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3"/>
  </p:notesMasterIdLst>
  <p:sldIdLst>
    <p:sldId id="259" r:id="rId2"/>
    <p:sldId id="260" r:id="rId3"/>
    <p:sldId id="261" r:id="rId4"/>
    <p:sldId id="262" r:id="rId5"/>
    <p:sldId id="265" r:id="rId6"/>
    <p:sldId id="263" r:id="rId7"/>
    <p:sldId id="266" r:id="rId8"/>
    <p:sldId id="264" r:id="rId9"/>
    <p:sldId id="269" r:id="rId10"/>
    <p:sldId id="270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91" d="100"/>
          <a:sy n="91" d="100"/>
        </p:scale>
        <p:origin x="48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FAB5F6-05C6-47BE-A2AA-57D98E9BB83B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EC7BC1-CCD9-4C14-8436-7A88D237E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813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A8F7C-4AED-4E8B-B1C6-CC27A018F221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EF25B-BDA0-4A4D-9FA9-B3A0BABB9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321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A8F7C-4AED-4E8B-B1C6-CC27A018F221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EF25B-BDA0-4A4D-9FA9-B3A0BABB9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958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A8F7C-4AED-4E8B-B1C6-CC27A018F221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EF25B-BDA0-4A4D-9FA9-B3A0BABB9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4698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A8F7C-4AED-4E8B-B1C6-CC27A018F221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EF25B-BDA0-4A4D-9FA9-B3A0BABB918C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247673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A8F7C-4AED-4E8B-B1C6-CC27A018F221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EF25B-BDA0-4A4D-9FA9-B3A0BABB9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4482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A8F7C-4AED-4E8B-B1C6-CC27A018F221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EF25B-BDA0-4A4D-9FA9-B3A0BABB9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5290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A8F7C-4AED-4E8B-B1C6-CC27A018F221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EF25B-BDA0-4A4D-9FA9-B3A0BABB9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1917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A8F7C-4AED-4E8B-B1C6-CC27A018F221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EF25B-BDA0-4A4D-9FA9-B3A0BABB9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2661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A8F7C-4AED-4E8B-B1C6-CC27A018F221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EF25B-BDA0-4A4D-9FA9-B3A0BABB9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5951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8708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328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A8F7C-4AED-4E8B-B1C6-CC27A018F221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EF25B-BDA0-4A4D-9FA9-B3A0BABB9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459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A8F7C-4AED-4E8B-B1C6-CC27A018F221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EF25B-BDA0-4A4D-9FA9-B3A0BABB9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456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A8F7C-4AED-4E8B-B1C6-CC27A018F221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EF25B-BDA0-4A4D-9FA9-B3A0BABB9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376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A8F7C-4AED-4E8B-B1C6-CC27A018F221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EF25B-BDA0-4A4D-9FA9-B3A0BABB9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828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A8F7C-4AED-4E8B-B1C6-CC27A018F221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EF25B-BDA0-4A4D-9FA9-B3A0BABB9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06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A8F7C-4AED-4E8B-B1C6-CC27A018F221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EF25B-BDA0-4A4D-9FA9-B3A0BABB9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475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A8F7C-4AED-4E8B-B1C6-CC27A018F221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EF25B-BDA0-4A4D-9FA9-B3A0BABB9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111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A8F7C-4AED-4E8B-B1C6-CC27A018F221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EF25B-BDA0-4A4D-9FA9-B3A0BABB9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394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FCA8F7C-4AED-4E8B-B1C6-CC27A018F221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ABEF25B-BDA0-4A4D-9FA9-B3A0BABB9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025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  <p:sldLayoutId id="2147483695" r:id="rId18"/>
    <p:sldLayoutId id="2147483696" r:id="rId19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16.png"/><Relationship Id="rId7" Type="http://schemas.openxmlformats.org/officeDocument/2006/relationships/slide" Target="slide6.xml"/><Relationship Id="rId12" Type="http://schemas.openxmlformats.org/officeDocument/2006/relationships/image" Target="../media/image20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slide" Target="slide8.xml"/><Relationship Id="rId5" Type="http://schemas.openxmlformats.org/officeDocument/2006/relationships/image" Target="../media/image17.png"/><Relationship Id="rId10" Type="http://schemas.openxmlformats.org/officeDocument/2006/relationships/image" Target="../media/image19.gif"/><Relationship Id="rId4" Type="http://schemas.openxmlformats.org/officeDocument/2006/relationships/slide" Target="slide5.xml"/><Relationship Id="rId9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3.jp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16.png"/><Relationship Id="rId7" Type="http://schemas.openxmlformats.org/officeDocument/2006/relationships/slide" Target="slide6.xml"/><Relationship Id="rId12" Type="http://schemas.openxmlformats.org/officeDocument/2006/relationships/image" Target="../media/image20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slide" Target="slide8.xml"/><Relationship Id="rId5" Type="http://schemas.openxmlformats.org/officeDocument/2006/relationships/image" Target="../media/image17.png"/><Relationship Id="rId10" Type="http://schemas.openxmlformats.org/officeDocument/2006/relationships/image" Target="../media/image19.gif"/><Relationship Id="rId4" Type="http://schemas.openxmlformats.org/officeDocument/2006/relationships/slide" Target="slide5.xml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4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9.xml"/><Relationship Id="rId6" Type="http://schemas.microsoft.com/office/2007/relationships/hdphoto" Target="../media/hdphoto4.wdp"/><Relationship Id="rId5" Type="http://schemas.openxmlformats.org/officeDocument/2006/relationships/image" Target="../media/image27.png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1114" y="1544439"/>
            <a:ext cx="6648944" cy="3333011"/>
          </a:xfrm>
          <a:prstGeom prst="rect">
            <a:avLst/>
          </a:prstGeom>
        </p:spPr>
      </p:pic>
      <p:pic>
        <p:nvPicPr>
          <p:cNvPr id="6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5282" y="679451"/>
            <a:ext cx="1599789" cy="1726683"/>
          </a:xfrm>
          <a:prstGeom prst="rect">
            <a:avLst/>
          </a:prstGeom>
        </p:spPr>
      </p:pic>
      <p:pic>
        <p:nvPicPr>
          <p:cNvPr id="7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27203" y="589989"/>
            <a:ext cx="1241047" cy="1532672"/>
          </a:xfrm>
          <a:prstGeom prst="rect">
            <a:avLst/>
          </a:prstGeom>
        </p:spPr>
      </p:pic>
      <p:pic>
        <p:nvPicPr>
          <p:cNvPr id="8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5176" y="4877450"/>
            <a:ext cx="5149820" cy="1264631"/>
          </a:xfrm>
          <a:prstGeom prst="rect">
            <a:avLst/>
          </a:prstGeom>
        </p:spPr>
      </p:pic>
      <p:grpSp>
        <p:nvGrpSpPr>
          <p:cNvPr id="9" name="组合 10"/>
          <p:cNvGrpSpPr/>
          <p:nvPr/>
        </p:nvGrpSpPr>
        <p:grpSpPr>
          <a:xfrm rot="6329695" flipH="1">
            <a:off x="9017058" y="2465373"/>
            <a:ext cx="876175" cy="724631"/>
            <a:chOff x="9015984" y="2528554"/>
            <a:chExt cx="2157344" cy="1473489"/>
          </a:xfrm>
        </p:grpSpPr>
        <p:sp>
          <p:nvSpPr>
            <p:cNvPr id="10" name="Freeform 166"/>
            <p:cNvSpPr/>
            <p:nvPr/>
          </p:nvSpPr>
          <p:spPr bwMode="auto">
            <a:xfrm>
              <a:off x="10132784" y="3116474"/>
              <a:ext cx="831450" cy="526422"/>
            </a:xfrm>
            <a:custGeom>
              <a:avLst/>
              <a:gdLst>
                <a:gd name="T0" fmla="*/ 10 w 143"/>
                <a:gd name="T1" fmla="*/ 90 h 90"/>
                <a:gd name="T2" fmla="*/ 10 w 143"/>
                <a:gd name="T3" fmla="*/ 90 h 90"/>
                <a:gd name="T4" fmla="*/ 143 w 143"/>
                <a:gd name="T5" fmla="*/ 18 h 90"/>
                <a:gd name="T6" fmla="*/ 130 w 143"/>
                <a:gd name="T7" fmla="*/ 0 h 90"/>
                <a:gd name="T8" fmla="*/ 0 w 143"/>
                <a:gd name="T9" fmla="*/ 77 h 90"/>
                <a:gd name="T10" fmla="*/ 10 w 143"/>
                <a:gd name="T11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90">
                  <a:moveTo>
                    <a:pt x="10" y="90"/>
                  </a:moveTo>
                  <a:cubicBezTo>
                    <a:pt x="10" y="90"/>
                    <a:pt x="10" y="90"/>
                    <a:pt x="10" y="90"/>
                  </a:cubicBezTo>
                  <a:cubicBezTo>
                    <a:pt x="52" y="61"/>
                    <a:pt x="98" y="41"/>
                    <a:pt x="143" y="18"/>
                  </a:cubicBezTo>
                  <a:cubicBezTo>
                    <a:pt x="138" y="12"/>
                    <a:pt x="134" y="7"/>
                    <a:pt x="13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4" y="79"/>
                    <a:pt x="8" y="83"/>
                    <a:pt x="10" y="9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1" rIns="68580" bIns="34291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1" name="Freeform 167"/>
            <p:cNvSpPr/>
            <p:nvPr/>
          </p:nvSpPr>
          <p:spPr bwMode="auto">
            <a:xfrm>
              <a:off x="9933530" y="2779466"/>
              <a:ext cx="954446" cy="787173"/>
            </a:xfrm>
            <a:custGeom>
              <a:avLst/>
              <a:gdLst>
                <a:gd name="T0" fmla="*/ 164 w 164"/>
                <a:gd name="T1" fmla="*/ 58 h 135"/>
                <a:gd name="T2" fmla="*/ 140 w 164"/>
                <a:gd name="T3" fmla="*/ 0 h 135"/>
                <a:gd name="T4" fmla="*/ 9 w 164"/>
                <a:gd name="T5" fmla="*/ 77 h 135"/>
                <a:gd name="T6" fmla="*/ 5 w 164"/>
                <a:gd name="T7" fmla="*/ 120 h 135"/>
                <a:gd name="T8" fmla="*/ 34 w 164"/>
                <a:gd name="T9" fmla="*/ 135 h 135"/>
                <a:gd name="T10" fmla="*/ 164 w 164"/>
                <a:gd name="T11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135">
                  <a:moveTo>
                    <a:pt x="164" y="58"/>
                  </a:moveTo>
                  <a:cubicBezTo>
                    <a:pt x="154" y="40"/>
                    <a:pt x="146" y="20"/>
                    <a:pt x="140" y="0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3" y="92"/>
                    <a:pt x="0" y="109"/>
                    <a:pt x="5" y="120"/>
                  </a:cubicBezTo>
                  <a:cubicBezTo>
                    <a:pt x="10" y="129"/>
                    <a:pt x="24" y="128"/>
                    <a:pt x="34" y="135"/>
                  </a:cubicBezTo>
                  <a:cubicBezTo>
                    <a:pt x="164" y="58"/>
                    <a:pt x="164" y="58"/>
                    <a:pt x="164" y="58"/>
                  </a:cubicBezTo>
                </a:path>
              </a:pathLst>
            </a:custGeom>
            <a:solidFill>
              <a:srgbClr val="ECC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1" rIns="68580" bIns="34291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2" name="Freeform 168"/>
            <p:cNvSpPr/>
            <p:nvPr/>
          </p:nvSpPr>
          <p:spPr bwMode="auto">
            <a:xfrm>
              <a:off x="9618662" y="2570374"/>
              <a:ext cx="1129101" cy="656798"/>
            </a:xfrm>
            <a:custGeom>
              <a:avLst/>
              <a:gdLst>
                <a:gd name="T0" fmla="*/ 185 w 194"/>
                <a:gd name="T1" fmla="*/ 0 h 113"/>
                <a:gd name="T2" fmla="*/ 0 w 194"/>
                <a:gd name="T3" fmla="*/ 110 h 113"/>
                <a:gd name="T4" fmla="*/ 59 w 194"/>
                <a:gd name="T5" fmla="*/ 105 h 113"/>
                <a:gd name="T6" fmla="*/ 63 w 194"/>
                <a:gd name="T7" fmla="*/ 113 h 113"/>
                <a:gd name="T8" fmla="*/ 194 w 194"/>
                <a:gd name="T9" fmla="*/ 36 h 113"/>
                <a:gd name="T10" fmla="*/ 185 w 194"/>
                <a:gd name="T1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113">
                  <a:moveTo>
                    <a:pt x="185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4" y="108"/>
                    <a:pt x="47" y="90"/>
                    <a:pt x="59" y="105"/>
                  </a:cubicBezTo>
                  <a:cubicBezTo>
                    <a:pt x="61" y="108"/>
                    <a:pt x="63" y="110"/>
                    <a:pt x="63" y="113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1" y="24"/>
                    <a:pt x="188" y="12"/>
                    <a:pt x="185" y="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1" rIns="68580" bIns="34291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3" name="Freeform 169"/>
            <p:cNvSpPr/>
            <p:nvPr/>
          </p:nvSpPr>
          <p:spPr bwMode="auto">
            <a:xfrm>
              <a:off x="9200477" y="3094334"/>
              <a:ext cx="996266" cy="797012"/>
            </a:xfrm>
            <a:custGeom>
              <a:avLst/>
              <a:gdLst>
                <a:gd name="T0" fmla="*/ 170 w 171"/>
                <a:gd name="T1" fmla="*/ 94 h 137"/>
                <a:gd name="T2" fmla="*/ 159 w 171"/>
                <a:gd name="T3" fmla="*/ 102 h 137"/>
                <a:gd name="T4" fmla="*/ 170 w 171"/>
                <a:gd name="T5" fmla="*/ 94 h 137"/>
                <a:gd name="T6" fmla="*/ 170 w 171"/>
                <a:gd name="T7" fmla="*/ 94 h 137"/>
                <a:gd name="T8" fmla="*/ 160 w 171"/>
                <a:gd name="T9" fmla="*/ 81 h 137"/>
                <a:gd name="T10" fmla="*/ 131 w 171"/>
                <a:gd name="T11" fmla="*/ 66 h 137"/>
                <a:gd name="T12" fmla="*/ 135 w 171"/>
                <a:gd name="T13" fmla="*/ 23 h 137"/>
                <a:gd name="T14" fmla="*/ 131 w 171"/>
                <a:gd name="T15" fmla="*/ 15 h 137"/>
                <a:gd name="T16" fmla="*/ 72 w 171"/>
                <a:gd name="T17" fmla="*/ 20 h 137"/>
                <a:gd name="T18" fmla="*/ 72 w 171"/>
                <a:gd name="T19" fmla="*/ 20 h 137"/>
                <a:gd name="T20" fmla="*/ 0 w 171"/>
                <a:gd name="T21" fmla="*/ 114 h 137"/>
                <a:gd name="T22" fmla="*/ 17 w 171"/>
                <a:gd name="T23" fmla="*/ 137 h 137"/>
                <a:gd name="T24" fmla="*/ 171 w 171"/>
                <a:gd name="T25" fmla="*/ 97 h 137"/>
                <a:gd name="T26" fmla="*/ 170 w 171"/>
                <a:gd name="T27" fmla="*/ 9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1" h="137">
                  <a:moveTo>
                    <a:pt x="170" y="94"/>
                  </a:moveTo>
                  <a:cubicBezTo>
                    <a:pt x="166" y="97"/>
                    <a:pt x="163" y="99"/>
                    <a:pt x="159" y="102"/>
                  </a:cubicBezTo>
                  <a:cubicBezTo>
                    <a:pt x="163" y="99"/>
                    <a:pt x="166" y="97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68" y="87"/>
                    <a:pt x="164" y="83"/>
                    <a:pt x="160" y="81"/>
                  </a:cubicBezTo>
                  <a:cubicBezTo>
                    <a:pt x="150" y="74"/>
                    <a:pt x="136" y="75"/>
                    <a:pt x="131" y="66"/>
                  </a:cubicBezTo>
                  <a:cubicBezTo>
                    <a:pt x="126" y="55"/>
                    <a:pt x="139" y="38"/>
                    <a:pt x="135" y="23"/>
                  </a:cubicBezTo>
                  <a:cubicBezTo>
                    <a:pt x="135" y="20"/>
                    <a:pt x="133" y="18"/>
                    <a:pt x="131" y="15"/>
                  </a:cubicBezTo>
                  <a:cubicBezTo>
                    <a:pt x="119" y="0"/>
                    <a:pt x="76" y="18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4"/>
                    <a:pt x="12" y="121"/>
                    <a:pt x="17" y="137"/>
                  </a:cubicBezTo>
                  <a:cubicBezTo>
                    <a:pt x="69" y="125"/>
                    <a:pt x="126" y="124"/>
                    <a:pt x="171" y="97"/>
                  </a:cubicBezTo>
                  <a:cubicBezTo>
                    <a:pt x="171" y="96"/>
                    <a:pt x="171" y="95"/>
                    <a:pt x="170" y="94"/>
                  </a:cubicBezTo>
                </a:path>
              </a:pathLst>
            </a:custGeom>
            <a:solidFill>
              <a:srgbClr val="EAC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1" rIns="68580" bIns="34291" numCol="1" anchor="t" anchorCtr="0" compatLnSpc="1"/>
            <a:lstStyle/>
            <a:p>
              <a:pPr>
                <a:defRPr/>
              </a:pPr>
              <a:endParaRPr lang="zh-CN" altLang="en-US" dirty="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4" name="Freeform 170"/>
            <p:cNvSpPr/>
            <p:nvPr/>
          </p:nvSpPr>
          <p:spPr bwMode="auto">
            <a:xfrm>
              <a:off x="9033203" y="3758510"/>
              <a:ext cx="265671" cy="221392"/>
            </a:xfrm>
            <a:custGeom>
              <a:avLst/>
              <a:gdLst>
                <a:gd name="T0" fmla="*/ 29 w 46"/>
                <a:gd name="T1" fmla="*/ 0 h 38"/>
                <a:gd name="T2" fmla="*/ 0 w 46"/>
                <a:gd name="T3" fmla="*/ 38 h 38"/>
                <a:gd name="T4" fmla="*/ 46 w 46"/>
                <a:gd name="T5" fmla="*/ 23 h 38"/>
                <a:gd name="T6" fmla="*/ 29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9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15" y="31"/>
                    <a:pt x="30" y="27"/>
                    <a:pt x="46" y="23"/>
                  </a:cubicBezTo>
                  <a:cubicBezTo>
                    <a:pt x="41" y="7"/>
                    <a:pt x="29" y="0"/>
                    <a:pt x="29" y="0"/>
                  </a:cubicBezTo>
                </a:path>
              </a:pathLst>
            </a:custGeom>
            <a:solidFill>
              <a:srgbClr val="1F1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1" rIns="68580" bIns="34291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5" name="Freeform 175"/>
            <p:cNvSpPr/>
            <p:nvPr/>
          </p:nvSpPr>
          <p:spPr bwMode="auto">
            <a:xfrm>
              <a:off x="9945831" y="3030377"/>
              <a:ext cx="1227497" cy="890489"/>
            </a:xfrm>
            <a:custGeom>
              <a:avLst/>
              <a:gdLst>
                <a:gd name="T0" fmla="*/ 189 w 211"/>
                <a:gd name="T1" fmla="*/ 0 h 153"/>
                <a:gd name="T2" fmla="*/ 189 w 211"/>
                <a:gd name="T3" fmla="*/ 0 h 153"/>
                <a:gd name="T4" fmla="*/ 162 w 211"/>
                <a:gd name="T5" fmla="*/ 15 h 153"/>
                <a:gd name="T6" fmla="*/ 175 w 211"/>
                <a:gd name="T7" fmla="*/ 33 h 153"/>
                <a:gd name="T8" fmla="*/ 175 w 211"/>
                <a:gd name="T9" fmla="*/ 33 h 153"/>
                <a:gd name="T10" fmla="*/ 175 w 211"/>
                <a:gd name="T11" fmla="*/ 33 h 153"/>
                <a:gd name="T12" fmla="*/ 42 w 211"/>
                <a:gd name="T13" fmla="*/ 105 h 153"/>
                <a:gd name="T14" fmla="*/ 43 w 211"/>
                <a:gd name="T15" fmla="*/ 108 h 153"/>
                <a:gd name="T16" fmla="*/ 0 w 211"/>
                <a:gd name="T17" fmla="*/ 153 h 153"/>
                <a:gd name="T18" fmla="*/ 185 w 211"/>
                <a:gd name="T19" fmla="*/ 45 h 153"/>
                <a:gd name="T20" fmla="*/ 211 w 211"/>
                <a:gd name="T21" fmla="*/ 30 h 153"/>
                <a:gd name="T22" fmla="*/ 211 w 211"/>
                <a:gd name="T23" fmla="*/ 30 h 153"/>
                <a:gd name="T24" fmla="*/ 211 w 211"/>
                <a:gd name="T25" fmla="*/ 29 h 153"/>
                <a:gd name="T26" fmla="*/ 190 w 211"/>
                <a:gd name="T27" fmla="*/ 0 h 153"/>
                <a:gd name="T28" fmla="*/ 189 w 211"/>
                <a:gd name="T29" fmla="*/ 0 h 153"/>
                <a:gd name="T30" fmla="*/ 189 w 211"/>
                <a:gd name="T3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" h="153">
                  <a:moveTo>
                    <a:pt x="189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6" y="22"/>
                    <a:pt x="170" y="27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30" y="56"/>
                    <a:pt x="84" y="76"/>
                    <a:pt x="42" y="105"/>
                  </a:cubicBezTo>
                  <a:cubicBezTo>
                    <a:pt x="43" y="106"/>
                    <a:pt x="43" y="107"/>
                    <a:pt x="43" y="108"/>
                  </a:cubicBezTo>
                  <a:cubicBezTo>
                    <a:pt x="43" y="125"/>
                    <a:pt x="6" y="149"/>
                    <a:pt x="0" y="153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04" y="20"/>
                    <a:pt x="196" y="10"/>
                    <a:pt x="19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1" rIns="68580" bIns="34291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6" name="Freeform 176"/>
            <p:cNvSpPr/>
            <p:nvPr/>
          </p:nvSpPr>
          <p:spPr bwMode="auto">
            <a:xfrm>
              <a:off x="10747762" y="2720427"/>
              <a:ext cx="297650" cy="396047"/>
            </a:xfrm>
            <a:custGeom>
              <a:avLst/>
              <a:gdLst>
                <a:gd name="T0" fmla="*/ 18 w 51"/>
                <a:gd name="T1" fmla="*/ 0 h 68"/>
                <a:gd name="T2" fmla="*/ 18 w 51"/>
                <a:gd name="T3" fmla="*/ 0 h 68"/>
                <a:gd name="T4" fmla="*/ 0 w 51"/>
                <a:gd name="T5" fmla="*/ 10 h 68"/>
                <a:gd name="T6" fmla="*/ 0 w 51"/>
                <a:gd name="T7" fmla="*/ 10 h 68"/>
                <a:gd name="T8" fmla="*/ 24 w 51"/>
                <a:gd name="T9" fmla="*/ 68 h 68"/>
                <a:gd name="T10" fmla="*/ 24 w 51"/>
                <a:gd name="T11" fmla="*/ 68 h 68"/>
                <a:gd name="T12" fmla="*/ 51 w 51"/>
                <a:gd name="T13" fmla="*/ 53 h 68"/>
                <a:gd name="T14" fmla="*/ 18 w 51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68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30"/>
                    <a:pt x="14" y="50"/>
                    <a:pt x="24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38" y="35"/>
                    <a:pt x="27" y="17"/>
                    <a:pt x="18" y="0"/>
                  </a:cubicBezTo>
                </a:path>
              </a:pathLst>
            </a:custGeom>
            <a:solidFill>
              <a:srgbClr val="DCB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1" rIns="68580" bIns="34291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7" name="Freeform 177"/>
            <p:cNvSpPr/>
            <p:nvPr/>
          </p:nvSpPr>
          <p:spPr bwMode="auto">
            <a:xfrm>
              <a:off x="10696104" y="2528554"/>
              <a:ext cx="157435" cy="250912"/>
            </a:xfrm>
            <a:custGeom>
              <a:avLst/>
              <a:gdLst>
                <a:gd name="T0" fmla="*/ 11 w 27"/>
                <a:gd name="T1" fmla="*/ 0 h 43"/>
                <a:gd name="T2" fmla="*/ 11 w 27"/>
                <a:gd name="T3" fmla="*/ 0 h 43"/>
                <a:gd name="T4" fmla="*/ 0 w 27"/>
                <a:gd name="T5" fmla="*/ 7 h 43"/>
                <a:gd name="T6" fmla="*/ 9 w 27"/>
                <a:gd name="T7" fmla="*/ 43 h 43"/>
                <a:gd name="T8" fmla="*/ 27 w 27"/>
                <a:gd name="T9" fmla="*/ 33 h 43"/>
                <a:gd name="T10" fmla="*/ 11 w 27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3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19"/>
                    <a:pt x="6" y="31"/>
                    <a:pt x="9" y="4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1" y="22"/>
                    <a:pt x="15" y="11"/>
                    <a:pt x="11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1" rIns="68580" bIns="34291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8" name="Freeform 178"/>
            <p:cNvSpPr/>
            <p:nvPr/>
          </p:nvSpPr>
          <p:spPr bwMode="auto">
            <a:xfrm>
              <a:off x="9298873" y="3642896"/>
              <a:ext cx="897869" cy="337009"/>
            </a:xfrm>
            <a:custGeom>
              <a:avLst/>
              <a:gdLst>
                <a:gd name="T0" fmla="*/ 153 w 154"/>
                <a:gd name="T1" fmla="*/ 0 h 58"/>
                <a:gd name="T2" fmla="*/ 153 w 154"/>
                <a:gd name="T3" fmla="*/ 0 h 58"/>
                <a:gd name="T4" fmla="*/ 154 w 154"/>
                <a:gd name="T5" fmla="*/ 3 h 58"/>
                <a:gd name="T6" fmla="*/ 154 w 154"/>
                <a:gd name="T7" fmla="*/ 3 h 58"/>
                <a:gd name="T8" fmla="*/ 154 w 154"/>
                <a:gd name="T9" fmla="*/ 3 h 58"/>
                <a:gd name="T10" fmla="*/ 0 w 154"/>
                <a:gd name="T11" fmla="*/ 43 h 58"/>
                <a:gd name="T12" fmla="*/ 3 w 154"/>
                <a:gd name="T13" fmla="*/ 58 h 58"/>
                <a:gd name="T14" fmla="*/ 3 w 154"/>
                <a:gd name="T15" fmla="*/ 58 h 58"/>
                <a:gd name="T16" fmla="*/ 110 w 154"/>
                <a:gd name="T17" fmla="*/ 49 h 58"/>
                <a:gd name="T18" fmla="*/ 111 w 154"/>
                <a:gd name="T19" fmla="*/ 48 h 58"/>
                <a:gd name="T20" fmla="*/ 111 w 154"/>
                <a:gd name="T21" fmla="*/ 48 h 58"/>
                <a:gd name="T22" fmla="*/ 154 w 154"/>
                <a:gd name="T23" fmla="*/ 3 h 58"/>
                <a:gd name="T24" fmla="*/ 153 w 154"/>
                <a:gd name="T2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58"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4" y="1"/>
                    <a:pt x="154" y="2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09" y="30"/>
                    <a:pt x="53" y="31"/>
                    <a:pt x="0" y="43"/>
                  </a:cubicBezTo>
                  <a:cubicBezTo>
                    <a:pt x="2" y="47"/>
                    <a:pt x="3" y="52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110" y="49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7" y="44"/>
                    <a:pt x="154" y="20"/>
                    <a:pt x="154" y="3"/>
                  </a:cubicBezTo>
                  <a:cubicBezTo>
                    <a:pt x="154" y="2"/>
                    <a:pt x="154" y="1"/>
                    <a:pt x="153" y="0"/>
                  </a:cubicBezTo>
                </a:path>
              </a:pathLst>
            </a:custGeom>
            <a:solidFill>
              <a:srgbClr val="DAB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1" rIns="68580" bIns="34291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9" name="Freeform 179"/>
            <p:cNvSpPr/>
            <p:nvPr/>
          </p:nvSpPr>
          <p:spPr bwMode="auto">
            <a:xfrm>
              <a:off x="9015984" y="3891346"/>
              <a:ext cx="302571" cy="110697"/>
            </a:xfrm>
            <a:custGeom>
              <a:avLst/>
              <a:gdLst>
                <a:gd name="T0" fmla="*/ 49 w 52"/>
                <a:gd name="T1" fmla="*/ 0 h 19"/>
                <a:gd name="T2" fmla="*/ 49 w 52"/>
                <a:gd name="T3" fmla="*/ 0 h 19"/>
                <a:gd name="T4" fmla="*/ 49 w 52"/>
                <a:gd name="T5" fmla="*/ 0 h 19"/>
                <a:gd name="T6" fmla="*/ 3 w 52"/>
                <a:gd name="T7" fmla="*/ 15 h 19"/>
                <a:gd name="T8" fmla="*/ 0 w 52"/>
                <a:gd name="T9" fmla="*/ 19 h 19"/>
                <a:gd name="T10" fmla="*/ 52 w 52"/>
                <a:gd name="T11" fmla="*/ 15 h 19"/>
                <a:gd name="T12" fmla="*/ 49 w 52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9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4"/>
                    <a:pt x="18" y="8"/>
                    <a:pt x="3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9"/>
                    <a:pt x="51" y="4"/>
                    <a:pt x="49" y="0"/>
                  </a:cubicBezTo>
                </a:path>
              </a:pathLst>
            </a:custGeom>
            <a:solidFill>
              <a:srgbClr val="1D1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1" rIns="68580" bIns="34291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</p:grpSp>
      <p:sp>
        <p:nvSpPr>
          <p:cNvPr id="20" name="文本框 32"/>
          <p:cNvSpPr txBox="1"/>
          <p:nvPr/>
        </p:nvSpPr>
        <p:spPr>
          <a:xfrm>
            <a:off x="3332119" y="2689091"/>
            <a:ext cx="6201039" cy="1717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457189">
              <a:defRPr/>
            </a:pPr>
            <a:r>
              <a:rPr lang="en-US" altLang="zh-CN" sz="88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Khởi động</a:t>
            </a:r>
            <a:endParaRPr lang="en-US" altLang="zh-CN" sz="8800" b="1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1669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57112F9-C830-489D-A196-7AF9B49F281A}"/>
              </a:ext>
            </a:extLst>
          </p:cNvPr>
          <p:cNvSpPr txBox="1"/>
          <p:nvPr/>
        </p:nvSpPr>
        <p:spPr>
          <a:xfrm>
            <a:off x="-95534" y="0"/>
            <a:ext cx="3094991" cy="916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1219170">
              <a:lnSpc>
                <a:spcPct val="150000"/>
              </a:lnSpc>
              <a:buClr>
                <a:srgbClr val="000000"/>
              </a:buClr>
              <a:defRPr/>
            </a:pPr>
            <a:r>
              <a:rPr lang="en-US" sz="4000" b="1" kern="0" dirty="0" err="1" smtClean="0">
                <a:solidFill>
                  <a:srgbClr val="FFAB40">
                    <a:lumMod val="50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Bài</a:t>
            </a:r>
            <a:r>
              <a:rPr lang="en-US" sz="4000" b="1" kern="0" dirty="0">
                <a:solidFill>
                  <a:srgbClr val="FFAB40">
                    <a:lumMod val="50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b="1" kern="0" dirty="0" err="1" smtClean="0">
                <a:solidFill>
                  <a:srgbClr val="FFAB40">
                    <a:lumMod val="50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tập</a:t>
            </a:r>
            <a:r>
              <a:rPr lang="en-US" sz="4000" b="1" kern="0" dirty="0" smtClean="0">
                <a:solidFill>
                  <a:srgbClr val="FFAB40">
                    <a:lumMod val="50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: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AB40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7112F9-C830-489D-A196-7AF9B49F281A}"/>
              </a:ext>
            </a:extLst>
          </p:cNvPr>
          <p:cNvSpPr txBox="1"/>
          <p:nvPr/>
        </p:nvSpPr>
        <p:spPr>
          <a:xfrm>
            <a:off x="2784143" y="793550"/>
            <a:ext cx="52680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1219170">
              <a:lnSpc>
                <a:spcPct val="150000"/>
              </a:lnSpc>
              <a:buClr>
                <a:srgbClr val="000000"/>
              </a:buClr>
              <a:defRPr/>
            </a:pPr>
            <a:r>
              <a:rPr lang="en-US" sz="3200" b="1" kern="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Tìm</a:t>
            </a:r>
            <a:r>
              <a:rPr lang="en-US" sz="3200" b="1" kern="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từ</a:t>
            </a:r>
            <a:r>
              <a:rPr lang="en-US" sz="3200" b="1" kern="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phù</a:t>
            </a:r>
            <a:r>
              <a:rPr lang="en-US" sz="3200" b="1" kern="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hợp</a:t>
            </a:r>
            <a:r>
              <a:rPr lang="en-US" sz="3200" b="1" kern="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vào</a:t>
            </a:r>
            <a:r>
              <a:rPr lang="en-US" sz="3200" b="1" kern="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ô </a:t>
            </a:r>
            <a:r>
              <a:rPr lang="en-US" sz="3200" b="1" kern="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trống</a:t>
            </a:r>
            <a:r>
              <a:rPr lang="en-US" sz="3200" b="1" kern="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: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7112F9-C830-489D-A196-7AF9B49F281A}"/>
              </a:ext>
            </a:extLst>
          </p:cNvPr>
          <p:cNvSpPr txBox="1"/>
          <p:nvPr/>
        </p:nvSpPr>
        <p:spPr>
          <a:xfrm>
            <a:off x="-95534" y="1307613"/>
            <a:ext cx="37394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1219170">
              <a:lnSpc>
                <a:spcPct val="150000"/>
              </a:lnSpc>
              <a:buClr>
                <a:srgbClr val="000000"/>
              </a:buClr>
              <a:defRPr/>
            </a:pPr>
            <a:r>
              <a:rPr lang="en-US" sz="3200" b="1" kern="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a</a:t>
            </a:r>
            <a:r>
              <a:rPr lang="en-US" sz="3200" b="1" kern="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) </a:t>
            </a:r>
            <a:r>
              <a:rPr lang="en-US" sz="3200" b="1" kern="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Chữ</a:t>
            </a:r>
            <a:r>
              <a:rPr lang="en-US" sz="3200" b="1" kern="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ng/ </a:t>
            </a:r>
            <a:r>
              <a:rPr lang="en-US" sz="3200" b="1" kern="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ngh</a:t>
            </a:r>
            <a:r>
              <a:rPr lang="en-US" sz="3200" b="1" kern="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?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7112F9-C830-489D-A196-7AF9B49F281A}"/>
              </a:ext>
            </a:extLst>
          </p:cNvPr>
          <p:cNvSpPr txBox="1"/>
          <p:nvPr/>
        </p:nvSpPr>
        <p:spPr>
          <a:xfrm>
            <a:off x="1310184" y="1896748"/>
            <a:ext cx="86117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1219170">
              <a:lnSpc>
                <a:spcPct val="150000"/>
              </a:lnSpc>
              <a:buClr>
                <a:srgbClr val="000000"/>
              </a:buClr>
              <a:defRPr/>
            </a:pPr>
            <a:r>
              <a:rPr lang="en-US" sz="3200" kern="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Công</a:t>
            </a:r>
            <a:r>
              <a:rPr lang="en-US" sz="3200" kern="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cha </a:t>
            </a:r>
            <a:r>
              <a:rPr lang="en-US" sz="3200" kern="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nh</a:t>
            </a:r>
            <a:r>
              <a:rPr lang="vi-VN" sz="3200" kern="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ư</a:t>
            </a:r>
            <a:r>
              <a:rPr lang="en-US" sz="3200" kern="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kern="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núi</a:t>
            </a:r>
            <a:r>
              <a:rPr lang="en-US" sz="3200" kern="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kern="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Thái</a:t>
            </a:r>
            <a:r>
              <a:rPr lang="en-US" sz="3200" kern="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S</a:t>
            </a:r>
            <a:r>
              <a:rPr lang="vi-VN" sz="3200" kern="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ơ</a:t>
            </a:r>
            <a:r>
              <a:rPr lang="en-US" sz="3200" kern="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</a:t>
            </a:r>
          </a:p>
          <a:p>
            <a:pPr lvl="0" algn="ctr" defTabSz="1219170">
              <a:lnSpc>
                <a:spcPct val="150000"/>
              </a:lnSpc>
              <a:buClr>
                <a:srgbClr val="000000"/>
              </a:buClr>
              <a:defRPr/>
            </a:pPr>
            <a:r>
              <a:rPr lang="en-US" sz="3200" kern="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....</a:t>
            </a:r>
            <a:r>
              <a:rPr lang="en-US" sz="3200" kern="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kern="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ĩa</a:t>
            </a:r>
            <a:r>
              <a:rPr lang="en-US" sz="3200" kern="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kern="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mẹ</a:t>
            </a:r>
            <a:r>
              <a:rPr lang="en-US" sz="3200" kern="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kern="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nh</a:t>
            </a:r>
            <a:r>
              <a:rPr lang="vi-VN" sz="3200" kern="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ư</a:t>
            </a:r>
            <a:r>
              <a:rPr lang="en-US" sz="3200" kern="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n</a:t>
            </a:r>
            <a:r>
              <a:rPr lang="vi-VN" sz="3200" kern="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ước</a:t>
            </a:r>
            <a:r>
              <a:rPr lang="en-US" sz="3200" kern="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kern="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trong</a:t>
            </a:r>
            <a:r>
              <a:rPr lang="en-US" sz="3200" kern="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 </a:t>
            </a:r>
            <a:r>
              <a:rPr lang="en-US" sz="3200" kern="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...</a:t>
            </a:r>
            <a:r>
              <a:rPr lang="en-US" sz="3200" kern="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kern="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uồn</a:t>
            </a:r>
            <a:r>
              <a:rPr lang="en-US" sz="3200" kern="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kern="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chảy</a:t>
            </a:r>
            <a:r>
              <a:rPr lang="en-US" sz="3200" kern="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kern="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ra.</a:t>
            </a:r>
            <a:r>
              <a:rPr lang="en-US" sz="3200" kern="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  </a:t>
            </a:r>
            <a:endParaRPr kumimoji="0" lang="en-US" sz="32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7112F9-C830-489D-A196-7AF9B49F281A}"/>
              </a:ext>
            </a:extLst>
          </p:cNvPr>
          <p:cNvSpPr txBox="1"/>
          <p:nvPr/>
        </p:nvSpPr>
        <p:spPr>
          <a:xfrm>
            <a:off x="0" y="3221211"/>
            <a:ext cx="37394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1219170">
              <a:lnSpc>
                <a:spcPct val="150000"/>
              </a:lnSpc>
              <a:buClr>
                <a:srgbClr val="000000"/>
              </a:buClr>
              <a:defRPr/>
            </a:pPr>
            <a:r>
              <a:rPr lang="en-US" sz="3200" b="1" kern="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b</a:t>
            </a:r>
            <a:r>
              <a:rPr lang="en-US" sz="3200" b="1" kern="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) </a:t>
            </a:r>
            <a:r>
              <a:rPr lang="en-US" sz="3200" b="1" kern="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Chữ</a:t>
            </a:r>
            <a:r>
              <a:rPr lang="en-US" sz="3200" b="1" kern="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ui</a:t>
            </a:r>
            <a:r>
              <a:rPr lang="en-US" sz="3200" b="1" kern="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/ </a:t>
            </a:r>
            <a:r>
              <a:rPr lang="en-US" sz="3200" b="1" kern="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uy</a:t>
            </a:r>
            <a:r>
              <a:rPr lang="en-US" sz="3200" b="1" kern="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?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7112F9-C830-489D-A196-7AF9B49F281A}"/>
              </a:ext>
            </a:extLst>
          </p:cNvPr>
          <p:cNvSpPr txBox="1"/>
          <p:nvPr/>
        </p:nvSpPr>
        <p:spPr>
          <a:xfrm>
            <a:off x="614149" y="4181503"/>
            <a:ext cx="1067254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1219170">
              <a:lnSpc>
                <a:spcPct val="150000"/>
              </a:lnSpc>
              <a:buClr>
                <a:srgbClr val="000000"/>
              </a:buClr>
              <a:defRPr/>
            </a:pPr>
            <a:r>
              <a:rPr lang="en-US" sz="2800" kern="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   </a:t>
            </a:r>
            <a:r>
              <a:rPr lang="en-US" sz="2800" kern="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Đêm</a:t>
            </a:r>
            <a:r>
              <a:rPr lang="en-US" sz="2800" kern="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đã</a:t>
            </a:r>
            <a:r>
              <a:rPr lang="en-US" sz="2800" kern="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về</a:t>
            </a:r>
            <a:r>
              <a:rPr lang="en-US" sz="2800" kern="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kh</a:t>
            </a:r>
            <a:r>
              <a:rPr lang="en-US" sz="2800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...</a:t>
            </a:r>
            <a:r>
              <a:rPr lang="en-US" sz="2800" kern="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a</a:t>
            </a:r>
            <a:r>
              <a:rPr lang="en-US" sz="2800" kern="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. </a:t>
            </a:r>
            <a:r>
              <a:rPr lang="en-US" sz="2800" kern="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Tiếng</a:t>
            </a:r>
            <a:r>
              <a:rPr lang="en-US" sz="2800" kern="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trống</a:t>
            </a:r>
            <a:r>
              <a:rPr lang="en-US" sz="2800" kern="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r</a:t>
            </a:r>
            <a:r>
              <a:rPr lang="vi-VN" sz="2800" kern="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ước</a:t>
            </a:r>
            <a:r>
              <a:rPr lang="en-US" sz="2800" kern="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đèn</a:t>
            </a:r>
            <a:r>
              <a:rPr lang="en-US" sz="2800" kern="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th</a:t>
            </a:r>
            <a:r>
              <a:rPr lang="vi-VN" sz="2800" kern="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ư</a:t>
            </a:r>
            <a:r>
              <a:rPr lang="en-US" sz="2800" kern="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a </a:t>
            </a:r>
            <a:r>
              <a:rPr lang="en-US" sz="2800" kern="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dần</a:t>
            </a:r>
            <a:r>
              <a:rPr lang="en-US" sz="2800" kern="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. </a:t>
            </a:r>
            <a:r>
              <a:rPr lang="en-US" sz="2800" kern="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Niềm</a:t>
            </a:r>
            <a:r>
              <a:rPr lang="en-US" sz="2800" kern="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v </a:t>
            </a:r>
            <a:r>
              <a:rPr lang="en-US" sz="2800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...</a:t>
            </a:r>
            <a:r>
              <a:rPr lang="en-US" sz="2800" kern="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vẫn</a:t>
            </a:r>
            <a:r>
              <a:rPr lang="en-US" sz="2800" kern="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còn</a:t>
            </a:r>
            <a:r>
              <a:rPr lang="en-US" sz="2800" kern="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đọng</a:t>
            </a:r>
            <a:r>
              <a:rPr lang="en-US" sz="2800" kern="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lại</a:t>
            </a:r>
            <a:r>
              <a:rPr lang="en-US" sz="2800" kern="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trên</a:t>
            </a:r>
            <a:r>
              <a:rPr lang="en-US" sz="2800" kern="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khuôn</a:t>
            </a:r>
            <a:r>
              <a:rPr lang="en-US" sz="2800" kern="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mặt</a:t>
            </a:r>
            <a:r>
              <a:rPr lang="en-US" sz="2800" kern="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đám</a:t>
            </a:r>
            <a:r>
              <a:rPr lang="en-US" sz="2800" kern="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trẻ</a:t>
            </a:r>
            <a:r>
              <a:rPr lang="en-US" sz="2800" kern="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con </a:t>
            </a:r>
            <a:r>
              <a:rPr lang="en-US" sz="2800" kern="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trong</a:t>
            </a:r>
            <a:r>
              <a:rPr lang="en-US" sz="2800" kern="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xóm</a:t>
            </a:r>
            <a:r>
              <a:rPr lang="en-US" sz="2800" kern="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núi</a:t>
            </a:r>
            <a:r>
              <a:rPr lang="en-US" sz="2800" kern="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.</a:t>
            </a:r>
            <a:endParaRPr kumimoji="0" lang="en-US" sz="28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7112F9-C830-489D-A196-7AF9B49F281A}"/>
              </a:ext>
            </a:extLst>
          </p:cNvPr>
          <p:cNvSpPr txBox="1"/>
          <p:nvPr/>
        </p:nvSpPr>
        <p:spPr>
          <a:xfrm>
            <a:off x="1980062" y="2639259"/>
            <a:ext cx="921226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1219170">
              <a:lnSpc>
                <a:spcPct val="150000"/>
              </a:lnSpc>
              <a:buClr>
                <a:srgbClr val="000000"/>
              </a:buClr>
              <a:defRPr/>
            </a:pPr>
            <a:r>
              <a:rPr lang="en-US" sz="32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Ngh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7112F9-C830-489D-A196-7AF9B49F281A}"/>
              </a:ext>
            </a:extLst>
          </p:cNvPr>
          <p:cNvSpPr txBox="1"/>
          <p:nvPr/>
        </p:nvSpPr>
        <p:spPr>
          <a:xfrm>
            <a:off x="6332560" y="2639259"/>
            <a:ext cx="7256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1219170">
              <a:lnSpc>
                <a:spcPct val="150000"/>
              </a:lnSpc>
              <a:buClr>
                <a:srgbClr val="000000"/>
              </a:buClr>
              <a:defRPr/>
            </a:pPr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</a:t>
            </a:r>
            <a:r>
              <a:rPr lang="en-US" sz="32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g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7112F9-C830-489D-A196-7AF9B49F281A}"/>
              </a:ext>
            </a:extLst>
          </p:cNvPr>
          <p:cNvSpPr txBox="1"/>
          <p:nvPr/>
        </p:nvSpPr>
        <p:spPr>
          <a:xfrm>
            <a:off x="2918345" y="4186004"/>
            <a:ext cx="725607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1219170">
              <a:lnSpc>
                <a:spcPct val="150000"/>
              </a:lnSpc>
              <a:buClr>
                <a:srgbClr val="000000"/>
              </a:buClr>
              <a:defRPr/>
            </a:pPr>
            <a:r>
              <a:rPr lang="en-US" sz="28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uy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57112F9-C830-489D-A196-7AF9B49F281A}"/>
              </a:ext>
            </a:extLst>
          </p:cNvPr>
          <p:cNvSpPr txBox="1"/>
          <p:nvPr/>
        </p:nvSpPr>
        <p:spPr>
          <a:xfrm>
            <a:off x="9431739" y="4186004"/>
            <a:ext cx="725607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1219170">
              <a:lnSpc>
                <a:spcPct val="150000"/>
              </a:lnSpc>
              <a:buClr>
                <a:srgbClr val="000000"/>
              </a:buClr>
              <a:defRPr/>
            </a:pPr>
            <a:r>
              <a:rPr lang="en-US" sz="28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ui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967" y="1334549"/>
            <a:ext cx="6350000" cy="35687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314" y="2479022"/>
            <a:ext cx="6350000" cy="356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81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ạo Hiệu Ứng Bướm Bay Trong Blog 360Plu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41" y="1523999"/>
            <a:ext cx="7112000" cy="533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0" t="6190" r="7999" b="6572"/>
          <a:stretch/>
        </p:blipFill>
        <p:spPr>
          <a:xfrm>
            <a:off x="957247" y="4263372"/>
            <a:ext cx="2367547" cy="2447712"/>
          </a:xfrm>
          <a:prstGeom prst="rect">
            <a:avLst/>
          </a:prstGeom>
        </p:spPr>
      </p:pic>
      <p:pic>
        <p:nvPicPr>
          <p:cNvPr id="2" name="Picture 1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44" t="19516" r="16149" b="19635"/>
          <a:stretch/>
        </p:blipFill>
        <p:spPr>
          <a:xfrm>
            <a:off x="3669967" y="4009919"/>
            <a:ext cx="1508691" cy="1322680"/>
          </a:xfrm>
          <a:prstGeom prst="rect">
            <a:avLst/>
          </a:prstGeom>
        </p:spPr>
      </p:pic>
      <p:pic>
        <p:nvPicPr>
          <p:cNvPr id="3" name="Picture 2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44" t="19516" r="16149" b="19635"/>
          <a:stretch/>
        </p:blipFill>
        <p:spPr>
          <a:xfrm>
            <a:off x="5411556" y="4825888"/>
            <a:ext cx="1508691" cy="1322680"/>
          </a:xfrm>
          <a:prstGeom prst="rect">
            <a:avLst/>
          </a:prstGeom>
        </p:spPr>
      </p:pic>
      <p:pic>
        <p:nvPicPr>
          <p:cNvPr id="4" name="Picture 3">
            <a:hlinkClick r:id="rId8" action="ppaction://hlinksldjump"/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44" t="19516" r="16149" b="19635"/>
          <a:stretch/>
        </p:blipFill>
        <p:spPr>
          <a:xfrm>
            <a:off x="7346600" y="4090415"/>
            <a:ext cx="1508691" cy="13226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9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43" t="54475" r="9333" b="5715"/>
          <a:stretch/>
        </p:blipFill>
        <p:spPr>
          <a:xfrm>
            <a:off x="1006665" y="5619516"/>
            <a:ext cx="2287383" cy="1116969"/>
          </a:xfrm>
          <a:prstGeom prst="rect">
            <a:avLst/>
          </a:prstGeom>
        </p:spPr>
      </p:pic>
      <p:pic>
        <p:nvPicPr>
          <p:cNvPr id="1026" name="Picture 2" descr="PHIM ẤN ĐỘ ĐẶC SẮC TOI,THAPKI: bươm bướm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957" y="3548997"/>
            <a:ext cx="1614407" cy="1428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ight Arrow 7">
            <a:hlinkClick r:id="rId11" action="ppaction://hlinksldjump"/>
          </p:cNvPr>
          <p:cNvSpPr/>
          <p:nvPr/>
        </p:nvSpPr>
        <p:spPr>
          <a:xfrm>
            <a:off x="10972801" y="4563140"/>
            <a:ext cx="957545" cy="7166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967" y="1334549"/>
            <a:ext cx="6350000" cy="35687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314" y="2479022"/>
            <a:ext cx="6350000" cy="35687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669967" y="1312992"/>
            <a:ext cx="76100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6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6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6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vi-VN" sz="6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338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4.19753E-6 L -0.23559 0.10834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88" y="54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11022E-16 L -0.16962 1.11022E-16 C -0.24566 1.11022E-16 -0.33906 0.01142 -0.33906 0.02068 L -0.33906 0.04136 " pathEditMode="relative" rAng="0" ptsTypes="AAAA">
                                      <p:cBhvr>
                                        <p:cTn id="5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62" y="20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2.59259E-6 L -0.21962 -2.59259E-6 C -0.3184 -2.59259E-6 -0.43906 0.02315 -0.43906 0.04198 L -0.43906 0.08488 " pathEditMode="relative" rAng="0" ptsTypes="AAAA">
                                      <p:cBhvr>
                                        <p:cTn id="5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962" y="42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76939" y="1905055"/>
            <a:ext cx="7823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HÁT LÊN BẠN </a:t>
            </a:r>
            <a:r>
              <a:rPr lang="vi-VN" sz="4400" b="1" dirty="0" smtClean="0">
                <a:solidFill>
                  <a:srgbClr val="FF0000"/>
                </a:solidFill>
                <a:cs typeface="Arial" pitchFamily="34" charset="0"/>
              </a:rPr>
              <a:t>Ơ</a:t>
            </a:r>
            <a:r>
              <a:rPr lang="en-US" sz="4400" b="1" dirty="0" smtClean="0">
                <a:solidFill>
                  <a:srgbClr val="FF0000"/>
                </a:solidFill>
                <a:cs typeface="Arial" pitchFamily="34" charset="0"/>
              </a:rPr>
              <a:t>I</a:t>
            </a:r>
            <a:endParaRPr lang="vi-VN" sz="4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95516" y="-167595"/>
            <a:ext cx="1546225" cy="1625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66083" y="-25345"/>
            <a:ext cx="1546225" cy="1625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54047" y="-92925"/>
            <a:ext cx="1546225" cy="1625600"/>
          </a:xfrm>
          <a:prstGeom prst="rect">
            <a:avLst/>
          </a:prstGeom>
        </p:spPr>
      </p:pic>
      <p:pic>
        <p:nvPicPr>
          <p:cNvPr id="8" name="BongBongBangBangTamCamChuyenChuaKeOST-365-4468270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32811.87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46224" y="1295455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939" y="2430379"/>
            <a:ext cx="4529387" cy="44276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9" y="2430379"/>
            <a:ext cx="3958390" cy="442762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326" y="2430380"/>
            <a:ext cx="3561347" cy="4284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7616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0.16342 L 4.79167E-6 -0.0865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0083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ạo Hiệu Ứng Bướm Bay Trong Blog 360Plu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41" y="1523999"/>
            <a:ext cx="7112000" cy="533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0" t="6190" r="7999" b="6572"/>
          <a:stretch/>
        </p:blipFill>
        <p:spPr>
          <a:xfrm>
            <a:off x="957247" y="4263372"/>
            <a:ext cx="2367547" cy="2447712"/>
          </a:xfrm>
          <a:prstGeom prst="rect">
            <a:avLst/>
          </a:prstGeom>
        </p:spPr>
      </p:pic>
      <p:pic>
        <p:nvPicPr>
          <p:cNvPr id="2" name="Picture 1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44" t="19516" r="16149" b="19635"/>
          <a:stretch/>
        </p:blipFill>
        <p:spPr>
          <a:xfrm>
            <a:off x="3669967" y="4009919"/>
            <a:ext cx="1508691" cy="1322680"/>
          </a:xfrm>
          <a:prstGeom prst="rect">
            <a:avLst/>
          </a:prstGeom>
        </p:spPr>
      </p:pic>
      <p:pic>
        <p:nvPicPr>
          <p:cNvPr id="3" name="Picture 2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44" t="19516" r="16149" b="19635"/>
          <a:stretch/>
        </p:blipFill>
        <p:spPr>
          <a:xfrm>
            <a:off x="5411556" y="4825888"/>
            <a:ext cx="1508691" cy="1322680"/>
          </a:xfrm>
          <a:prstGeom prst="rect">
            <a:avLst/>
          </a:prstGeom>
        </p:spPr>
      </p:pic>
      <p:pic>
        <p:nvPicPr>
          <p:cNvPr id="4" name="Picture 3">
            <a:hlinkClick r:id="rId8" action="ppaction://hlinksldjump"/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44" t="19516" r="16149" b="19635"/>
          <a:stretch/>
        </p:blipFill>
        <p:spPr>
          <a:xfrm>
            <a:off x="7346600" y="4090415"/>
            <a:ext cx="1508691" cy="13226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9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43" t="54475" r="9333" b="5715"/>
          <a:stretch/>
        </p:blipFill>
        <p:spPr>
          <a:xfrm>
            <a:off x="1006665" y="5619516"/>
            <a:ext cx="2287383" cy="1116969"/>
          </a:xfrm>
          <a:prstGeom prst="rect">
            <a:avLst/>
          </a:prstGeom>
        </p:spPr>
      </p:pic>
      <p:pic>
        <p:nvPicPr>
          <p:cNvPr id="1026" name="Picture 2" descr="PHIM ẤN ĐỘ ĐẶC SẮC TOI,THAPKI: bươm bướm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957" y="3548997"/>
            <a:ext cx="1614407" cy="1428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ight Arrow 7">
            <a:hlinkClick r:id="rId11" action="ppaction://hlinksldjump"/>
          </p:cNvPr>
          <p:cNvSpPr/>
          <p:nvPr/>
        </p:nvSpPr>
        <p:spPr>
          <a:xfrm>
            <a:off x="10972801" y="4563140"/>
            <a:ext cx="957545" cy="7166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967" y="1334549"/>
            <a:ext cx="6350000" cy="35687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314" y="2479022"/>
            <a:ext cx="6350000" cy="35687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57424" y="277046"/>
            <a:ext cx="98958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lang="vi-VN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40541" y="1055031"/>
            <a:ext cx="7823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lang="vi-VN" sz="36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4199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2.22222E-6 L 4.375E-6 -0.25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3.7037E-6 L -2.91667E-6 -0.25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4.19753E-6 L -0.23559 0.10834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88" y="54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11022E-16 L -0.16962 1.11022E-16 C -0.24566 1.11022E-16 -0.33906 0.01142 -0.33906 0.02068 L -0.33906 0.04136 " pathEditMode="relative" rAng="0" ptsTypes="AAAA">
                                      <p:cBhvr>
                                        <p:cTn id="5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62" y="20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2.59259E-6 L -0.21962 -2.59259E-6 C -0.3184 -2.59259E-6 -0.43906 0.02315 -0.43906 0.04198 L -0.43906 0.08488 " pathEditMode="relative" rAng="0" ptsTypes="AAAA">
                                      <p:cBhvr>
                                        <p:cTn id="6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962" y="42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3162300" y="204788"/>
            <a:ext cx="4343400" cy="514350"/>
          </a:xfrm>
        </p:spPr>
        <p:txBody>
          <a:bodyPr>
            <a:noAutofit/>
          </a:bodyPr>
          <a:lstStyle/>
          <a:p>
            <a:r>
              <a:rPr lang="en-US" sz="3200" cap="none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cap="none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cap="none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cap="none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cap="none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cap="none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cap="none" dirty="0" err="1" smtClean="0">
                <a:latin typeface="Times New Roman" pitchFamily="18" charset="0"/>
                <a:cs typeface="Times New Roman" pitchFamily="18" charset="0"/>
              </a:rPr>
              <a:t>vui</a:t>
            </a:r>
            <a:endParaRPr lang="en-US" sz="3200" cap="non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585787" y="719138"/>
            <a:ext cx="11177588" cy="3509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cap="none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cap="none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vi-VN" sz="28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Thấy thầy giáo xách giỏ trái cây vào lớp, chúng tôi rất ngạc nhiên: thầy mang trái cây đến lớp làm gì nhỉ?</a:t>
            </a:r>
            <a:endParaRPr lang="en-US" sz="2800" cap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8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vi-VN" sz="28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Thầy mỉm cười:</a:t>
            </a:r>
          </a:p>
          <a:p>
            <a:pPr marL="0" indent="0">
              <a:buNone/>
            </a:pPr>
            <a:r>
              <a:rPr lang="en-US" sz="28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vi-VN" sz="28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Thầy muốn các em quan sát những trái cây này để viết đoạn văn tả một loại trái cây mà mình yêu thích.</a:t>
            </a:r>
          </a:p>
          <a:p>
            <a:pPr marL="0" indent="0">
              <a:buNone/>
            </a:pP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27318"/>
            <a:ext cx="12192000" cy="3030682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87838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91000"/>
                <a:lumOff val="9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2F37EEF3-5EDB-4DB4-A621-BC34B318923F}"/>
              </a:ext>
            </a:extLst>
          </p:cNvPr>
          <p:cNvSpPr/>
          <p:nvPr/>
        </p:nvSpPr>
        <p:spPr>
          <a:xfrm>
            <a:off x="988955" y="1128157"/>
            <a:ext cx="3438817" cy="107708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rgbClr val="002060"/>
                </a:solidFill>
                <a:latin typeface="HP001 5 hàng" panose="020B0603050302020204" pitchFamily="34" charset="0"/>
              </a:rPr>
              <a:t>Tìm hiểu </a:t>
            </a:r>
            <a:r>
              <a:rPr lang="vi-VN" sz="3600" b="1" dirty="0" smtClean="0">
                <a:solidFill>
                  <a:srgbClr val="002060"/>
                </a:solidFill>
                <a:latin typeface="HP001 5 hàng" panose="020B0603050302020204" pitchFamily="34" charset="0"/>
              </a:rPr>
              <a:t>bài</a:t>
            </a:r>
            <a:r>
              <a:rPr lang="en-US" sz="3600" b="1" dirty="0" smtClean="0">
                <a:solidFill>
                  <a:srgbClr val="002060"/>
                </a:solidFill>
                <a:latin typeface="HP001 5 hàng" panose="020B0603050302020204" pitchFamily="34" charset="0"/>
              </a:rPr>
              <a:t>:</a:t>
            </a:r>
            <a:r>
              <a:rPr lang="vi-VN" sz="3600" b="1" dirty="0" smtClean="0">
                <a:solidFill>
                  <a:srgbClr val="002060"/>
                </a:solidFill>
                <a:latin typeface="HP001 5 hàng" panose="020B0603050302020204" pitchFamily="34" charset="0"/>
              </a:rPr>
              <a:t> </a:t>
            </a:r>
            <a:endParaRPr lang="en-US" sz="3600" b="1" dirty="0">
              <a:solidFill>
                <a:srgbClr val="002060"/>
              </a:solidFill>
              <a:latin typeface="HP001 5 hàng" panose="020B0603050302020204" pitchFamily="34" charset="0"/>
            </a:endParaRPr>
          </a:p>
        </p:txBody>
      </p:sp>
      <p:sp>
        <p:nvSpPr>
          <p:cNvPr id="11" name="Rectangle: Rounded Corners 3">
            <a:extLst>
              <a:ext uri="{FF2B5EF4-FFF2-40B4-BE49-F238E27FC236}">
                <a16:creationId xmlns:a16="http://schemas.microsoft.com/office/drawing/2014/main" id="{94E1F88E-8AAF-447F-94AF-690C847F7622}"/>
              </a:ext>
            </a:extLst>
          </p:cNvPr>
          <p:cNvSpPr/>
          <p:nvPr/>
        </p:nvSpPr>
        <p:spPr>
          <a:xfrm>
            <a:off x="0" y="0"/>
            <a:ext cx="12192000" cy="1128157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algn="ctr">
              <a:defRPr/>
            </a:pP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</a:t>
            </a:r>
            <a:r>
              <a:rPr kumimoji="0" lang="en-US" sz="3200" b="1" i="0" u="none" strike="noStrike" kern="0" cap="none" spc="0" normalizeH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kern="0" dirty="0" err="1">
                <a:solidFill>
                  <a:schemeClr val="accent6">
                    <a:lumMod val="50000"/>
                  </a:schemeClr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sáu</a:t>
            </a:r>
            <a:r>
              <a:rPr lang="en-US" sz="3200" b="1" kern="0" dirty="0" smtClean="0">
                <a:solidFill>
                  <a:schemeClr val="accent6">
                    <a:lumMod val="50000"/>
                  </a:schemeClr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3200" b="1" i="0" u="none" strike="noStrike" kern="0" cap="none" spc="0" normalizeH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kumimoji="0" lang="en-US" sz="3200" b="1" i="0" u="none" strike="noStrike" kern="0" cap="none" spc="0" normalizeH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11 </a:t>
            </a:r>
            <a:r>
              <a:rPr kumimoji="0" lang="en-US" sz="3200" b="1" i="0" u="none" strike="noStrike" kern="0" cap="none" spc="0" normalizeH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tháng</a:t>
            </a:r>
            <a:r>
              <a:rPr kumimoji="0" lang="en-US" sz="3200" b="1" i="0" u="none" strike="noStrike" kern="0" cap="none" spc="0" normalizeH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3 </a:t>
            </a:r>
            <a:r>
              <a:rPr kumimoji="0" lang="en-US" sz="3200" b="1" i="0" u="none" strike="noStrike" kern="0" cap="none" spc="0" normalizeH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năm</a:t>
            </a:r>
            <a:r>
              <a:rPr kumimoji="0" lang="en-US" sz="3200" b="1" i="0" u="none" strike="noStrike" kern="0" cap="none" spc="0" normalizeH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2022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baseline="0" dirty="0" smtClean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        </a:t>
            </a:r>
            <a:r>
              <a:rPr lang="en-US" sz="3200" b="1" u="sng" kern="0" baseline="0" dirty="0" err="1" smtClean="0">
                <a:solidFill>
                  <a:schemeClr val="accent6">
                    <a:lumMod val="50000"/>
                  </a:schemeClr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200" b="1" u="sng" kern="0" dirty="0" smtClean="0">
                <a:solidFill>
                  <a:schemeClr val="accent6">
                    <a:lumMod val="50000"/>
                  </a:schemeClr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u="sng" kern="0" dirty="0" err="1" smtClean="0">
                <a:solidFill>
                  <a:schemeClr val="accent6">
                    <a:lumMod val="50000"/>
                  </a:schemeClr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200" b="1" kern="0" dirty="0" smtClean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13385" y="2011657"/>
            <a:ext cx="6958940" cy="416230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lvl="0" indent="-514350" defTabSz="512156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en-US" altLang="zh-CN" sz="2200" b="1" kern="0" dirty="0" err="1" smtClean="0">
                <a:solidFill>
                  <a:prstClr val="black"/>
                </a:solidFill>
                <a:latin typeface="HP001 5 hàng" pitchFamily="34" charset="0"/>
                <a:ea typeface="华康海报体W12(P)" panose="040B0C00000000000000" pitchFamily="82" charset="-122"/>
                <a:cs typeface="Arial-SGK-TV" pitchFamily="2" charset="0"/>
              </a:rPr>
              <a:t>Bài</a:t>
            </a:r>
            <a:r>
              <a:rPr lang="en-US" altLang="zh-CN" sz="2200" b="1" kern="0" dirty="0" smtClean="0">
                <a:solidFill>
                  <a:prstClr val="black"/>
                </a:solidFill>
                <a:latin typeface="HP001 5 hàng" pitchFamily="34" charset="0"/>
                <a:ea typeface="华康海报体W12(P)" panose="040B0C00000000000000" pitchFamily="82" charset="-122"/>
                <a:cs typeface="Arial-SGK-TV" pitchFamily="2" charset="0"/>
              </a:rPr>
              <a:t> “ </a:t>
            </a:r>
            <a:r>
              <a:rPr lang="en-US" altLang="zh-CN" sz="2200" b="1" kern="0" dirty="0" err="1" smtClean="0">
                <a:solidFill>
                  <a:prstClr val="black"/>
                </a:solidFill>
                <a:latin typeface="HP001 5 hàng" pitchFamily="34" charset="0"/>
                <a:ea typeface="华康海报体W12(P)" panose="040B0C00000000000000" pitchFamily="82" charset="-122"/>
                <a:cs typeface="Arial-SGK-TV" pitchFamily="2" charset="0"/>
              </a:rPr>
              <a:t>Một</a:t>
            </a:r>
            <a:r>
              <a:rPr lang="en-US" altLang="zh-CN" sz="2200" b="1" kern="0" dirty="0">
                <a:solidFill>
                  <a:prstClr val="black"/>
                </a:solidFill>
                <a:latin typeface="HP001 5 hàng" pitchFamily="34" charset="0"/>
                <a:ea typeface="华康海报体W12(P)" panose="040B0C00000000000000" pitchFamily="82" charset="-122"/>
                <a:cs typeface="Arial-SGK-TV" pitchFamily="2" charset="0"/>
              </a:rPr>
              <a:t> </a:t>
            </a:r>
            <a:r>
              <a:rPr lang="en-US" altLang="zh-CN" sz="2200" b="1" kern="0" dirty="0" err="1" smtClean="0">
                <a:solidFill>
                  <a:prstClr val="black"/>
                </a:solidFill>
                <a:latin typeface="HP001 5 hàng" pitchFamily="34" charset="0"/>
                <a:ea typeface="华康海报体W12(P)" panose="040B0C00000000000000" pitchFamily="82" charset="-122"/>
                <a:cs typeface="Arial-SGK-TV" pitchFamily="2" charset="0"/>
              </a:rPr>
              <a:t>tiết</a:t>
            </a:r>
            <a:r>
              <a:rPr lang="en-US" altLang="zh-CN" sz="2200" b="1" kern="0" dirty="0">
                <a:solidFill>
                  <a:prstClr val="black"/>
                </a:solidFill>
                <a:latin typeface="HP001 5 hàng" pitchFamily="34" charset="0"/>
                <a:ea typeface="华康海报体W12(P)" panose="040B0C00000000000000" pitchFamily="82" charset="-122"/>
                <a:cs typeface="Arial-SGK-TV" pitchFamily="2" charset="0"/>
              </a:rPr>
              <a:t> </a:t>
            </a:r>
            <a:r>
              <a:rPr lang="en-US" altLang="zh-CN" sz="2200" b="1" kern="0" dirty="0" err="1" smtClean="0">
                <a:solidFill>
                  <a:prstClr val="black"/>
                </a:solidFill>
                <a:latin typeface="HP001 5 hàng" pitchFamily="34" charset="0"/>
                <a:ea typeface="华康海报体W12(P)" panose="040B0C00000000000000" pitchFamily="82" charset="-122"/>
                <a:cs typeface="Arial-SGK-TV" pitchFamily="2" charset="0"/>
              </a:rPr>
              <a:t>học</a:t>
            </a:r>
            <a:r>
              <a:rPr lang="en-US" altLang="zh-CN" sz="2200" b="1" kern="0" dirty="0" smtClean="0">
                <a:solidFill>
                  <a:prstClr val="black"/>
                </a:solidFill>
                <a:latin typeface="HP001 5 hàng" pitchFamily="34" charset="0"/>
                <a:ea typeface="华康海报体W12(P)" panose="040B0C00000000000000" pitchFamily="82" charset="-122"/>
                <a:cs typeface="Arial-SGK-TV" pitchFamily="2" charset="0"/>
              </a:rPr>
              <a:t> </a:t>
            </a:r>
            <a:r>
              <a:rPr lang="en-US" altLang="zh-CN" sz="2200" b="1" kern="0" dirty="0" err="1" smtClean="0">
                <a:solidFill>
                  <a:prstClr val="black"/>
                </a:solidFill>
                <a:latin typeface="HP001 5 hàng" pitchFamily="34" charset="0"/>
                <a:ea typeface="华康海报体W12(P)" panose="040B0C00000000000000" pitchFamily="82" charset="-122"/>
                <a:cs typeface="Arial-SGK-TV" pitchFamily="2" charset="0"/>
              </a:rPr>
              <a:t>vui</a:t>
            </a:r>
            <a:r>
              <a:rPr lang="en-US" altLang="zh-CN" sz="2200" b="1" kern="0" dirty="0" smtClean="0">
                <a:solidFill>
                  <a:prstClr val="black"/>
                </a:solidFill>
                <a:latin typeface="HP001 5 hàng" pitchFamily="34" charset="0"/>
                <a:ea typeface="华康海报体W12(P)" panose="040B0C00000000000000" pitchFamily="82" charset="-122"/>
                <a:cs typeface="Arial-SGK-TV" pitchFamily="2" charset="0"/>
              </a:rPr>
              <a:t>”  </a:t>
            </a:r>
            <a:r>
              <a:rPr lang="en-US" altLang="zh-CN" sz="2200" b="1" kern="0" dirty="0" err="1" smtClean="0">
                <a:solidFill>
                  <a:prstClr val="black"/>
                </a:solidFill>
                <a:latin typeface="HP001 5 hàng" pitchFamily="34" charset="0"/>
                <a:ea typeface="华康海报体W12(P)" panose="040B0C00000000000000" pitchFamily="82" charset="-122"/>
                <a:cs typeface="Arial-SGK-TV" pitchFamily="2" charset="0"/>
              </a:rPr>
              <a:t>giúp</a:t>
            </a:r>
            <a:r>
              <a:rPr lang="en-US" altLang="zh-CN" sz="2200" b="1" kern="0" dirty="0" smtClean="0">
                <a:solidFill>
                  <a:prstClr val="black"/>
                </a:solidFill>
                <a:latin typeface="HP001 5 hàng" pitchFamily="34" charset="0"/>
                <a:ea typeface="华康海报体W12(P)" panose="040B0C00000000000000" pitchFamily="82" charset="-122"/>
                <a:cs typeface="Arial-SGK-TV" pitchFamily="2" charset="0"/>
              </a:rPr>
              <a:t> </a:t>
            </a:r>
            <a:r>
              <a:rPr lang="en-US" altLang="zh-CN" sz="2200" b="1" kern="0" dirty="0" err="1" smtClean="0">
                <a:solidFill>
                  <a:prstClr val="black"/>
                </a:solidFill>
                <a:latin typeface="HP001 5 hàng" pitchFamily="34" charset="0"/>
                <a:ea typeface="华康海报体W12(P)" panose="040B0C00000000000000" pitchFamily="82" charset="-122"/>
                <a:cs typeface="Arial-SGK-TV" pitchFamily="2" charset="0"/>
              </a:rPr>
              <a:t>em</a:t>
            </a:r>
            <a:r>
              <a:rPr lang="en-US" altLang="zh-CN" sz="2200" b="1" kern="0" dirty="0" smtClean="0">
                <a:solidFill>
                  <a:prstClr val="black"/>
                </a:solidFill>
                <a:latin typeface="HP001 5 hàng" pitchFamily="34" charset="0"/>
                <a:ea typeface="华康海报体W12(P)" panose="040B0C00000000000000" pitchFamily="82" charset="-122"/>
                <a:cs typeface="Arial-SGK-TV" pitchFamily="2" charset="0"/>
              </a:rPr>
              <a:t> </a:t>
            </a:r>
            <a:r>
              <a:rPr lang="en-US" altLang="zh-CN" sz="2200" b="1" kern="0" dirty="0" err="1" smtClean="0">
                <a:solidFill>
                  <a:prstClr val="black"/>
                </a:solidFill>
                <a:latin typeface="HP001 5 hàng" pitchFamily="34" charset="0"/>
                <a:ea typeface="华康海报体W12(P)" panose="040B0C00000000000000" pitchFamily="82" charset="-122"/>
                <a:cs typeface="Arial-SGK-TV" pitchFamily="2" charset="0"/>
              </a:rPr>
              <a:t>hiểu</a:t>
            </a:r>
            <a:r>
              <a:rPr lang="vi-VN" altLang="zh-CN" sz="2200" b="1" kern="0" dirty="0" smtClean="0">
                <a:solidFill>
                  <a:prstClr val="black"/>
                </a:solidFill>
                <a:latin typeface="HP001 5 hàng" pitchFamily="34" charset="0"/>
                <a:ea typeface="华康海报体W12(P)" panose="040B0C00000000000000" pitchFamily="82" charset="-122"/>
                <a:cs typeface="Arial-SGK-TV" pitchFamily="2" charset="0"/>
              </a:rPr>
              <a:t> </a:t>
            </a:r>
            <a:r>
              <a:rPr lang="vi-VN" altLang="zh-CN" sz="2200" b="1" kern="0" dirty="0">
                <a:solidFill>
                  <a:prstClr val="black"/>
                </a:solidFill>
                <a:latin typeface="HP001 5 hàng" pitchFamily="34" charset="0"/>
                <a:ea typeface="华康海报体W12(P)" panose="040B0C00000000000000" pitchFamily="82" charset="-122"/>
                <a:cs typeface="Arial-SGK-TV" pitchFamily="2" charset="0"/>
              </a:rPr>
              <a:t>điều gì</a:t>
            </a:r>
            <a:r>
              <a:rPr lang="vi-VN" altLang="zh-CN" sz="2200" b="1" kern="0" dirty="0">
                <a:solidFill>
                  <a:prstClr val="black"/>
                </a:solidFill>
                <a:latin typeface="HP001 4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?</a:t>
            </a:r>
          </a:p>
          <a:p>
            <a:pPr marL="514350" lvl="0" indent="-514350" defTabSz="512156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en-US" sz="2200" b="1" dirty="0" err="1" smtClean="0">
                <a:solidFill>
                  <a:prstClr val="black"/>
                </a:solidFill>
                <a:latin typeface="HP001 5 hàng" panose="020B0603050302020204" pitchFamily="34" charset="0"/>
              </a:rPr>
              <a:t>Đoạn</a:t>
            </a:r>
            <a:r>
              <a:rPr lang="en-US" sz="2200" b="1" dirty="0">
                <a:solidFill>
                  <a:prstClr val="black"/>
                </a:solidFill>
                <a:latin typeface="HP001 5 hàng" panose="020B0603050302020204" pitchFamily="34" charset="0"/>
              </a:rPr>
              <a:t> 1 </a:t>
            </a:r>
            <a:r>
              <a:rPr lang="en-US" sz="2200" b="1" dirty="0" err="1" smtClean="0">
                <a:solidFill>
                  <a:prstClr val="black"/>
                </a:solidFill>
                <a:latin typeface="HP001 5 hàng" panose="020B0603050302020204" pitchFamily="34" charset="0"/>
              </a:rPr>
              <a:t>có</a:t>
            </a:r>
            <a:r>
              <a:rPr lang="en-US" sz="2200" b="1" dirty="0">
                <a:solidFill>
                  <a:prstClr val="black"/>
                </a:solidFill>
                <a:latin typeface="HP001 5 hàng" panose="020B0603050302020204" pitchFamily="34" charset="0"/>
              </a:rPr>
              <a:t> </a:t>
            </a:r>
            <a:r>
              <a:rPr lang="en-US" sz="2200" b="1" dirty="0" err="1" smtClean="0">
                <a:solidFill>
                  <a:prstClr val="black"/>
                </a:solidFill>
                <a:latin typeface="HP001 5 hàng" panose="020B0603050302020204" pitchFamily="34" charset="0"/>
              </a:rPr>
              <a:t>mấy</a:t>
            </a:r>
            <a:r>
              <a:rPr lang="en-US" sz="2200" b="1" dirty="0">
                <a:solidFill>
                  <a:prstClr val="black"/>
                </a:solidFill>
                <a:latin typeface="HP001 5 hàng" panose="020B0603050302020204" pitchFamily="34" charset="0"/>
              </a:rPr>
              <a:t> </a:t>
            </a:r>
            <a:r>
              <a:rPr lang="en-US" sz="2200" b="1" dirty="0" err="1" smtClean="0">
                <a:solidFill>
                  <a:prstClr val="black"/>
                </a:solidFill>
                <a:latin typeface="HP001 5 hàng" panose="020B0603050302020204" pitchFamily="34" charset="0"/>
              </a:rPr>
              <a:t>câu</a:t>
            </a:r>
            <a:r>
              <a:rPr lang="en-US" sz="2200" b="1" dirty="0" smtClean="0">
                <a:solidFill>
                  <a:prstClr val="black"/>
                </a:solidFill>
                <a:latin typeface="HP001 5 hàng" panose="020B0603050302020204" pitchFamily="34" charset="0"/>
              </a:rPr>
              <a:t>?</a:t>
            </a:r>
            <a:r>
              <a:rPr lang="vi-VN" altLang="zh-CN" sz="2200" b="1" kern="0" dirty="0" smtClean="0">
                <a:solidFill>
                  <a:prstClr val="black"/>
                </a:solidFill>
                <a:latin typeface="HP001 5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 </a:t>
            </a:r>
            <a:r>
              <a:rPr lang="en-US" altLang="zh-CN" sz="2200" b="1" kern="0" dirty="0">
                <a:solidFill>
                  <a:prstClr val="black"/>
                </a:solidFill>
                <a:latin typeface="HP001 4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? </a:t>
            </a:r>
            <a:r>
              <a:rPr lang="en-US" altLang="zh-CN" sz="2200" b="1" kern="0" dirty="0" err="1" smtClean="0">
                <a:solidFill>
                  <a:prstClr val="black"/>
                </a:solidFill>
                <a:latin typeface="HP001 4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Có</a:t>
            </a:r>
            <a:r>
              <a:rPr lang="en-US" altLang="zh-CN" sz="2200" b="1" kern="0" dirty="0" smtClean="0">
                <a:solidFill>
                  <a:prstClr val="black"/>
                </a:solidFill>
                <a:latin typeface="HP001 4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 s</a:t>
            </a:r>
            <a:r>
              <a:rPr lang="vi-VN" altLang="zh-CN" sz="2200" b="1" kern="0" dirty="0" smtClean="0">
                <a:solidFill>
                  <a:prstClr val="black"/>
                </a:solidFill>
                <a:latin typeface="HP001 4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ử</a:t>
            </a:r>
            <a:r>
              <a:rPr lang="en-US" altLang="zh-CN" sz="2200" b="1" kern="0" dirty="0" smtClean="0">
                <a:solidFill>
                  <a:prstClr val="black"/>
                </a:solidFill>
                <a:latin typeface="HP001 4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 </a:t>
            </a:r>
            <a:r>
              <a:rPr lang="en-US" altLang="zh-CN" sz="2200" b="1" kern="0" dirty="0" err="1" smtClean="0">
                <a:solidFill>
                  <a:prstClr val="black"/>
                </a:solidFill>
                <a:latin typeface="HP001 4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dụng</a:t>
            </a:r>
            <a:r>
              <a:rPr lang="en-US" altLang="zh-CN" sz="2200" b="1" kern="0" dirty="0" smtClean="0">
                <a:solidFill>
                  <a:prstClr val="black"/>
                </a:solidFill>
                <a:latin typeface="HP001 4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 </a:t>
            </a:r>
            <a:r>
              <a:rPr lang="en-US" altLang="zh-CN" sz="2200" b="1" kern="0" dirty="0" err="1">
                <a:solidFill>
                  <a:prstClr val="black"/>
                </a:solidFill>
                <a:latin typeface="HP001 4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những</a:t>
            </a:r>
            <a:r>
              <a:rPr lang="en-US" altLang="zh-CN" sz="2200" b="1" kern="0" dirty="0">
                <a:solidFill>
                  <a:prstClr val="black"/>
                </a:solidFill>
                <a:latin typeface="HP001 4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 </a:t>
            </a:r>
            <a:r>
              <a:rPr lang="en-US" altLang="zh-CN" sz="2200" b="1" kern="0" dirty="0" err="1">
                <a:solidFill>
                  <a:prstClr val="black"/>
                </a:solidFill>
                <a:latin typeface="HP001 4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dấu</a:t>
            </a:r>
            <a:r>
              <a:rPr lang="en-US" altLang="zh-CN" sz="2200" b="1" kern="0" dirty="0">
                <a:solidFill>
                  <a:prstClr val="black"/>
                </a:solidFill>
                <a:latin typeface="HP001 4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 </a:t>
            </a:r>
            <a:r>
              <a:rPr lang="en-US" altLang="zh-CN" sz="2200" b="1" kern="0" dirty="0" err="1">
                <a:solidFill>
                  <a:prstClr val="black"/>
                </a:solidFill>
                <a:latin typeface="HP001 4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câu</a:t>
            </a:r>
            <a:r>
              <a:rPr lang="en-US" altLang="zh-CN" sz="2200" b="1" kern="0" dirty="0">
                <a:solidFill>
                  <a:prstClr val="black"/>
                </a:solidFill>
                <a:latin typeface="HP001 4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 </a:t>
            </a:r>
            <a:r>
              <a:rPr lang="en-US" altLang="zh-CN" sz="2200" b="1" kern="0" dirty="0" err="1">
                <a:solidFill>
                  <a:prstClr val="black"/>
                </a:solidFill>
                <a:latin typeface="HP001 4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nào</a:t>
            </a:r>
            <a:r>
              <a:rPr lang="en-US" altLang="zh-CN" sz="2200" b="1" kern="0" dirty="0">
                <a:solidFill>
                  <a:prstClr val="black"/>
                </a:solidFill>
                <a:latin typeface="HP001 4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 ?</a:t>
            </a:r>
            <a:endParaRPr lang="en-US" altLang="zh-CN" sz="2200" b="1" kern="0" dirty="0" smtClean="0">
              <a:solidFill>
                <a:prstClr val="black"/>
              </a:solidFill>
              <a:latin typeface="HP001 5 hàng" panose="020B0603050302020204" pitchFamily="34" charset="0"/>
              <a:ea typeface="华康海报体W12(P)" panose="040B0C00000000000000" pitchFamily="82" charset="-122"/>
              <a:cs typeface="Arial-SGK-TV" pitchFamily="2" charset="0"/>
            </a:endParaRPr>
          </a:p>
          <a:p>
            <a:pPr marL="514350" lvl="0" indent="-514350" defTabSz="512156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en-US" altLang="zh-CN" sz="2200" b="1" kern="0" dirty="0" err="1" smtClean="0">
                <a:solidFill>
                  <a:prstClr val="black"/>
                </a:solidFill>
                <a:latin typeface="HP001 4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Cần</a:t>
            </a:r>
            <a:r>
              <a:rPr lang="en-US" altLang="zh-CN" sz="2200" b="1" kern="0" dirty="0" smtClean="0">
                <a:solidFill>
                  <a:prstClr val="black"/>
                </a:solidFill>
                <a:latin typeface="HP001 4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 </a:t>
            </a:r>
            <a:r>
              <a:rPr lang="en-US" altLang="zh-CN" sz="2200" b="1" kern="0" dirty="0" err="1" smtClean="0">
                <a:solidFill>
                  <a:prstClr val="black"/>
                </a:solidFill>
                <a:latin typeface="HP001 4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viết</a:t>
            </a:r>
            <a:r>
              <a:rPr lang="en-US" altLang="zh-CN" sz="2200" b="1" kern="0" dirty="0" smtClean="0">
                <a:solidFill>
                  <a:prstClr val="black"/>
                </a:solidFill>
                <a:latin typeface="HP001 4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 </a:t>
            </a:r>
            <a:r>
              <a:rPr lang="en-US" altLang="zh-CN" sz="2200" b="1" kern="0" dirty="0" err="1" smtClean="0">
                <a:solidFill>
                  <a:prstClr val="black"/>
                </a:solidFill>
                <a:latin typeface="HP001 4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hoa</a:t>
            </a:r>
            <a:r>
              <a:rPr lang="en-US" altLang="zh-CN" sz="2200" b="1" kern="0" dirty="0" smtClean="0">
                <a:solidFill>
                  <a:prstClr val="black"/>
                </a:solidFill>
                <a:latin typeface="HP001 4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 </a:t>
            </a:r>
            <a:r>
              <a:rPr lang="en-US" altLang="zh-CN" sz="2200" b="1" kern="0" dirty="0" err="1" smtClean="0">
                <a:solidFill>
                  <a:prstClr val="black"/>
                </a:solidFill>
                <a:latin typeface="HP001 4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những</a:t>
            </a:r>
            <a:r>
              <a:rPr lang="en-US" altLang="zh-CN" sz="2200" b="1" kern="0" dirty="0" smtClean="0">
                <a:solidFill>
                  <a:prstClr val="black"/>
                </a:solidFill>
                <a:latin typeface="HP001 4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 </a:t>
            </a:r>
            <a:r>
              <a:rPr lang="en-US" altLang="zh-CN" sz="2200" b="1" kern="0" dirty="0" err="1" smtClean="0">
                <a:solidFill>
                  <a:prstClr val="black"/>
                </a:solidFill>
                <a:latin typeface="HP001 4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chữ</a:t>
            </a:r>
            <a:r>
              <a:rPr lang="en-US" altLang="zh-CN" sz="2200" b="1" kern="0" dirty="0" smtClean="0">
                <a:solidFill>
                  <a:prstClr val="black"/>
                </a:solidFill>
                <a:latin typeface="HP001 4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 </a:t>
            </a:r>
            <a:r>
              <a:rPr lang="en-US" altLang="zh-CN" sz="2200" b="1" kern="0" dirty="0" err="1" smtClean="0">
                <a:solidFill>
                  <a:prstClr val="black"/>
                </a:solidFill>
                <a:latin typeface="HP001 4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nào</a:t>
            </a:r>
            <a:r>
              <a:rPr lang="en-US" altLang="zh-CN" sz="2200" b="1" kern="0" dirty="0" smtClean="0">
                <a:solidFill>
                  <a:prstClr val="black"/>
                </a:solidFill>
                <a:latin typeface="HP001 4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 ? </a:t>
            </a:r>
            <a:endParaRPr lang="vi-VN" altLang="zh-CN" sz="2200" b="1" kern="0" dirty="0">
              <a:solidFill>
                <a:prstClr val="black"/>
              </a:solidFill>
              <a:latin typeface="HP001 4 hàng" panose="020B0603050302020204" pitchFamily="34" charset="0"/>
              <a:ea typeface="华康海报体W12(P)" panose="040B0C00000000000000" pitchFamily="82" charset="-122"/>
              <a:cs typeface="Arial-SGK-TV" pitchFamily="2" charset="0"/>
            </a:endParaRPr>
          </a:p>
          <a:p>
            <a:pPr lvl="0" defTabSz="512156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vi-VN" altLang="zh-CN" sz="2200" b="1" kern="0" dirty="0">
                <a:solidFill>
                  <a:prstClr val="black"/>
                </a:solidFill>
                <a:latin typeface="HP001 4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4. Em cần lưu ý điều gì khi trình bày bài viết?    </a:t>
            </a:r>
          </a:p>
        </p:txBody>
      </p:sp>
      <p:sp>
        <p:nvSpPr>
          <p:cNvPr id="4" name="Rectangle 3"/>
          <p:cNvSpPr/>
          <p:nvPr/>
        </p:nvSpPr>
        <p:spPr>
          <a:xfrm>
            <a:off x="5416726" y="728098"/>
            <a:ext cx="29129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latin typeface="HP001 4 hàng" pitchFamily="34" charset="0"/>
              </a:rPr>
              <a:t>Một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HP001 4 hàng" pitchFamily="34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latin typeface="HP001 4 hàng" pitchFamily="34" charset="0"/>
              </a:rPr>
              <a:t>tiết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HP001 4 hàng" pitchFamily="34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latin typeface="HP001 4 hàng" pitchFamily="34" charset="0"/>
              </a:rPr>
              <a:t>học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HP001 4 hàng" pitchFamily="34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latin typeface="HP001 4 hàng" pitchFamily="34" charset="0"/>
              </a:rPr>
              <a:t>vui</a:t>
            </a:r>
            <a:endParaRPr lang="en-U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325" y="1856255"/>
            <a:ext cx="4686300" cy="4473107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6378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>
            <a:extLst>
              <a:ext uri="{FF2B5EF4-FFF2-40B4-BE49-F238E27FC236}">
                <a16:creationId xmlns:a16="http://schemas.microsoft.com/office/drawing/2014/main" id="{D3E196AE-90C8-4241-BAAB-B237F7B470F1}"/>
              </a:ext>
            </a:extLst>
          </p:cNvPr>
          <p:cNvGrpSpPr/>
          <p:nvPr/>
        </p:nvGrpSpPr>
        <p:grpSpPr>
          <a:xfrm>
            <a:off x="7204609" y="1764831"/>
            <a:ext cx="4920604" cy="3294851"/>
            <a:chOff x="7271396" y="3464736"/>
            <a:chExt cx="4920604" cy="3294851"/>
          </a:xfrm>
        </p:grpSpPr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F481B09B-D737-4324-9135-400C00905EE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271396" y="3464736"/>
              <a:ext cx="4920604" cy="3294851"/>
            </a:xfrm>
            <a:prstGeom prst="rect">
              <a:avLst/>
            </a:prstGeom>
          </p:spPr>
        </p:pic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67DD1829-AE48-4927-968C-9AB24569D5BA}"/>
                </a:ext>
              </a:extLst>
            </p:cNvPr>
            <p:cNvSpPr/>
            <p:nvPr/>
          </p:nvSpPr>
          <p:spPr>
            <a:xfrm>
              <a:off x="9581606" y="4636715"/>
              <a:ext cx="627017" cy="544681"/>
            </a:xfrm>
            <a:prstGeom prst="round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id="{EE19662C-766E-49F8-AB13-4FD26A80C751}"/>
                </a:ext>
              </a:extLst>
            </p:cNvPr>
            <p:cNvSpPr/>
            <p:nvPr/>
          </p:nvSpPr>
          <p:spPr>
            <a:xfrm>
              <a:off x="7359588" y="5112162"/>
              <a:ext cx="428758" cy="544681"/>
            </a:xfrm>
            <a:prstGeom prst="round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</p:grpSp>
      <p:pic>
        <p:nvPicPr>
          <p:cNvPr id="37" name="图片 36">
            <a:extLst>
              <a:ext uri="{FF2B5EF4-FFF2-40B4-BE49-F238E27FC236}">
                <a16:creationId xmlns:a16="http://schemas.microsoft.com/office/drawing/2014/main" id="{FC645ED5-546D-4239-8AD8-1E18589EC4E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  <a14:backgroundMark x1="16142" y1="47917" x2="20866" y2="47917"/>
                        <a14:backgroundMark x1="10236" y1="49219" x2="25197" y2="50260"/>
                        <a14:backgroundMark x1="23622" y1="50521" x2="3937" y2="51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406"/>
          <a:stretch/>
        </p:blipFill>
        <p:spPr>
          <a:xfrm>
            <a:off x="0" y="-9477"/>
            <a:ext cx="780528" cy="597134"/>
          </a:xfrm>
          <a:prstGeom prst="rect">
            <a:avLst/>
          </a:prstGeom>
        </p:spPr>
      </p:pic>
      <p:grpSp>
        <p:nvGrpSpPr>
          <p:cNvPr id="41" name="组合 40">
            <a:extLst>
              <a:ext uri="{FF2B5EF4-FFF2-40B4-BE49-F238E27FC236}">
                <a16:creationId xmlns:a16="http://schemas.microsoft.com/office/drawing/2014/main" id="{57FD9B8B-1D6B-43BF-BDD7-37A2D00E6EB9}"/>
              </a:ext>
            </a:extLst>
          </p:cNvPr>
          <p:cNvGrpSpPr/>
          <p:nvPr/>
        </p:nvGrpSpPr>
        <p:grpSpPr>
          <a:xfrm rot="21020369">
            <a:off x="2417470" y="2275705"/>
            <a:ext cx="5166740" cy="2040231"/>
            <a:chOff x="2561601" y="3694377"/>
            <a:chExt cx="3629722" cy="884856"/>
          </a:xfrm>
        </p:grpSpPr>
        <p:sp>
          <p:nvSpPr>
            <p:cNvPr id="7" name="Freeform: Shape 35">
              <a:extLst>
                <a:ext uri="{FF2B5EF4-FFF2-40B4-BE49-F238E27FC236}">
                  <a16:creationId xmlns:a16="http://schemas.microsoft.com/office/drawing/2014/main" id="{805BC669-8951-427D-89CC-F86CF7882243}"/>
                </a:ext>
              </a:extLst>
            </p:cNvPr>
            <p:cNvSpPr/>
            <p:nvPr/>
          </p:nvSpPr>
          <p:spPr>
            <a:xfrm rot="565617">
              <a:off x="2561601" y="3861346"/>
              <a:ext cx="3629722" cy="717887"/>
            </a:xfrm>
            <a:custGeom>
              <a:avLst/>
              <a:gdLst>
                <a:gd name="connsiteX0" fmla="*/ 244547 w 2680699"/>
                <a:gd name="connsiteY0" fmla="*/ 136132 h 530189"/>
                <a:gd name="connsiteX1" fmla="*/ 115585 w 2680699"/>
                <a:gd name="connsiteY1" fmla="*/ 265094 h 530189"/>
                <a:gd name="connsiteX2" fmla="*/ 244547 w 2680699"/>
                <a:gd name="connsiteY2" fmla="*/ 394056 h 530189"/>
                <a:gd name="connsiteX3" fmla="*/ 373509 w 2680699"/>
                <a:gd name="connsiteY3" fmla="*/ 265094 h 530189"/>
                <a:gd name="connsiteX4" fmla="*/ 244547 w 2680699"/>
                <a:gd name="connsiteY4" fmla="*/ 136132 h 530189"/>
                <a:gd name="connsiteX5" fmla="*/ 88367 w 2680699"/>
                <a:gd name="connsiteY5" fmla="*/ 0 h 530189"/>
                <a:gd name="connsiteX6" fmla="*/ 2592332 w 2680699"/>
                <a:gd name="connsiteY6" fmla="*/ 0 h 530189"/>
                <a:gd name="connsiteX7" fmla="*/ 2680699 w 2680699"/>
                <a:gd name="connsiteY7" fmla="*/ 88367 h 530189"/>
                <a:gd name="connsiteX8" fmla="*/ 2680699 w 2680699"/>
                <a:gd name="connsiteY8" fmla="*/ 441822 h 530189"/>
                <a:gd name="connsiteX9" fmla="*/ 2592332 w 2680699"/>
                <a:gd name="connsiteY9" fmla="*/ 530189 h 530189"/>
                <a:gd name="connsiteX10" fmla="*/ 88367 w 2680699"/>
                <a:gd name="connsiteY10" fmla="*/ 530189 h 530189"/>
                <a:gd name="connsiteX11" fmla="*/ 0 w 2680699"/>
                <a:gd name="connsiteY11" fmla="*/ 441822 h 530189"/>
                <a:gd name="connsiteX12" fmla="*/ 0 w 2680699"/>
                <a:gd name="connsiteY12" fmla="*/ 88367 h 530189"/>
                <a:gd name="connsiteX13" fmla="*/ 88367 w 2680699"/>
                <a:gd name="connsiteY13" fmla="*/ 0 h 530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80699" h="530189">
                  <a:moveTo>
                    <a:pt x="244547" y="136132"/>
                  </a:moveTo>
                  <a:cubicBezTo>
                    <a:pt x="173323" y="136132"/>
                    <a:pt x="115585" y="193870"/>
                    <a:pt x="115585" y="265094"/>
                  </a:cubicBezTo>
                  <a:cubicBezTo>
                    <a:pt x="115585" y="336318"/>
                    <a:pt x="173323" y="394056"/>
                    <a:pt x="244547" y="394056"/>
                  </a:cubicBezTo>
                  <a:cubicBezTo>
                    <a:pt x="315771" y="394056"/>
                    <a:pt x="373509" y="336318"/>
                    <a:pt x="373509" y="265094"/>
                  </a:cubicBezTo>
                  <a:cubicBezTo>
                    <a:pt x="373509" y="193870"/>
                    <a:pt x="315771" y="136132"/>
                    <a:pt x="244547" y="136132"/>
                  </a:cubicBezTo>
                  <a:close/>
                  <a:moveTo>
                    <a:pt x="88367" y="0"/>
                  </a:moveTo>
                  <a:lnTo>
                    <a:pt x="2592332" y="0"/>
                  </a:lnTo>
                  <a:cubicBezTo>
                    <a:pt x="2641136" y="0"/>
                    <a:pt x="2680699" y="39563"/>
                    <a:pt x="2680699" y="88367"/>
                  </a:cubicBezTo>
                  <a:lnTo>
                    <a:pt x="2680699" y="441822"/>
                  </a:lnTo>
                  <a:cubicBezTo>
                    <a:pt x="2680699" y="490626"/>
                    <a:pt x="2641136" y="530189"/>
                    <a:pt x="2592332" y="530189"/>
                  </a:cubicBezTo>
                  <a:lnTo>
                    <a:pt x="88367" y="530189"/>
                  </a:lnTo>
                  <a:cubicBezTo>
                    <a:pt x="39563" y="530189"/>
                    <a:pt x="0" y="490626"/>
                    <a:pt x="0" y="441822"/>
                  </a:cubicBezTo>
                  <a:lnTo>
                    <a:pt x="0" y="88367"/>
                  </a:lnTo>
                  <a:cubicBezTo>
                    <a:pt x="0" y="39563"/>
                    <a:pt x="39563" y="0"/>
                    <a:pt x="88367" y="0"/>
                  </a:cubicBezTo>
                  <a:close/>
                </a:path>
              </a:pathLst>
            </a:custGeom>
            <a:solidFill>
              <a:srgbClr val="B0927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2" name="Rectangle 56">
              <a:extLst>
                <a:ext uri="{FF2B5EF4-FFF2-40B4-BE49-F238E27FC236}">
                  <a16:creationId xmlns:a16="http://schemas.microsoft.com/office/drawing/2014/main" id="{B89ED605-7FF2-4DFC-B319-D26068E55224}"/>
                </a:ext>
              </a:extLst>
            </p:cNvPr>
            <p:cNvSpPr/>
            <p:nvPr/>
          </p:nvSpPr>
          <p:spPr>
            <a:xfrm rot="720999">
              <a:off x="4778057" y="3694377"/>
              <a:ext cx="1261884" cy="307777"/>
            </a:xfrm>
            <a:prstGeom prst="rect">
              <a:avLst/>
            </a:prstGeom>
          </p:spPr>
          <p:txBody>
            <a:bodyPr wrap="none">
              <a:normAutofit/>
            </a:bodyPr>
            <a:lstStyle/>
            <a:p>
              <a:pPr algn="r">
                <a:defRPr/>
              </a:pPr>
              <a:r>
                <a:rPr lang="en-US" altLang="zh-CN" sz="1400" dirty="0">
                  <a:solidFill>
                    <a:srgbClr val="FFFFFF"/>
                  </a:solidFill>
                  <a:latin typeface="Calibri" panose="020F0502020204030204" pitchFamily="34" charset="0"/>
                </a:rPr>
                <a:t>ADD YOUR TITLE</a:t>
              </a:r>
              <a:endParaRPr lang="zh-CN" altLang="en-US" sz="1400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44" name="Freeform: Shape 33">
            <a:extLst>
              <a:ext uri="{FF2B5EF4-FFF2-40B4-BE49-F238E27FC236}">
                <a16:creationId xmlns:a16="http://schemas.microsoft.com/office/drawing/2014/main" id="{D9B0F598-2BF0-4DBB-903B-9E3748136228}"/>
              </a:ext>
            </a:extLst>
          </p:cNvPr>
          <p:cNvSpPr/>
          <p:nvPr/>
        </p:nvSpPr>
        <p:spPr>
          <a:xfrm rot="38486">
            <a:off x="2405414" y="4664123"/>
            <a:ext cx="5190854" cy="1593856"/>
          </a:xfrm>
          <a:custGeom>
            <a:avLst/>
            <a:gdLst>
              <a:gd name="connsiteX0" fmla="*/ 244547 w 2680699"/>
              <a:gd name="connsiteY0" fmla="*/ 136132 h 530189"/>
              <a:gd name="connsiteX1" fmla="*/ 115585 w 2680699"/>
              <a:gd name="connsiteY1" fmla="*/ 265094 h 530189"/>
              <a:gd name="connsiteX2" fmla="*/ 244547 w 2680699"/>
              <a:gd name="connsiteY2" fmla="*/ 394056 h 530189"/>
              <a:gd name="connsiteX3" fmla="*/ 373509 w 2680699"/>
              <a:gd name="connsiteY3" fmla="*/ 265094 h 530189"/>
              <a:gd name="connsiteX4" fmla="*/ 244547 w 2680699"/>
              <a:gd name="connsiteY4" fmla="*/ 136132 h 530189"/>
              <a:gd name="connsiteX5" fmla="*/ 88367 w 2680699"/>
              <a:gd name="connsiteY5" fmla="*/ 0 h 530189"/>
              <a:gd name="connsiteX6" fmla="*/ 2592332 w 2680699"/>
              <a:gd name="connsiteY6" fmla="*/ 0 h 530189"/>
              <a:gd name="connsiteX7" fmla="*/ 2680699 w 2680699"/>
              <a:gd name="connsiteY7" fmla="*/ 88367 h 530189"/>
              <a:gd name="connsiteX8" fmla="*/ 2680699 w 2680699"/>
              <a:gd name="connsiteY8" fmla="*/ 441822 h 530189"/>
              <a:gd name="connsiteX9" fmla="*/ 2592332 w 2680699"/>
              <a:gd name="connsiteY9" fmla="*/ 530189 h 530189"/>
              <a:gd name="connsiteX10" fmla="*/ 88367 w 2680699"/>
              <a:gd name="connsiteY10" fmla="*/ 530189 h 530189"/>
              <a:gd name="connsiteX11" fmla="*/ 0 w 2680699"/>
              <a:gd name="connsiteY11" fmla="*/ 441822 h 530189"/>
              <a:gd name="connsiteX12" fmla="*/ 0 w 2680699"/>
              <a:gd name="connsiteY12" fmla="*/ 88367 h 530189"/>
              <a:gd name="connsiteX13" fmla="*/ 88367 w 2680699"/>
              <a:gd name="connsiteY13" fmla="*/ 0 h 530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680699" h="530189">
                <a:moveTo>
                  <a:pt x="244547" y="136132"/>
                </a:moveTo>
                <a:cubicBezTo>
                  <a:pt x="173323" y="136132"/>
                  <a:pt x="115585" y="193870"/>
                  <a:pt x="115585" y="265094"/>
                </a:cubicBezTo>
                <a:cubicBezTo>
                  <a:pt x="115585" y="336318"/>
                  <a:pt x="173323" y="394056"/>
                  <a:pt x="244547" y="394056"/>
                </a:cubicBezTo>
                <a:cubicBezTo>
                  <a:pt x="315771" y="394056"/>
                  <a:pt x="373509" y="336318"/>
                  <a:pt x="373509" y="265094"/>
                </a:cubicBezTo>
                <a:cubicBezTo>
                  <a:pt x="373509" y="193870"/>
                  <a:pt x="315771" y="136132"/>
                  <a:pt x="244547" y="136132"/>
                </a:cubicBezTo>
                <a:close/>
                <a:moveTo>
                  <a:pt x="88367" y="0"/>
                </a:moveTo>
                <a:lnTo>
                  <a:pt x="2592332" y="0"/>
                </a:lnTo>
                <a:cubicBezTo>
                  <a:pt x="2641136" y="0"/>
                  <a:pt x="2680699" y="39563"/>
                  <a:pt x="2680699" y="88367"/>
                </a:cubicBezTo>
                <a:lnTo>
                  <a:pt x="2680699" y="441822"/>
                </a:lnTo>
                <a:cubicBezTo>
                  <a:pt x="2680699" y="490626"/>
                  <a:pt x="2641136" y="530189"/>
                  <a:pt x="2592332" y="530189"/>
                </a:cubicBezTo>
                <a:lnTo>
                  <a:pt x="88367" y="530189"/>
                </a:lnTo>
                <a:cubicBezTo>
                  <a:pt x="39563" y="530189"/>
                  <a:pt x="0" y="490626"/>
                  <a:pt x="0" y="441822"/>
                </a:cubicBezTo>
                <a:lnTo>
                  <a:pt x="0" y="88367"/>
                </a:lnTo>
                <a:cubicBezTo>
                  <a:pt x="0" y="39563"/>
                  <a:pt x="39563" y="0"/>
                  <a:pt x="88367" y="0"/>
                </a:cubicBezTo>
                <a:close/>
              </a:path>
            </a:pathLst>
          </a:custGeom>
          <a:solidFill>
            <a:srgbClr val="A5C0A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 cách từ mắt đến vở </a:t>
            </a:r>
          </a:p>
          <a:p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đến 30 cm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Freeform: Shape 34">
            <a:extLst>
              <a:ext uri="{FF2B5EF4-FFF2-40B4-BE49-F238E27FC236}">
                <a16:creationId xmlns:a16="http://schemas.microsoft.com/office/drawing/2014/main" id="{3E031C2D-0139-4711-86EF-0F9FEF78D0B3}"/>
              </a:ext>
            </a:extLst>
          </p:cNvPr>
          <p:cNvSpPr/>
          <p:nvPr/>
        </p:nvSpPr>
        <p:spPr>
          <a:xfrm>
            <a:off x="2450059" y="765200"/>
            <a:ext cx="5101564" cy="1601892"/>
          </a:xfrm>
          <a:custGeom>
            <a:avLst/>
            <a:gdLst>
              <a:gd name="connsiteX0" fmla="*/ 244547 w 2680699"/>
              <a:gd name="connsiteY0" fmla="*/ 136132 h 530189"/>
              <a:gd name="connsiteX1" fmla="*/ 115585 w 2680699"/>
              <a:gd name="connsiteY1" fmla="*/ 265094 h 530189"/>
              <a:gd name="connsiteX2" fmla="*/ 244547 w 2680699"/>
              <a:gd name="connsiteY2" fmla="*/ 394056 h 530189"/>
              <a:gd name="connsiteX3" fmla="*/ 373509 w 2680699"/>
              <a:gd name="connsiteY3" fmla="*/ 265094 h 530189"/>
              <a:gd name="connsiteX4" fmla="*/ 244547 w 2680699"/>
              <a:gd name="connsiteY4" fmla="*/ 136132 h 530189"/>
              <a:gd name="connsiteX5" fmla="*/ 88367 w 2680699"/>
              <a:gd name="connsiteY5" fmla="*/ 0 h 530189"/>
              <a:gd name="connsiteX6" fmla="*/ 2592332 w 2680699"/>
              <a:gd name="connsiteY6" fmla="*/ 0 h 530189"/>
              <a:gd name="connsiteX7" fmla="*/ 2680699 w 2680699"/>
              <a:gd name="connsiteY7" fmla="*/ 88367 h 530189"/>
              <a:gd name="connsiteX8" fmla="*/ 2680699 w 2680699"/>
              <a:gd name="connsiteY8" fmla="*/ 441822 h 530189"/>
              <a:gd name="connsiteX9" fmla="*/ 2592332 w 2680699"/>
              <a:gd name="connsiteY9" fmla="*/ 530189 h 530189"/>
              <a:gd name="connsiteX10" fmla="*/ 88367 w 2680699"/>
              <a:gd name="connsiteY10" fmla="*/ 530189 h 530189"/>
              <a:gd name="connsiteX11" fmla="*/ 0 w 2680699"/>
              <a:gd name="connsiteY11" fmla="*/ 441822 h 530189"/>
              <a:gd name="connsiteX12" fmla="*/ 0 w 2680699"/>
              <a:gd name="connsiteY12" fmla="*/ 88367 h 530189"/>
              <a:gd name="connsiteX13" fmla="*/ 88367 w 2680699"/>
              <a:gd name="connsiteY13" fmla="*/ 0 h 530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680699" h="530189">
                <a:moveTo>
                  <a:pt x="244547" y="136132"/>
                </a:moveTo>
                <a:cubicBezTo>
                  <a:pt x="173323" y="136132"/>
                  <a:pt x="115585" y="193870"/>
                  <a:pt x="115585" y="265094"/>
                </a:cubicBezTo>
                <a:cubicBezTo>
                  <a:pt x="115585" y="336318"/>
                  <a:pt x="173323" y="394056"/>
                  <a:pt x="244547" y="394056"/>
                </a:cubicBezTo>
                <a:cubicBezTo>
                  <a:pt x="315771" y="394056"/>
                  <a:pt x="373509" y="336318"/>
                  <a:pt x="373509" y="265094"/>
                </a:cubicBezTo>
                <a:cubicBezTo>
                  <a:pt x="373509" y="193870"/>
                  <a:pt x="315771" y="136132"/>
                  <a:pt x="244547" y="136132"/>
                </a:cubicBezTo>
                <a:close/>
                <a:moveTo>
                  <a:pt x="88367" y="0"/>
                </a:moveTo>
                <a:lnTo>
                  <a:pt x="2592332" y="0"/>
                </a:lnTo>
                <a:cubicBezTo>
                  <a:pt x="2641136" y="0"/>
                  <a:pt x="2680699" y="39563"/>
                  <a:pt x="2680699" y="88367"/>
                </a:cubicBezTo>
                <a:lnTo>
                  <a:pt x="2680699" y="441822"/>
                </a:lnTo>
                <a:cubicBezTo>
                  <a:pt x="2680699" y="490626"/>
                  <a:pt x="2641136" y="530189"/>
                  <a:pt x="2592332" y="530189"/>
                </a:cubicBezTo>
                <a:lnTo>
                  <a:pt x="88367" y="530189"/>
                </a:lnTo>
                <a:cubicBezTo>
                  <a:pt x="39563" y="530189"/>
                  <a:pt x="0" y="490626"/>
                  <a:pt x="0" y="441822"/>
                </a:cubicBezTo>
                <a:lnTo>
                  <a:pt x="0" y="88367"/>
                </a:lnTo>
                <a:cubicBezTo>
                  <a:pt x="0" y="39563"/>
                  <a:pt x="39563" y="0"/>
                  <a:pt x="88367" y="0"/>
                </a:cubicBezTo>
                <a:close/>
              </a:path>
            </a:pathLst>
          </a:custGeom>
          <a:solidFill>
            <a:srgbClr val="F7E3A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>
              <a:solidFill>
                <a:srgbClr val="FFFFFF"/>
              </a:solidFill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1F58015-8858-4FC5-B1AD-856AB29B3B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28" y="1572583"/>
            <a:ext cx="2545840" cy="4039824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4167753A-B88A-4F10-8022-CBB6A7DAE4DA}"/>
              </a:ext>
            </a:extLst>
          </p:cNvPr>
          <p:cNvSpPr txBox="1"/>
          <p:nvPr/>
        </p:nvSpPr>
        <p:spPr>
          <a:xfrm>
            <a:off x="3312891" y="1141056"/>
            <a:ext cx="352529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ầ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viết</a:t>
            </a:r>
          </a:p>
          <a:p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tay giữ trang vở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AC7A375-BD3C-43F9-97A0-3D035AE291C9}"/>
              </a:ext>
            </a:extLst>
          </p:cNvPr>
          <p:cNvSpPr txBox="1"/>
          <p:nvPr/>
        </p:nvSpPr>
        <p:spPr>
          <a:xfrm>
            <a:off x="3316390" y="2935204"/>
            <a:ext cx="42352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 lưng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 đặt thoải mái, đúng vị 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文本框 6">
            <a:extLst>
              <a:ext uri="{FF2B5EF4-FFF2-40B4-BE49-F238E27FC236}">
                <a16:creationId xmlns:a16="http://schemas.microsoft.com/office/drawing/2014/main" id="{4AD4F0D0-758D-48D9-A8C9-EAC77C33D1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9260" y="711018"/>
            <a:ext cx="397096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defTabSz="51215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vi-VN" altLang="zh-CN" sz="3000" b="1" kern="0" dirty="0">
                <a:solidFill>
                  <a:srgbClr val="FF0000"/>
                </a:solidFill>
                <a:latin typeface="HP001 4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Lưu ý tư thế ngồi viết </a:t>
            </a:r>
            <a:endParaRPr lang="zh-CN" altLang="en-US" sz="3000" b="1" kern="0" dirty="0">
              <a:solidFill>
                <a:srgbClr val="FF0000"/>
              </a:solidFill>
              <a:latin typeface="HP001 4 hàng" panose="020B0603050302020204" pitchFamily="34" charset="0"/>
              <a:ea typeface="华康海报体W12(P)" panose="040B0C00000000000000" pitchFamily="82" charset="-122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2078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200">
        <p14:doors dir="vert"/>
      </p:transition>
    </mc:Choice>
    <mc:Fallback xmlns="">
      <p:transition spd="slow" advTm="42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7" grpId="0" animBg="1"/>
      <p:bldP spid="49" grpId="0"/>
      <p:bldP spid="5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tudent Writing (#4) | Free SVG">
            <a:extLst>
              <a:ext uri="{FF2B5EF4-FFF2-40B4-BE49-F238E27FC236}">
                <a16:creationId xmlns:a16="http://schemas.microsoft.com/office/drawing/2014/main" id="{00749D37-CE5A-4562-AAFA-58D56336B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021" y="2534462"/>
            <a:ext cx="3849948" cy="3849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017C045-E5BF-4237-86E5-69A18ABEAC01}"/>
              </a:ext>
            </a:extLst>
          </p:cNvPr>
          <p:cNvSpPr txBox="1"/>
          <p:nvPr/>
        </p:nvSpPr>
        <p:spPr>
          <a:xfrm>
            <a:off x="2518778" y="1846961"/>
            <a:ext cx="7154436" cy="809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Học sinh viết bài vào vở ô li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7112F9-C830-489D-A196-7AF9B49F281A}"/>
              </a:ext>
            </a:extLst>
          </p:cNvPr>
          <p:cNvSpPr txBox="1"/>
          <p:nvPr/>
        </p:nvSpPr>
        <p:spPr>
          <a:xfrm>
            <a:off x="2518775" y="730882"/>
            <a:ext cx="7154436" cy="11687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VIẾT BÀI</a:t>
            </a:r>
            <a:endParaRPr kumimoji="0" lang="en-US" sz="5400" b="1" i="0" u="none" strike="noStrike" kern="0" cap="none" spc="0" normalizeH="0" baseline="0" noProof="0" dirty="0">
              <a:ln>
                <a:noFill/>
              </a:ln>
              <a:solidFill>
                <a:srgbClr val="FFAB40">
                  <a:lumMod val="50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5876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45783B2-81F9-469E-B07A-E3395153B9E3}"/>
              </a:ext>
            </a:extLst>
          </p:cNvPr>
          <p:cNvSpPr/>
          <p:nvPr/>
        </p:nvSpPr>
        <p:spPr>
          <a:xfrm>
            <a:off x="180742" y="1319447"/>
            <a:ext cx="6023728" cy="2724656"/>
          </a:xfrm>
          <a:prstGeom prst="roundRect">
            <a:avLst/>
          </a:prstGeom>
          <a:solidFill>
            <a:schemeClr val="accent6">
              <a:lumMod val="75000"/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800" b="1" dirty="0">
                <a:solidFill>
                  <a:srgbClr val="000000"/>
                </a:solidFill>
                <a:latin typeface="Arial"/>
              </a:rPr>
              <a:t>Tiêu chí đánh giá </a:t>
            </a:r>
          </a:p>
          <a:p>
            <a:pPr marL="457200" indent="-457200">
              <a:lnSpc>
                <a:spcPct val="150000"/>
              </a:lnSpc>
              <a:buFontTx/>
              <a:buAutoNum type="arabicPeriod"/>
            </a:pPr>
            <a:r>
              <a:rPr lang="vi-VN" sz="2400" b="1" dirty="0">
                <a:solidFill>
                  <a:srgbClr val="000000"/>
                </a:solidFill>
                <a:latin typeface="Arial"/>
              </a:rPr>
              <a:t>Sai không quá 5 lỗi</a:t>
            </a:r>
          </a:p>
          <a:p>
            <a:pPr>
              <a:lnSpc>
                <a:spcPct val="150000"/>
              </a:lnSpc>
            </a:pPr>
            <a:r>
              <a:rPr lang="vi-VN" sz="2400" b="1" dirty="0">
                <a:solidFill>
                  <a:srgbClr val="000000"/>
                </a:solidFill>
                <a:latin typeface="Arial"/>
              </a:rPr>
              <a:t>2. Chữ viết rõ ràng , sạch đẹp </a:t>
            </a:r>
          </a:p>
          <a:p>
            <a:pPr>
              <a:lnSpc>
                <a:spcPct val="150000"/>
              </a:lnSpc>
            </a:pPr>
            <a:r>
              <a:rPr lang="vi-VN" sz="2400" b="1" dirty="0">
                <a:solidFill>
                  <a:srgbClr val="000000"/>
                </a:solidFill>
                <a:latin typeface="Arial"/>
              </a:rPr>
              <a:t>3. Trình bày đúng hình thức </a:t>
            </a:r>
          </a:p>
          <a:p>
            <a:pPr>
              <a:lnSpc>
                <a:spcPct val="150000"/>
              </a:lnSpc>
            </a:pPr>
            <a:endParaRPr lang="vi-VN" sz="24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id="{0B69DF7E-B4FE-4887-BD11-4DD3FE418B64}"/>
              </a:ext>
            </a:extLst>
          </p:cNvPr>
          <p:cNvSpPr/>
          <p:nvPr/>
        </p:nvSpPr>
        <p:spPr>
          <a:xfrm>
            <a:off x="6629782" y="866079"/>
            <a:ext cx="5007032" cy="2148449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24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Em hãy tự đánh giá phần viết của mình và của bạn </a:t>
            </a:r>
            <a:endParaRPr lang="en-US" sz="2400" b="1" dirty="0">
              <a:solidFill>
                <a:srgbClr val="FF0000"/>
              </a:solidFill>
              <a:latin typeface="HP001 4 hàng" panose="020B0603050302020204" pitchFamily="34" charset="0"/>
              <a:cs typeface="Times New Roman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31D0BFC-319A-45B7-9F00-9F88DBC8AC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24" b="98997" l="1220" r="99024">
                        <a14:foregroundMark x1="73171" y1="57143" x2="81707" y2="37093"/>
                        <a14:foregroundMark x1="81707" y1="37093" x2="72439" y2="22556"/>
                        <a14:foregroundMark x1="72439" y1="22556" x2="70732" y2="40602"/>
                        <a14:foregroundMark x1="70732" y1="40602" x2="76585" y2="56391"/>
                        <a14:foregroundMark x1="76585" y1="56391" x2="76585" y2="72932"/>
                        <a14:foregroundMark x1="79268" y1="21053" x2="95366" y2="34586"/>
                        <a14:foregroundMark x1="8780" y1="41855" x2="8780" y2="49624"/>
                        <a14:foregroundMark x1="6585" y1="84461" x2="37317" y2="92231"/>
                        <a14:foregroundMark x1="37317" y1="92231" x2="53902" y2="91228"/>
                        <a14:foregroundMark x1="53902" y1="91228" x2="54878" y2="91228"/>
                        <a14:foregroundMark x1="1220" y1="79699" x2="15610" y2="81454"/>
                        <a14:foregroundMark x1="3415" y1="79950" x2="7317" y2="94236"/>
                        <a14:foregroundMark x1="7317" y1="94236" x2="38537" y2="96241"/>
                        <a14:foregroundMark x1="2927" y1="81203" x2="3171" y2="94236"/>
                        <a14:foregroundMark x1="3171" y1="94236" x2="40000" y2="98246"/>
                        <a14:foregroundMark x1="40000" y1="98246" x2="72195" y2="96992"/>
                        <a14:foregroundMark x1="72195" y1="96992" x2="89024" y2="90727"/>
                        <a14:foregroundMark x1="89024" y1="90727" x2="90976" y2="85213"/>
                        <a14:foregroundMark x1="1707" y1="97494" x2="15366" y2="97243"/>
                        <a14:foregroundMark x1="15366" y1="97243" x2="19512" y2="97243"/>
                        <a14:foregroundMark x1="55610" y1="80451" x2="86829" y2="94737"/>
                        <a14:foregroundMark x1="37317" y1="89223" x2="62439" y2="88471"/>
                        <a14:foregroundMark x1="62439" y1="88471" x2="65610" y2="88471"/>
                        <a14:foregroundMark x1="61463" y1="69424" x2="83902" y2="79699"/>
                        <a14:foregroundMark x1="79268" y1="17544" x2="94878" y2="31579"/>
                        <a14:foregroundMark x1="57317" y1="41353" x2="64634" y2="30075"/>
                        <a14:foregroundMark x1="64634" y1="30075" x2="70976" y2="25063"/>
                        <a14:foregroundMark x1="98537" y1="80702" x2="93659" y2="98747"/>
                        <a14:foregroundMark x1="93659" y1="80451" x2="87805" y2="98246"/>
                        <a14:foregroundMark x1="98293" y1="93233" x2="99024" y2="9899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89211" y="2087010"/>
            <a:ext cx="2721033" cy="24497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2B7D425-5D3F-44F8-AAAA-7E4573FDD76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3393" t="11959" r="12989" b="11919"/>
          <a:stretch/>
        </p:blipFill>
        <p:spPr>
          <a:xfrm>
            <a:off x="3934054" y="1979048"/>
            <a:ext cx="661896" cy="5262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7BC7F85-9F7E-490F-A623-E1A80B7C116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3393" t="11959" r="12989" b="11919"/>
          <a:stretch/>
        </p:blipFill>
        <p:spPr>
          <a:xfrm>
            <a:off x="4596178" y="1951167"/>
            <a:ext cx="661896" cy="5262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352B86F-8121-46B3-B74C-9F0AC886E48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3393" t="11959" r="12989" b="11919"/>
          <a:stretch/>
        </p:blipFill>
        <p:spPr>
          <a:xfrm>
            <a:off x="5231784" y="1979047"/>
            <a:ext cx="661896" cy="5262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068F863-6A72-4691-9259-D435FEFFB90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3393" t="11959" r="12989" b="11919"/>
          <a:stretch/>
        </p:blipFill>
        <p:spPr>
          <a:xfrm>
            <a:off x="4742694" y="2505269"/>
            <a:ext cx="661896" cy="52622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EADF860-AFE1-4CD6-ACCE-C7D6A655416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3393" t="11959" r="12989" b="11919"/>
          <a:stretch/>
        </p:blipFill>
        <p:spPr>
          <a:xfrm>
            <a:off x="4771812" y="3114183"/>
            <a:ext cx="661896" cy="526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125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57112F9-C830-489D-A196-7AF9B49F281A}"/>
              </a:ext>
            </a:extLst>
          </p:cNvPr>
          <p:cNvSpPr txBox="1"/>
          <p:nvPr/>
        </p:nvSpPr>
        <p:spPr>
          <a:xfrm>
            <a:off x="-95534" y="0"/>
            <a:ext cx="3094991" cy="916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1219170">
              <a:lnSpc>
                <a:spcPct val="150000"/>
              </a:lnSpc>
              <a:buClr>
                <a:srgbClr val="000000"/>
              </a:buClr>
              <a:defRPr/>
            </a:pPr>
            <a:r>
              <a:rPr lang="en-US" sz="4000" b="1" kern="0" dirty="0" err="1" smtClean="0">
                <a:solidFill>
                  <a:srgbClr val="FFAB40">
                    <a:lumMod val="50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Bài</a:t>
            </a:r>
            <a:r>
              <a:rPr lang="en-US" sz="4000" b="1" kern="0" dirty="0">
                <a:solidFill>
                  <a:srgbClr val="FFAB40">
                    <a:lumMod val="50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b="1" kern="0" dirty="0" err="1" smtClean="0">
                <a:solidFill>
                  <a:srgbClr val="FFAB40">
                    <a:lumMod val="50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tập</a:t>
            </a:r>
            <a:r>
              <a:rPr lang="en-US" sz="4000" b="1" kern="0" dirty="0" smtClean="0">
                <a:solidFill>
                  <a:srgbClr val="FFAB40">
                    <a:lumMod val="50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: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AB40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7112F9-C830-489D-A196-7AF9B49F281A}"/>
              </a:ext>
            </a:extLst>
          </p:cNvPr>
          <p:cNvSpPr txBox="1"/>
          <p:nvPr/>
        </p:nvSpPr>
        <p:spPr>
          <a:xfrm>
            <a:off x="2347415" y="696382"/>
            <a:ext cx="52680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1219170">
              <a:lnSpc>
                <a:spcPct val="150000"/>
              </a:lnSpc>
              <a:buClr>
                <a:srgbClr val="000000"/>
              </a:buClr>
              <a:defRPr/>
            </a:pPr>
            <a:r>
              <a:rPr lang="en-US" sz="3200" b="1" kern="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Tìm</a:t>
            </a:r>
            <a:r>
              <a:rPr lang="en-US" sz="3200" b="1" kern="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từ</a:t>
            </a:r>
            <a:r>
              <a:rPr lang="en-US" sz="3200" b="1" kern="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phù</a:t>
            </a:r>
            <a:r>
              <a:rPr lang="en-US" sz="3200" b="1" kern="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hợp</a:t>
            </a:r>
            <a:r>
              <a:rPr lang="en-US" sz="3200" b="1" kern="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vào</a:t>
            </a:r>
            <a:r>
              <a:rPr lang="en-US" sz="3200" b="1" kern="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ô </a:t>
            </a:r>
            <a:r>
              <a:rPr lang="en-US" sz="3200" b="1" kern="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trống</a:t>
            </a:r>
            <a:r>
              <a:rPr lang="en-US" sz="3200" b="1" kern="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: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7112F9-C830-489D-A196-7AF9B49F281A}"/>
              </a:ext>
            </a:extLst>
          </p:cNvPr>
          <p:cNvSpPr txBox="1"/>
          <p:nvPr/>
        </p:nvSpPr>
        <p:spPr>
          <a:xfrm>
            <a:off x="-95534" y="1307613"/>
            <a:ext cx="37394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1219170">
              <a:lnSpc>
                <a:spcPct val="150000"/>
              </a:lnSpc>
              <a:buClr>
                <a:srgbClr val="000000"/>
              </a:buClr>
              <a:defRPr/>
            </a:pPr>
            <a:r>
              <a:rPr lang="en-US" sz="3200" b="1" kern="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a</a:t>
            </a:r>
            <a:r>
              <a:rPr lang="en-US" sz="3200" b="1" kern="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) </a:t>
            </a:r>
            <a:r>
              <a:rPr lang="en-US" sz="3200" b="1" kern="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Chữ</a:t>
            </a:r>
            <a:r>
              <a:rPr lang="en-US" sz="3200" b="1" kern="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ng/ </a:t>
            </a:r>
            <a:r>
              <a:rPr lang="en-US" sz="3200" b="1" kern="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ngh</a:t>
            </a:r>
            <a:r>
              <a:rPr lang="en-US" sz="3200" b="1" kern="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?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7112F9-C830-489D-A196-7AF9B49F281A}"/>
              </a:ext>
            </a:extLst>
          </p:cNvPr>
          <p:cNvSpPr txBox="1"/>
          <p:nvPr/>
        </p:nvSpPr>
        <p:spPr>
          <a:xfrm>
            <a:off x="1310184" y="1896748"/>
            <a:ext cx="8611737" cy="148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1219170">
              <a:lnSpc>
                <a:spcPct val="150000"/>
              </a:lnSpc>
              <a:buClr>
                <a:srgbClr val="000000"/>
              </a:buClr>
              <a:defRPr/>
            </a:pPr>
            <a:r>
              <a:rPr lang="en-US" sz="3200" kern="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Công</a:t>
            </a:r>
            <a:r>
              <a:rPr lang="en-US" sz="3200" kern="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cha </a:t>
            </a:r>
            <a:r>
              <a:rPr lang="en-US" sz="3200" kern="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nh</a:t>
            </a:r>
            <a:r>
              <a:rPr lang="vi-VN" sz="3200" kern="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ư</a:t>
            </a:r>
            <a:r>
              <a:rPr lang="en-US" sz="3200" kern="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kern="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núi</a:t>
            </a:r>
            <a:r>
              <a:rPr lang="en-US" sz="3200" kern="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kern="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Thái</a:t>
            </a:r>
            <a:r>
              <a:rPr lang="en-US" sz="3200" kern="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S</a:t>
            </a:r>
            <a:r>
              <a:rPr lang="vi-VN" sz="3200" kern="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ơ</a:t>
            </a:r>
            <a:r>
              <a:rPr lang="en-US" sz="3200" kern="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</a:t>
            </a:r>
          </a:p>
          <a:p>
            <a:pPr lvl="0" algn="ctr" defTabSz="1219170">
              <a:lnSpc>
                <a:spcPct val="150000"/>
              </a:lnSpc>
              <a:buClr>
                <a:srgbClr val="000000"/>
              </a:buClr>
              <a:defRPr/>
            </a:pPr>
            <a:r>
              <a:rPr lang="en-US" sz="3200" kern="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.... </a:t>
            </a:r>
            <a:r>
              <a:rPr lang="en-US" sz="3200" kern="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ĩa</a:t>
            </a:r>
            <a:r>
              <a:rPr lang="en-US" sz="3200" kern="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kern="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mẹ</a:t>
            </a:r>
            <a:r>
              <a:rPr lang="en-US" sz="3200" kern="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kern="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nh</a:t>
            </a:r>
            <a:r>
              <a:rPr lang="vi-VN" sz="3200" kern="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ư</a:t>
            </a:r>
            <a:r>
              <a:rPr lang="en-US" sz="3200" kern="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n</a:t>
            </a:r>
            <a:r>
              <a:rPr lang="vi-VN" sz="3200" kern="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ước</a:t>
            </a:r>
            <a:r>
              <a:rPr lang="en-US" sz="3200" kern="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kern="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trong</a:t>
            </a:r>
            <a:r>
              <a:rPr lang="en-US" sz="3200" kern="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 </a:t>
            </a:r>
            <a:r>
              <a:rPr lang="en-US" sz="3200" kern="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... </a:t>
            </a:r>
            <a:r>
              <a:rPr lang="en-US" sz="3200" kern="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uồn</a:t>
            </a:r>
            <a:r>
              <a:rPr lang="en-US" sz="3200" kern="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kern="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chảy</a:t>
            </a:r>
            <a:r>
              <a:rPr lang="en-US" sz="3200" kern="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kern="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ra.</a:t>
            </a:r>
            <a:r>
              <a:rPr lang="en-US" sz="3200" kern="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  </a:t>
            </a:r>
            <a:endParaRPr kumimoji="0" lang="en-US" sz="32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7112F9-C830-489D-A196-7AF9B49F281A}"/>
              </a:ext>
            </a:extLst>
          </p:cNvPr>
          <p:cNvSpPr txBox="1"/>
          <p:nvPr/>
        </p:nvSpPr>
        <p:spPr>
          <a:xfrm>
            <a:off x="0" y="3221211"/>
            <a:ext cx="37394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1219170">
              <a:lnSpc>
                <a:spcPct val="150000"/>
              </a:lnSpc>
              <a:buClr>
                <a:srgbClr val="000000"/>
              </a:buClr>
              <a:defRPr/>
            </a:pPr>
            <a:r>
              <a:rPr lang="en-US" sz="3200" b="1" kern="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b</a:t>
            </a:r>
            <a:r>
              <a:rPr lang="en-US" sz="3200" b="1" kern="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) </a:t>
            </a:r>
            <a:r>
              <a:rPr lang="en-US" sz="3200" b="1" kern="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Chữ</a:t>
            </a:r>
            <a:r>
              <a:rPr lang="en-US" sz="3200" b="1" kern="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ui</a:t>
            </a:r>
            <a:r>
              <a:rPr lang="en-US" sz="3200" b="1" kern="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/ </a:t>
            </a:r>
            <a:r>
              <a:rPr lang="en-US" sz="3200" b="1" kern="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uy</a:t>
            </a:r>
            <a:r>
              <a:rPr lang="en-US" sz="3200" b="1" kern="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?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7112F9-C830-489D-A196-7AF9B49F281A}"/>
              </a:ext>
            </a:extLst>
          </p:cNvPr>
          <p:cNvSpPr txBox="1"/>
          <p:nvPr/>
        </p:nvSpPr>
        <p:spPr>
          <a:xfrm>
            <a:off x="614149" y="4181503"/>
            <a:ext cx="1067254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1219170">
              <a:lnSpc>
                <a:spcPct val="150000"/>
              </a:lnSpc>
              <a:buClr>
                <a:srgbClr val="000000"/>
              </a:buClr>
              <a:defRPr/>
            </a:pPr>
            <a:r>
              <a:rPr lang="en-US" sz="2800" kern="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   </a:t>
            </a:r>
            <a:r>
              <a:rPr lang="en-US" sz="2800" kern="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Đêm</a:t>
            </a:r>
            <a:r>
              <a:rPr lang="en-US" sz="2800" kern="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đã</a:t>
            </a:r>
            <a:r>
              <a:rPr lang="en-US" sz="2800" kern="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về</a:t>
            </a:r>
            <a:r>
              <a:rPr lang="en-US" sz="2800" kern="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kh</a:t>
            </a:r>
            <a:r>
              <a:rPr lang="en-US" sz="2800" kern="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...a</a:t>
            </a:r>
            <a:r>
              <a:rPr lang="en-US" sz="2800" kern="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. </a:t>
            </a:r>
            <a:r>
              <a:rPr lang="en-US" sz="2800" kern="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Tiếng</a:t>
            </a:r>
            <a:r>
              <a:rPr lang="en-US" sz="2800" kern="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trống</a:t>
            </a:r>
            <a:r>
              <a:rPr lang="en-US" sz="2800" kern="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r</a:t>
            </a:r>
            <a:r>
              <a:rPr lang="vi-VN" sz="2800" kern="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ước</a:t>
            </a:r>
            <a:r>
              <a:rPr lang="en-US" sz="2800" kern="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đèn</a:t>
            </a:r>
            <a:r>
              <a:rPr lang="en-US" sz="2800" kern="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th</a:t>
            </a:r>
            <a:r>
              <a:rPr lang="vi-VN" sz="2800" kern="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ư</a:t>
            </a:r>
            <a:r>
              <a:rPr lang="en-US" sz="2800" kern="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a </a:t>
            </a:r>
            <a:r>
              <a:rPr lang="en-US" sz="2800" kern="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dần</a:t>
            </a:r>
            <a:r>
              <a:rPr lang="en-US" sz="2800" kern="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. </a:t>
            </a:r>
            <a:r>
              <a:rPr lang="en-US" sz="2800" kern="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Niềm</a:t>
            </a:r>
            <a:r>
              <a:rPr lang="en-US" sz="2800" kern="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v</a:t>
            </a:r>
            <a:r>
              <a:rPr lang="en-US" sz="2800" kern="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... </a:t>
            </a:r>
            <a:r>
              <a:rPr lang="en-US" sz="2800" kern="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v</a:t>
            </a:r>
            <a:r>
              <a:rPr lang="en-US" sz="2800" kern="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ẫn</a:t>
            </a:r>
            <a:r>
              <a:rPr lang="en-US" sz="2800" kern="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còn</a:t>
            </a:r>
            <a:r>
              <a:rPr lang="en-US" sz="2800" kern="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đọng</a:t>
            </a:r>
            <a:r>
              <a:rPr lang="en-US" sz="2800" kern="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lại</a:t>
            </a:r>
            <a:r>
              <a:rPr lang="en-US" sz="2800" kern="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trên</a:t>
            </a:r>
            <a:r>
              <a:rPr lang="en-US" sz="2800" kern="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khuôn</a:t>
            </a:r>
            <a:r>
              <a:rPr lang="en-US" sz="2800" kern="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mặt</a:t>
            </a:r>
            <a:r>
              <a:rPr lang="en-US" sz="2800" kern="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đám</a:t>
            </a:r>
            <a:r>
              <a:rPr lang="en-US" sz="2800" kern="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trẻ</a:t>
            </a:r>
            <a:r>
              <a:rPr lang="en-US" sz="2800" kern="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con </a:t>
            </a:r>
            <a:r>
              <a:rPr lang="en-US" sz="2800" kern="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trong</a:t>
            </a:r>
            <a:r>
              <a:rPr lang="en-US" sz="2800" kern="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xóm</a:t>
            </a:r>
            <a:r>
              <a:rPr lang="en-US" sz="2800" kern="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núi</a:t>
            </a:r>
            <a:r>
              <a:rPr lang="en-US" sz="2800" kern="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.</a:t>
            </a:r>
            <a:endParaRPr kumimoji="0" lang="en-US" sz="28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4837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184</TotalTime>
  <Words>417</Words>
  <Application>Microsoft Office PowerPoint</Application>
  <PresentationFormat>Widescreen</PresentationFormat>
  <Paragraphs>50</Paragraphs>
  <Slides>11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4" baseType="lpstr">
      <vt:lpstr>Microsoft YaHei</vt:lpstr>
      <vt:lpstr>宋体</vt:lpstr>
      <vt:lpstr>Arial</vt:lpstr>
      <vt:lpstr>Arial-Rounded</vt:lpstr>
      <vt:lpstr>Arial-SGK-TV</vt:lpstr>
      <vt:lpstr>Calibri</vt:lpstr>
      <vt:lpstr>等线</vt:lpstr>
      <vt:lpstr>HP001 4 hàng</vt:lpstr>
      <vt:lpstr>HP001 5 hàng</vt:lpstr>
      <vt:lpstr>Times New Roman</vt:lpstr>
      <vt:lpstr>Tw Cen MT</vt:lpstr>
      <vt:lpstr>华康海报体W12(P)</vt:lpstr>
      <vt:lpstr>Droplet</vt:lpstr>
      <vt:lpstr>PowerPoint Presentation</vt:lpstr>
      <vt:lpstr>PowerPoint Presentation</vt:lpstr>
      <vt:lpstr>PowerPoint Presentation</vt:lpstr>
      <vt:lpstr>Một tiết học vui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tathilu2468@outlook.com</dc:creator>
  <cp:lastModifiedBy>ADMIN</cp:lastModifiedBy>
  <cp:revision>26</cp:revision>
  <dcterms:created xsi:type="dcterms:W3CDTF">2022-03-10T08:49:48Z</dcterms:created>
  <dcterms:modified xsi:type="dcterms:W3CDTF">2023-08-09T14:59:07Z</dcterms:modified>
</cp:coreProperties>
</file>