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35F1E1-9E71-4D19-AC6A-0140170384A2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1" y="144730"/>
            <a:ext cx="8928992" cy="66247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63688" y="1268760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CHỦ ĐỀ : RÈN NẾP SỐNG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3284984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nắp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90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15616" y="548680"/>
            <a:ext cx="71287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060848"/>
            <a:ext cx="7776864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67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1484784"/>
            <a:ext cx="619268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món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riêng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16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836712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2.Nói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dọn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2420888"/>
            <a:ext cx="53285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bừa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964" y="3374995"/>
            <a:ext cx="4500500" cy="30783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71600" y="4005064"/>
            <a:ext cx="30243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sạch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68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9449" y="697222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1556792"/>
            <a:ext cx="61926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Lợi ích của việc sắp xếp đồ dùng gọn gàng là: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đồ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dùng được bền lâu; không bị mất; dễ dàng tìm kiếm khi cần dùng.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757121"/>
            <a:ext cx="7620000" cy="3696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18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988839"/>
            <a:ext cx="3816424" cy="40324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988838"/>
            <a:ext cx="3528392" cy="40324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9592" y="404664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Cách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sắp xếp đồ dùng ngăn nắp là : sắp xếp đồ dùng đúng vị trí, gọn gàng, theo thứ tự tiện lấy khi dùng nhất.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56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836712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2924944"/>
            <a:ext cx="4248472" cy="309634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87624" y="3140968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640" y="4149080"/>
            <a:ext cx="25202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3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714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88</TotalTime>
  <Words>171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 HUY</dc:creator>
  <cp:lastModifiedBy>AN HUY</cp:lastModifiedBy>
  <cp:revision>6</cp:revision>
  <dcterms:created xsi:type="dcterms:W3CDTF">2022-10-18T12:11:51Z</dcterms:created>
  <dcterms:modified xsi:type="dcterms:W3CDTF">2022-10-18T13:40:13Z</dcterms:modified>
</cp:coreProperties>
</file>