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7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microsoft.com/office/2007/relationships/hdphoto" Target="../media/hdphoto15.wdp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22.wdp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5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28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xmlns="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xmlns="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xmlns="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xmlns="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xmlns="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xmlns="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smtClean="0">
                <a:solidFill>
                  <a:srgbClr val="FF0000"/>
                </a:solidFill>
              </a:rPr>
              <a:t>1</a:t>
            </a:r>
            <a:r>
              <a:rPr lang="en-US" sz="3200" smtClean="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xmlns="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xmlns="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xmlns="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8" y="4842716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xmlns="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xmlns="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xmlns="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xmlns="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xmlns="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xmlns="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xmlns="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xmlns="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xmlns="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xmlns="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xmlns="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xmlns="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xmlns="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xmlns="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xmlns="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xmlns="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xmlns="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xmlns="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xmlns="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xmlns="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xmlns="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xmlns="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xmlns="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xmlns="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xmlns="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xmlns="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xmlns="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xmlns="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xmlns="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xmlns="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xmlns="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xmlns="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xmlns="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xmlns="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xmlns="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xmlns="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xmlns="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xmlns="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xmlns="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xmlns="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857</Words>
  <Application>Microsoft Office PowerPoint</Application>
  <PresentationFormat>Widescreen</PresentationFormat>
  <Paragraphs>416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278</cp:revision>
  <dcterms:created xsi:type="dcterms:W3CDTF">2021-06-02T01:34:28Z</dcterms:created>
  <dcterms:modified xsi:type="dcterms:W3CDTF">2023-09-29T01:07:41Z</dcterms:modified>
</cp:coreProperties>
</file>