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98" r:id="rId2"/>
    <p:sldId id="312" r:id="rId3"/>
    <p:sldId id="292" r:id="rId4"/>
    <p:sldId id="438" r:id="rId5"/>
    <p:sldId id="297" r:id="rId6"/>
    <p:sldId id="260" r:id="rId7"/>
    <p:sldId id="299" r:id="rId8"/>
    <p:sldId id="300" r:id="rId9"/>
    <p:sldId id="301" r:id="rId10"/>
    <p:sldId id="284" r:id="rId11"/>
    <p:sldId id="434" r:id="rId12"/>
    <p:sldId id="435" r:id="rId13"/>
    <p:sldId id="302" r:id="rId14"/>
    <p:sldId id="304" r:id="rId15"/>
    <p:sldId id="305" r:id="rId16"/>
    <p:sldId id="306" r:id="rId17"/>
    <p:sldId id="307" r:id="rId18"/>
    <p:sldId id="311" r:id="rId19"/>
    <p:sldId id="310" r:id="rId20"/>
    <p:sldId id="303" r:id="rId21"/>
    <p:sldId id="440" r:id="rId22"/>
  </p:sldIdLst>
  <p:sldSz cx="9147175" cy="51450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6BDD"/>
    <a:srgbClr val="FFFCEA"/>
    <a:srgbClr val="F14A28"/>
    <a:srgbClr val="F7941E"/>
    <a:srgbClr val="E1EFFF"/>
    <a:srgbClr val="40505E"/>
    <a:srgbClr val="8599A8"/>
    <a:srgbClr val="73C6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65" autoAdjust="0"/>
    <p:restoredTop sz="91344" autoAdjust="0"/>
  </p:normalViewPr>
  <p:slideViewPr>
    <p:cSldViewPr snapToGrid="0">
      <p:cViewPr varScale="1">
        <p:scale>
          <a:sx n="87" d="100"/>
          <a:sy n="87" d="100"/>
        </p:scale>
        <p:origin x="52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4AAB3B-AB19-7046-B510-399A7ADF0ED6}" type="datetimeFigureOut">
              <a:rPr lang="en-VN" smtClean="0"/>
              <a:t>10/21/2021</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4DA401-AB2C-5445-9A38-81299A28700B}" type="slidenum">
              <a:rPr lang="en-VN" smtClean="0"/>
              <a:t>‹#›</a:t>
            </a:fld>
            <a:endParaRPr lang="en-VN"/>
          </a:p>
        </p:txBody>
      </p:sp>
    </p:spTree>
    <p:extLst>
      <p:ext uri="{BB962C8B-B14F-4D97-AF65-F5344CB8AC3E}">
        <p14:creationId xmlns:p14="http://schemas.microsoft.com/office/powerpoint/2010/main" val="653276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 Slide chiếu trước tiết học để HS chuẩn bị đồ dùng học tập.</a:t>
            </a:r>
            <a:endParaRPr lang="en-US" dirty="0"/>
          </a:p>
          <a:p>
            <a:r>
              <a:rPr lang="en-US" dirty="0"/>
              <a:t>HS </a:t>
            </a:r>
            <a:r>
              <a:rPr lang="en-US" dirty="0" err="1"/>
              <a:t>có</a:t>
            </a:r>
            <a:r>
              <a:rPr lang="en-US" dirty="0"/>
              <a:t> 11 </a:t>
            </a:r>
            <a:r>
              <a:rPr lang="en-US" dirty="0" err="1"/>
              <a:t>giây</a:t>
            </a:r>
            <a:r>
              <a:rPr lang="en-US" dirty="0"/>
              <a:t> </a:t>
            </a:r>
            <a:r>
              <a:rPr lang="en-US" dirty="0" err="1"/>
              <a:t>để</a:t>
            </a:r>
            <a:r>
              <a:rPr lang="en-US" dirty="0"/>
              <a:t> </a:t>
            </a:r>
            <a:r>
              <a:rPr lang="en-US" dirty="0" err="1"/>
              <a:t>bật</a:t>
            </a:r>
            <a:r>
              <a:rPr lang="en-US" dirty="0"/>
              <a:t> cam, </a:t>
            </a:r>
            <a:r>
              <a:rPr lang="en-US" dirty="0" err="1"/>
              <a:t>tắt</a:t>
            </a:r>
            <a:r>
              <a:rPr lang="en-US" dirty="0"/>
              <a:t> mic </a:t>
            </a:r>
            <a:r>
              <a:rPr lang="en-US" dirty="0" err="1"/>
              <a:t>và</a:t>
            </a:r>
            <a:r>
              <a:rPr lang="en-US" dirty="0"/>
              <a:t> </a:t>
            </a:r>
            <a:r>
              <a:rPr lang="en-US" dirty="0" err="1"/>
              <a:t>ổn</a:t>
            </a:r>
            <a:r>
              <a:rPr lang="en-US" dirty="0"/>
              <a:t> </a:t>
            </a:r>
            <a:r>
              <a:rPr lang="en-US" dirty="0" err="1"/>
              <a:t>định</a:t>
            </a:r>
            <a:r>
              <a:rPr lang="en-US" dirty="0"/>
              <a:t> </a:t>
            </a:r>
            <a:r>
              <a:rPr lang="en-US" dirty="0" err="1"/>
              <a:t>chỗ</a:t>
            </a:r>
            <a:r>
              <a:rPr lang="en-US" dirty="0"/>
              <a:t> </a:t>
            </a:r>
            <a:r>
              <a:rPr lang="en-US" dirty="0" err="1"/>
              <a:t>ngồi</a:t>
            </a:r>
            <a:endParaRPr lang="en-VN" dirty="0"/>
          </a:p>
        </p:txBody>
      </p:sp>
      <p:sp>
        <p:nvSpPr>
          <p:cNvPr id="4" name="Slide Number Placeholder 3"/>
          <p:cNvSpPr>
            <a:spLocks noGrp="1"/>
          </p:cNvSpPr>
          <p:nvPr>
            <p:ph type="sldNum" sz="quarter" idx="5"/>
          </p:nvPr>
        </p:nvSpPr>
        <p:spPr/>
        <p:txBody>
          <a:bodyPr/>
          <a:lstStyle/>
          <a:p>
            <a:fld id="{BF4DA401-AB2C-5445-9A38-81299A28700B}" type="slidenum">
              <a:rPr lang="en-VN" smtClean="0"/>
              <a:t>1</a:t>
            </a:fld>
            <a:endParaRPr lang="en-VN"/>
          </a:p>
        </p:txBody>
      </p:sp>
    </p:spTree>
    <p:extLst>
      <p:ext uri="{BB962C8B-B14F-4D97-AF65-F5344CB8AC3E}">
        <p14:creationId xmlns:p14="http://schemas.microsoft.com/office/powerpoint/2010/main" val="3036650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 </a:t>
            </a:r>
          </a:p>
        </p:txBody>
      </p:sp>
      <p:sp>
        <p:nvSpPr>
          <p:cNvPr id="4" name="Slide Number Placeholder 3"/>
          <p:cNvSpPr>
            <a:spLocks noGrp="1"/>
          </p:cNvSpPr>
          <p:nvPr>
            <p:ph type="sldNum" sz="quarter" idx="5"/>
          </p:nvPr>
        </p:nvSpPr>
        <p:spPr/>
        <p:txBody>
          <a:bodyPr/>
          <a:lstStyle/>
          <a:p>
            <a:fld id="{BF4DA401-AB2C-5445-9A38-81299A28700B}" type="slidenum">
              <a:rPr lang="en-VN" smtClean="0"/>
              <a:t>11</a:t>
            </a:fld>
            <a:endParaRPr lang="en-VN"/>
          </a:p>
        </p:txBody>
      </p:sp>
    </p:spTree>
    <p:extLst>
      <p:ext uri="{BB962C8B-B14F-4D97-AF65-F5344CB8AC3E}">
        <p14:creationId xmlns:p14="http://schemas.microsoft.com/office/powerpoint/2010/main" val="2095220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10s ổn định lớp sau khi thư giãn</a:t>
            </a:r>
          </a:p>
        </p:txBody>
      </p:sp>
      <p:sp>
        <p:nvSpPr>
          <p:cNvPr id="4" name="Slide Number Placeholder 3"/>
          <p:cNvSpPr>
            <a:spLocks noGrp="1"/>
          </p:cNvSpPr>
          <p:nvPr>
            <p:ph type="sldNum" sz="quarter" idx="5"/>
          </p:nvPr>
        </p:nvSpPr>
        <p:spPr/>
        <p:txBody>
          <a:bodyPr/>
          <a:lstStyle/>
          <a:p>
            <a:fld id="{BF4DA401-AB2C-5445-9A38-81299A28700B}" type="slidenum">
              <a:rPr lang="en-VN" smtClean="0"/>
              <a:t>12</a:t>
            </a:fld>
            <a:endParaRPr lang="en-VN"/>
          </a:p>
        </p:txBody>
      </p:sp>
    </p:spTree>
    <p:extLst>
      <p:ext uri="{BB962C8B-B14F-4D97-AF65-F5344CB8AC3E}">
        <p14:creationId xmlns:p14="http://schemas.microsoft.com/office/powerpoint/2010/main" val="1197757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Mời 1 HS đếm (cả lớp tăt mic và đếm cùng), GV click từng củ cà rốt đã tô màu để đưa vào rổ.</a:t>
            </a:r>
            <a:endParaRPr lang="en-US" dirty="0"/>
          </a:p>
          <a:p>
            <a:r>
              <a:rPr lang="en-US" dirty="0"/>
              <a:t>HS </a:t>
            </a:r>
            <a:r>
              <a:rPr lang="en-US" dirty="0" err="1"/>
              <a:t>trả</a:t>
            </a:r>
            <a:r>
              <a:rPr lang="en-US" dirty="0"/>
              <a:t> </a:t>
            </a:r>
            <a:r>
              <a:rPr lang="en-US" dirty="0" err="1"/>
              <a:t>lời</a:t>
            </a:r>
            <a:r>
              <a:rPr lang="en-US" dirty="0"/>
              <a:t> </a:t>
            </a:r>
            <a:r>
              <a:rPr lang="en-US" dirty="0" err="1"/>
              <a:t>đúng</a:t>
            </a:r>
            <a:r>
              <a:rPr lang="en-US" dirty="0"/>
              <a:t> </a:t>
            </a:r>
            <a:r>
              <a:rPr lang="en-US" dirty="0" err="1"/>
              <a:t>đc</a:t>
            </a:r>
            <a:r>
              <a:rPr lang="en-US" dirty="0"/>
              <a:t> 1 </a:t>
            </a:r>
            <a:r>
              <a:rPr lang="en-US" dirty="0" err="1"/>
              <a:t>sao</a:t>
            </a:r>
            <a:endParaRPr lang="en-VN" dirty="0"/>
          </a:p>
        </p:txBody>
      </p:sp>
      <p:sp>
        <p:nvSpPr>
          <p:cNvPr id="4" name="Slide Number Placeholder 3"/>
          <p:cNvSpPr>
            <a:spLocks noGrp="1"/>
          </p:cNvSpPr>
          <p:nvPr>
            <p:ph type="sldNum" sz="quarter" idx="5"/>
          </p:nvPr>
        </p:nvSpPr>
        <p:spPr/>
        <p:txBody>
          <a:bodyPr/>
          <a:lstStyle/>
          <a:p>
            <a:fld id="{BF4DA401-AB2C-5445-9A38-81299A28700B}" type="slidenum">
              <a:rPr lang="en-VN" smtClean="0"/>
              <a:t>14</a:t>
            </a:fld>
            <a:endParaRPr lang="en-VN"/>
          </a:p>
        </p:txBody>
      </p:sp>
    </p:spTree>
    <p:extLst>
      <p:ext uri="{BB962C8B-B14F-4D97-AF65-F5344CB8AC3E}">
        <p14:creationId xmlns:p14="http://schemas.microsoft.com/office/powerpoint/2010/main" val="296730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Phần</a:t>
            </a:r>
            <a:r>
              <a:rPr lang="en-US" dirty="0"/>
              <a:t> </a:t>
            </a:r>
            <a:r>
              <a:rPr lang="en-US" dirty="0" err="1"/>
              <a:t>thưởng</a:t>
            </a:r>
            <a:r>
              <a:rPr lang="en-US" dirty="0"/>
              <a:t> </a:t>
            </a:r>
            <a:r>
              <a:rPr lang="en-US" dirty="0" err="1"/>
              <a:t>là</a:t>
            </a:r>
            <a:r>
              <a:rPr lang="en-US" dirty="0"/>
              <a:t> </a:t>
            </a:r>
            <a:r>
              <a:rPr lang="en-US" dirty="0" err="1"/>
              <a:t>vỗ</a:t>
            </a:r>
            <a:r>
              <a:rPr lang="en-US" dirty="0"/>
              <a:t> </a:t>
            </a:r>
            <a:r>
              <a:rPr lang="en-US" dirty="0" err="1"/>
              <a:t>tay</a:t>
            </a:r>
            <a:endParaRPr lang="en-US" dirty="0"/>
          </a:p>
        </p:txBody>
      </p:sp>
      <p:sp>
        <p:nvSpPr>
          <p:cNvPr id="4" name="Slide Number Placeholder 3"/>
          <p:cNvSpPr>
            <a:spLocks noGrp="1"/>
          </p:cNvSpPr>
          <p:nvPr>
            <p:ph type="sldNum" sz="quarter" idx="5"/>
          </p:nvPr>
        </p:nvSpPr>
        <p:spPr/>
        <p:txBody>
          <a:bodyPr/>
          <a:lstStyle/>
          <a:p>
            <a:fld id="{BF4DA401-AB2C-5445-9A38-81299A28700B}" type="slidenum">
              <a:rPr lang="en-VN" smtClean="0"/>
              <a:t>15</a:t>
            </a:fld>
            <a:endParaRPr lang="en-VN"/>
          </a:p>
        </p:txBody>
      </p:sp>
    </p:spTree>
    <p:extLst>
      <p:ext uri="{BB962C8B-B14F-4D97-AF65-F5344CB8AC3E}">
        <p14:creationId xmlns:p14="http://schemas.microsoft.com/office/powerpoint/2010/main" val="2287335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Phần</a:t>
            </a:r>
            <a:r>
              <a:rPr lang="en-US" dirty="0"/>
              <a:t> </a:t>
            </a:r>
            <a:r>
              <a:rPr lang="en-US" dirty="0" err="1"/>
              <a:t>thưởng</a:t>
            </a:r>
            <a:r>
              <a:rPr lang="en-US" dirty="0"/>
              <a:t> </a:t>
            </a:r>
            <a:r>
              <a:rPr lang="en-US" dirty="0" err="1"/>
              <a:t>là</a:t>
            </a:r>
            <a:r>
              <a:rPr lang="en-US" dirty="0"/>
              <a:t> </a:t>
            </a:r>
            <a:r>
              <a:rPr lang="en-US" dirty="0" err="1"/>
              <a:t>cái</a:t>
            </a:r>
            <a:r>
              <a:rPr lang="en-US" dirty="0"/>
              <a:t> </a:t>
            </a:r>
            <a:r>
              <a:rPr lang="en-US" dirty="0" err="1"/>
              <a:t>bắt</a:t>
            </a:r>
            <a:r>
              <a:rPr lang="en-US" dirty="0"/>
              <a:t> </a:t>
            </a:r>
            <a:r>
              <a:rPr lang="en-US" dirty="0" err="1"/>
              <a:t>tay</a:t>
            </a:r>
            <a:endParaRPr lang="en-US" dirty="0"/>
          </a:p>
        </p:txBody>
      </p:sp>
      <p:sp>
        <p:nvSpPr>
          <p:cNvPr id="4" name="Slide Number Placeholder 3"/>
          <p:cNvSpPr>
            <a:spLocks noGrp="1"/>
          </p:cNvSpPr>
          <p:nvPr>
            <p:ph type="sldNum" sz="quarter" idx="5"/>
          </p:nvPr>
        </p:nvSpPr>
        <p:spPr/>
        <p:txBody>
          <a:bodyPr/>
          <a:lstStyle/>
          <a:p>
            <a:fld id="{BF4DA401-AB2C-5445-9A38-81299A28700B}" type="slidenum">
              <a:rPr lang="en-VN" smtClean="0"/>
              <a:t>18</a:t>
            </a:fld>
            <a:endParaRPr lang="en-VN"/>
          </a:p>
        </p:txBody>
      </p:sp>
    </p:spTree>
    <p:extLst>
      <p:ext uri="{BB962C8B-B14F-4D97-AF65-F5344CB8AC3E}">
        <p14:creationId xmlns:p14="http://schemas.microsoft.com/office/powerpoint/2010/main" val="311196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GV tổ chức trò chơi ”Bắt gà"</a:t>
            </a:r>
          </a:p>
          <a:p>
            <a:r>
              <a:rPr lang="en-VN" dirty="0"/>
              <a:t>Click vào những con gà ghi số 2 để đếm và đưa chùng về chuồng, sau đó cho HS nêu kêt quả. Enter để xuất hiện đáp án 3.</a:t>
            </a:r>
          </a:p>
        </p:txBody>
      </p:sp>
      <p:sp>
        <p:nvSpPr>
          <p:cNvPr id="4" name="Slide Number Placeholder 3"/>
          <p:cNvSpPr>
            <a:spLocks noGrp="1"/>
          </p:cNvSpPr>
          <p:nvPr>
            <p:ph type="sldNum" sz="quarter" idx="5"/>
          </p:nvPr>
        </p:nvSpPr>
        <p:spPr/>
        <p:txBody>
          <a:bodyPr/>
          <a:lstStyle/>
          <a:p>
            <a:fld id="{BF4DA401-AB2C-5445-9A38-81299A28700B}" type="slidenum">
              <a:rPr lang="en-VN" smtClean="0"/>
              <a:t>20</a:t>
            </a:fld>
            <a:endParaRPr lang="en-VN"/>
          </a:p>
        </p:txBody>
      </p:sp>
    </p:spTree>
    <p:extLst>
      <p:ext uri="{BB962C8B-B14F-4D97-AF65-F5344CB8AC3E}">
        <p14:creationId xmlns:p14="http://schemas.microsoft.com/office/powerpoint/2010/main" val="2971617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Mình chỉnh sửa hiệu ứng và thêm một số nội dung để phù hợp với tiết dạy online. (Thầy cô cần trao đổi, chia sẻ bài giảng có thể liên hệ mình qua zalo 0762673733). Mình chia sẻ bài giảng với mục đích hỗ trợ thầy cô và mong muốn càng nhiều HS được thụ hưởng càng tốt nên thầy cô vui lòng không sử dụng bài giảng với mục đích kinh doanh, mua bán nhé. Cảm ơn quý thầy cô.</a:t>
            </a:r>
          </a:p>
          <a:p>
            <a:r>
              <a:rPr lang="en-VN" dirty="0"/>
              <a:t>Bài giảng gốc được đăng tải trên trang Hành trang số của NXBGD Việt Nam.</a:t>
            </a:r>
          </a:p>
          <a:p>
            <a:r>
              <a:rPr lang="en-US" dirty="0"/>
              <a:t>https://</a:t>
            </a:r>
            <a:r>
              <a:rPr lang="en-US" dirty="0" err="1"/>
              <a:t>hanhtrangso.nxbgd.vn</a:t>
            </a:r>
            <a:r>
              <a:rPr lang="en-US" dirty="0"/>
              <a:t>/</a:t>
            </a:r>
            <a:r>
              <a:rPr lang="en-US" dirty="0" err="1"/>
              <a:t>sach-dien-tu</a:t>
            </a:r>
            <a:r>
              <a:rPr lang="en-US" dirty="0"/>
              <a:t>/toan-1-tap-mot-407</a:t>
            </a:r>
            <a:endParaRPr lang="en-VN" dirty="0"/>
          </a:p>
        </p:txBody>
      </p:sp>
      <p:sp>
        <p:nvSpPr>
          <p:cNvPr id="4" name="Slide Number Placeholder 3"/>
          <p:cNvSpPr>
            <a:spLocks noGrp="1"/>
          </p:cNvSpPr>
          <p:nvPr>
            <p:ph type="sldNum" sz="quarter" idx="5"/>
          </p:nvPr>
        </p:nvSpPr>
        <p:spPr/>
        <p:txBody>
          <a:bodyPr/>
          <a:lstStyle/>
          <a:p>
            <a:fld id="{BF4DA401-AB2C-5445-9A38-81299A28700B}" type="slidenum">
              <a:rPr lang="en-VN" smtClean="0"/>
              <a:t>21</a:t>
            </a:fld>
            <a:endParaRPr lang="en-VN"/>
          </a:p>
        </p:txBody>
      </p:sp>
    </p:spTree>
    <p:extLst>
      <p:ext uri="{BB962C8B-B14F-4D97-AF65-F5344CB8AC3E}">
        <p14:creationId xmlns:p14="http://schemas.microsoft.com/office/powerpoint/2010/main" val="4251633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Giới thiệu bài tập, tổ chức dưới dạng trò chơi ai nhanh ai đúng, Cho hs dùng bảng cài để cài đáp án.</a:t>
            </a:r>
          </a:p>
        </p:txBody>
      </p:sp>
      <p:sp>
        <p:nvSpPr>
          <p:cNvPr id="4" name="Slide Number Placeholder 3"/>
          <p:cNvSpPr>
            <a:spLocks noGrp="1"/>
          </p:cNvSpPr>
          <p:nvPr>
            <p:ph type="sldNum" sz="quarter" idx="5"/>
          </p:nvPr>
        </p:nvSpPr>
        <p:spPr/>
        <p:txBody>
          <a:bodyPr/>
          <a:lstStyle/>
          <a:p>
            <a:fld id="{BF4DA401-AB2C-5445-9A38-81299A28700B}" type="slidenum">
              <a:rPr lang="en-VN" smtClean="0"/>
              <a:t>3</a:t>
            </a:fld>
            <a:endParaRPr lang="en-VN"/>
          </a:p>
        </p:txBody>
      </p:sp>
    </p:spTree>
    <p:extLst>
      <p:ext uri="{BB962C8B-B14F-4D97-AF65-F5344CB8AC3E}">
        <p14:creationId xmlns:p14="http://schemas.microsoft.com/office/powerpoint/2010/main" val="37943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Mời HS cài đáp án vào bảng cài. Nhấn chuông để HS đưa bảng (click vào chuông).</a:t>
            </a:r>
          </a:p>
        </p:txBody>
      </p:sp>
      <p:sp>
        <p:nvSpPr>
          <p:cNvPr id="4" name="Slide Number Placeholder 3"/>
          <p:cNvSpPr>
            <a:spLocks noGrp="1"/>
          </p:cNvSpPr>
          <p:nvPr>
            <p:ph type="sldNum" sz="quarter" idx="5"/>
          </p:nvPr>
        </p:nvSpPr>
        <p:spPr/>
        <p:txBody>
          <a:bodyPr/>
          <a:lstStyle/>
          <a:p>
            <a:fld id="{BF4DA401-AB2C-5445-9A38-81299A28700B}" type="slidenum">
              <a:rPr lang="en-VN" smtClean="0"/>
              <a:t>4</a:t>
            </a:fld>
            <a:endParaRPr lang="en-VN"/>
          </a:p>
        </p:txBody>
      </p:sp>
    </p:spTree>
    <p:extLst>
      <p:ext uri="{BB962C8B-B14F-4D97-AF65-F5344CB8AC3E}">
        <p14:creationId xmlns:p14="http://schemas.microsoft.com/office/powerpoint/2010/main" val="657663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Mời HS cài đáp án vào bảng cài. Nhấn chuông để HS đưa bảng (click vào chuông).</a:t>
            </a:r>
          </a:p>
          <a:p>
            <a:endParaRPr lang="en-VN" dirty="0"/>
          </a:p>
        </p:txBody>
      </p:sp>
      <p:sp>
        <p:nvSpPr>
          <p:cNvPr id="4" name="Slide Number Placeholder 3"/>
          <p:cNvSpPr>
            <a:spLocks noGrp="1"/>
          </p:cNvSpPr>
          <p:nvPr>
            <p:ph type="sldNum" sz="quarter" idx="5"/>
          </p:nvPr>
        </p:nvSpPr>
        <p:spPr/>
        <p:txBody>
          <a:bodyPr/>
          <a:lstStyle/>
          <a:p>
            <a:fld id="{BF4DA401-AB2C-5445-9A38-81299A28700B}" type="slidenum">
              <a:rPr lang="en-VN" smtClean="0"/>
              <a:t>5</a:t>
            </a:fld>
            <a:endParaRPr lang="en-VN"/>
          </a:p>
        </p:txBody>
      </p:sp>
    </p:spTree>
    <p:extLst>
      <p:ext uri="{BB962C8B-B14F-4D97-AF65-F5344CB8AC3E}">
        <p14:creationId xmlns:p14="http://schemas.microsoft.com/office/powerpoint/2010/main" val="4236530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Mời HS cài đáp án vào bảng cài. Nhấn chuông để HS đưa bảng (click vào chuông).</a:t>
            </a:r>
          </a:p>
          <a:p>
            <a:endParaRPr lang="en-VN" dirty="0"/>
          </a:p>
        </p:txBody>
      </p:sp>
      <p:sp>
        <p:nvSpPr>
          <p:cNvPr id="4" name="Slide Number Placeholder 3"/>
          <p:cNvSpPr>
            <a:spLocks noGrp="1"/>
          </p:cNvSpPr>
          <p:nvPr>
            <p:ph type="sldNum" sz="quarter" idx="5"/>
          </p:nvPr>
        </p:nvSpPr>
        <p:spPr/>
        <p:txBody>
          <a:bodyPr/>
          <a:lstStyle/>
          <a:p>
            <a:fld id="{BF4DA401-AB2C-5445-9A38-81299A28700B}" type="slidenum">
              <a:rPr lang="en-VN" smtClean="0"/>
              <a:t>6</a:t>
            </a:fld>
            <a:endParaRPr lang="en-VN"/>
          </a:p>
        </p:txBody>
      </p:sp>
    </p:spTree>
    <p:extLst>
      <p:ext uri="{BB962C8B-B14F-4D97-AF65-F5344CB8AC3E}">
        <p14:creationId xmlns:p14="http://schemas.microsoft.com/office/powerpoint/2010/main" val="1559118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Mời HS cài đáp án vào bảng cài. Nhấn chuông để HS đưa bảng (click vào chuông).</a:t>
            </a:r>
          </a:p>
          <a:p>
            <a:endParaRPr lang="en-VN" dirty="0"/>
          </a:p>
        </p:txBody>
      </p:sp>
      <p:sp>
        <p:nvSpPr>
          <p:cNvPr id="4" name="Slide Number Placeholder 3"/>
          <p:cNvSpPr>
            <a:spLocks noGrp="1"/>
          </p:cNvSpPr>
          <p:nvPr>
            <p:ph type="sldNum" sz="quarter" idx="5"/>
          </p:nvPr>
        </p:nvSpPr>
        <p:spPr/>
        <p:txBody>
          <a:bodyPr/>
          <a:lstStyle/>
          <a:p>
            <a:fld id="{BF4DA401-AB2C-5445-9A38-81299A28700B}" type="slidenum">
              <a:rPr lang="en-VN" smtClean="0"/>
              <a:t>7</a:t>
            </a:fld>
            <a:endParaRPr lang="en-VN"/>
          </a:p>
        </p:txBody>
      </p:sp>
    </p:spTree>
    <p:extLst>
      <p:ext uri="{BB962C8B-B14F-4D97-AF65-F5344CB8AC3E}">
        <p14:creationId xmlns:p14="http://schemas.microsoft.com/office/powerpoint/2010/main" val="187156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Mời HS cài đáp án vào bảng cài. Nhấn chuông để HS đưa bảng (click vào chuông).</a:t>
            </a:r>
          </a:p>
          <a:p>
            <a:endParaRPr lang="en-VN" dirty="0"/>
          </a:p>
        </p:txBody>
      </p:sp>
      <p:sp>
        <p:nvSpPr>
          <p:cNvPr id="4" name="Slide Number Placeholder 3"/>
          <p:cNvSpPr>
            <a:spLocks noGrp="1"/>
          </p:cNvSpPr>
          <p:nvPr>
            <p:ph type="sldNum" sz="quarter" idx="5"/>
          </p:nvPr>
        </p:nvSpPr>
        <p:spPr/>
        <p:txBody>
          <a:bodyPr/>
          <a:lstStyle/>
          <a:p>
            <a:fld id="{BF4DA401-AB2C-5445-9A38-81299A28700B}" type="slidenum">
              <a:rPr lang="en-VN" smtClean="0"/>
              <a:t>8</a:t>
            </a:fld>
            <a:endParaRPr lang="en-VN"/>
          </a:p>
        </p:txBody>
      </p:sp>
    </p:spTree>
    <p:extLst>
      <p:ext uri="{BB962C8B-B14F-4D97-AF65-F5344CB8AC3E}">
        <p14:creationId xmlns:p14="http://schemas.microsoft.com/office/powerpoint/2010/main" val="429211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Mời HS cài đáp án vào bảng cài. Nhấn chuông để HS đưa bảng (click vào chuông).</a:t>
            </a:r>
          </a:p>
          <a:p>
            <a:endParaRPr lang="en-VN" dirty="0"/>
          </a:p>
        </p:txBody>
      </p:sp>
      <p:sp>
        <p:nvSpPr>
          <p:cNvPr id="4" name="Slide Number Placeholder 3"/>
          <p:cNvSpPr>
            <a:spLocks noGrp="1"/>
          </p:cNvSpPr>
          <p:nvPr>
            <p:ph type="sldNum" sz="quarter" idx="5"/>
          </p:nvPr>
        </p:nvSpPr>
        <p:spPr/>
        <p:txBody>
          <a:bodyPr/>
          <a:lstStyle/>
          <a:p>
            <a:fld id="{BF4DA401-AB2C-5445-9A38-81299A28700B}" type="slidenum">
              <a:rPr lang="en-VN" smtClean="0"/>
              <a:t>9</a:t>
            </a:fld>
            <a:endParaRPr lang="en-VN"/>
          </a:p>
        </p:txBody>
      </p:sp>
    </p:spTree>
    <p:extLst>
      <p:ext uri="{BB962C8B-B14F-4D97-AF65-F5344CB8AC3E}">
        <p14:creationId xmlns:p14="http://schemas.microsoft.com/office/powerpoint/2010/main" val="999061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Cho HS đếm lại (đếm ngược và đếm xuôi)</a:t>
            </a:r>
          </a:p>
          <a:p>
            <a:r>
              <a:rPr lang="en-VN" dirty="0"/>
              <a:t>(Có thể cho HS viết đáp án bằng bút chì)</a:t>
            </a:r>
          </a:p>
        </p:txBody>
      </p:sp>
      <p:sp>
        <p:nvSpPr>
          <p:cNvPr id="4" name="Slide Number Placeholder 3"/>
          <p:cNvSpPr>
            <a:spLocks noGrp="1"/>
          </p:cNvSpPr>
          <p:nvPr>
            <p:ph type="sldNum" sz="quarter" idx="5"/>
          </p:nvPr>
        </p:nvSpPr>
        <p:spPr/>
        <p:txBody>
          <a:bodyPr/>
          <a:lstStyle/>
          <a:p>
            <a:fld id="{BF4DA401-AB2C-5445-9A38-81299A28700B}" type="slidenum">
              <a:rPr lang="en-VN" smtClean="0"/>
              <a:t>10</a:t>
            </a:fld>
            <a:endParaRPr lang="en-VN"/>
          </a:p>
        </p:txBody>
      </p:sp>
    </p:spTree>
    <p:extLst>
      <p:ext uri="{BB962C8B-B14F-4D97-AF65-F5344CB8AC3E}">
        <p14:creationId xmlns:p14="http://schemas.microsoft.com/office/powerpoint/2010/main" val="2484234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en-US"/>
              <a:t>Click to edit Master title style</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04706B-4EC2-4241-A08F-856E1DF1720A}" type="datetimeFigureOut">
              <a:rPr lang="en-GB" smtClean="0"/>
              <a:t>21/10/2021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2092923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4706B-4EC2-4241-A08F-856E1DF1720A}" type="datetimeFigureOut">
              <a:rPr lang="en-GB" smtClean="0"/>
              <a:t>21/10/2021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194507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947" y="273928"/>
            <a:ext cx="1972360" cy="43602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868" y="273928"/>
            <a:ext cx="5802739" cy="43602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4706B-4EC2-4241-A08F-856E1DF1720A}" type="datetimeFigureOut">
              <a:rPr lang="en-GB" smtClean="0"/>
              <a:t>21/10/2021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863907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4706B-4EC2-4241-A08F-856E1DF1720A}" type="datetimeFigureOut">
              <a:rPr lang="en-GB" smtClean="0"/>
              <a:t>21/10/2021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3064715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104" y="1282700"/>
            <a:ext cx="7889438" cy="2140213"/>
          </a:xfrm>
        </p:spPr>
        <p:txBody>
          <a:bodyPr anchor="b"/>
          <a:lstStyle>
            <a:lvl1pPr>
              <a:defRPr sz="4501"/>
            </a:lvl1pPr>
          </a:lstStyle>
          <a:p>
            <a:r>
              <a:rPr lang="en-US"/>
              <a:t>Click to edit Master title style</a:t>
            </a:r>
            <a:endParaRPr lang="en-US" dirty="0"/>
          </a:p>
        </p:txBody>
      </p:sp>
      <p:sp>
        <p:nvSpPr>
          <p:cNvPr id="3" name="Text Placeholder 2"/>
          <p:cNvSpPr>
            <a:spLocks noGrp="1"/>
          </p:cNvSpPr>
          <p:nvPr>
            <p:ph type="body" idx="1"/>
          </p:nvPr>
        </p:nvSpPr>
        <p:spPr>
          <a:xfrm>
            <a:off x="624104" y="3443160"/>
            <a:ext cx="7889438" cy="1125488"/>
          </a:xfrm>
        </p:spPr>
        <p:txBody>
          <a:bodyPr/>
          <a:lstStyle>
            <a:lvl1pPr marL="0" indent="0">
              <a:buNone/>
              <a:defRPr sz="1800">
                <a:solidFill>
                  <a:schemeClr val="tx1">
                    <a:tint val="75000"/>
                  </a:schemeClr>
                </a:solidFill>
              </a:defRPr>
            </a:lvl1pPr>
            <a:lvl2pPr marL="342991" indent="0">
              <a:buNone/>
              <a:defRPr sz="1500">
                <a:solidFill>
                  <a:schemeClr val="tx1">
                    <a:tint val="75000"/>
                  </a:schemeClr>
                </a:solidFill>
              </a:defRPr>
            </a:lvl2pPr>
            <a:lvl3pPr marL="685983" indent="0">
              <a:buNone/>
              <a:defRPr sz="1350">
                <a:solidFill>
                  <a:schemeClr val="tx1">
                    <a:tint val="75000"/>
                  </a:schemeClr>
                </a:solidFill>
              </a:defRPr>
            </a:lvl3pPr>
            <a:lvl4pPr marL="1028974" indent="0">
              <a:buNone/>
              <a:defRPr sz="1200">
                <a:solidFill>
                  <a:schemeClr val="tx1">
                    <a:tint val="75000"/>
                  </a:schemeClr>
                </a:solidFill>
              </a:defRPr>
            </a:lvl4pPr>
            <a:lvl5pPr marL="1371966" indent="0">
              <a:buNone/>
              <a:defRPr sz="1200">
                <a:solidFill>
                  <a:schemeClr val="tx1">
                    <a:tint val="75000"/>
                  </a:schemeClr>
                </a:solidFill>
              </a:defRPr>
            </a:lvl5pPr>
            <a:lvl6pPr marL="1714957" indent="0">
              <a:buNone/>
              <a:defRPr sz="1200">
                <a:solidFill>
                  <a:schemeClr val="tx1">
                    <a:tint val="75000"/>
                  </a:schemeClr>
                </a:solidFill>
              </a:defRPr>
            </a:lvl6pPr>
            <a:lvl7pPr marL="2057949" indent="0">
              <a:buNone/>
              <a:defRPr sz="1200">
                <a:solidFill>
                  <a:schemeClr val="tx1">
                    <a:tint val="75000"/>
                  </a:schemeClr>
                </a:solidFill>
              </a:defRPr>
            </a:lvl7pPr>
            <a:lvl8pPr marL="2400940" indent="0">
              <a:buNone/>
              <a:defRPr sz="1200">
                <a:solidFill>
                  <a:schemeClr val="tx1">
                    <a:tint val="75000"/>
                  </a:schemeClr>
                </a:solidFill>
              </a:defRPr>
            </a:lvl8pPr>
            <a:lvl9pPr marL="27439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4706B-4EC2-4241-A08F-856E1DF1720A}" type="datetimeFigureOut">
              <a:rPr lang="en-GB" smtClean="0"/>
              <a:t>21/10/2021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2024135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868" y="1369642"/>
            <a:ext cx="3887549" cy="3264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758" y="1369642"/>
            <a:ext cx="3887549" cy="3264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04706B-4EC2-4241-A08F-856E1DF1720A}" type="datetimeFigureOut">
              <a:rPr lang="en-GB" smtClean="0"/>
              <a:t>21/10/2021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3437304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060" y="273929"/>
            <a:ext cx="7889438" cy="99447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060" y="1261261"/>
            <a:ext cx="3869683"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4" name="Content Placeholder 3"/>
          <p:cNvSpPr>
            <a:spLocks noGrp="1"/>
          </p:cNvSpPr>
          <p:nvPr>
            <p:ph sz="half" idx="2"/>
          </p:nvPr>
        </p:nvSpPr>
        <p:spPr>
          <a:xfrm>
            <a:off x="630060" y="1879386"/>
            <a:ext cx="3869683" cy="2764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0757" y="1261261"/>
            <a:ext cx="3888741"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0757" y="1879386"/>
            <a:ext cx="3888741" cy="2764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04706B-4EC2-4241-A08F-856E1DF1720A}" type="datetimeFigureOut">
              <a:rPr lang="en-GB" smtClean="0"/>
              <a:t>21/10/2021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357864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04706B-4EC2-4241-A08F-856E1DF1720A}" type="datetimeFigureOut">
              <a:rPr lang="en-GB" smtClean="0"/>
              <a:t>21/10/2021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4144058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4706B-4EC2-4241-A08F-856E1DF1720A}" type="datetimeFigureOut">
              <a:rPr lang="en-GB" smtClean="0"/>
              <a:t>21/10/2021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206499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en-US"/>
              <a:t>Click to edit Master title style</a:t>
            </a:r>
            <a:endParaRPr lang="en-US" dirty="0"/>
          </a:p>
        </p:txBody>
      </p:sp>
      <p:sp>
        <p:nvSpPr>
          <p:cNvPr id="3" name="Content Placeholder 2"/>
          <p:cNvSpPr>
            <a:spLocks noGrp="1"/>
          </p:cNvSpPr>
          <p:nvPr>
            <p:ph idx="1"/>
          </p:nvPr>
        </p:nvSpPr>
        <p:spPr>
          <a:xfrm>
            <a:off x="3888741" y="740798"/>
            <a:ext cx="4630757" cy="3656347"/>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E04706B-4EC2-4241-A08F-856E1DF1720A}" type="datetimeFigureOut">
              <a:rPr lang="en-GB" smtClean="0"/>
              <a:t>21/10/2021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1625086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8741" y="740798"/>
            <a:ext cx="4630757" cy="3656347"/>
          </a:xfrm>
        </p:spPr>
        <p:txBody>
          <a:bodyPr anchor="t"/>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E04706B-4EC2-4241-A08F-856E1DF1720A}" type="datetimeFigureOut">
              <a:rPr lang="en-GB" smtClean="0"/>
              <a:t>21/10/2021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4083306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69" y="273929"/>
            <a:ext cx="7889438" cy="9944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869" y="1369642"/>
            <a:ext cx="7889438" cy="32645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868" y="4768735"/>
            <a:ext cx="2058114"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2E04706B-4EC2-4241-A08F-856E1DF1720A}" type="datetimeFigureOut">
              <a:rPr lang="en-GB" smtClean="0"/>
              <a:t>21/10/2021</a:t>
            </a:fld>
            <a:endParaRPr lang="en-GB"/>
          </a:p>
        </p:txBody>
      </p:sp>
      <p:sp>
        <p:nvSpPr>
          <p:cNvPr id="5" name="Footer Placeholder 4"/>
          <p:cNvSpPr>
            <a:spLocks noGrp="1"/>
          </p:cNvSpPr>
          <p:nvPr>
            <p:ph type="ftr" sz="quarter" idx="3"/>
          </p:nvPr>
        </p:nvSpPr>
        <p:spPr>
          <a:xfrm>
            <a:off x="3030002" y="4768735"/>
            <a:ext cx="3087172"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60193" y="4768735"/>
            <a:ext cx="2058114"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880CA0B7-17DD-491B-8152-B34799E506E7}" type="slidenum">
              <a:rPr lang="en-GB" smtClean="0"/>
              <a:t>‹#›</a:t>
            </a:fld>
            <a:endParaRPr lang="en-GB"/>
          </a:p>
        </p:txBody>
      </p:sp>
    </p:spTree>
    <p:extLst>
      <p:ext uri="{BB962C8B-B14F-4D97-AF65-F5344CB8AC3E}">
        <p14:creationId xmlns:p14="http://schemas.microsoft.com/office/powerpoint/2010/main" val="1952240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983"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96" indent="-171496" algn="l" defTabSz="685983"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487" indent="-171496" algn="l" defTabSz="6859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479" indent="-171496" algn="l" defTabSz="6859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470"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461"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6.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19.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g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7.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0.gif"/><Relationship Id="rId5" Type="http://schemas.openxmlformats.org/officeDocument/2006/relationships/image" Target="../media/image47.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3.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8.xml"/><Relationship Id="rId11" Type="http://schemas.openxmlformats.org/officeDocument/2006/relationships/image" Target="../media/image14.png"/><Relationship Id="rId5" Type="http://schemas.openxmlformats.org/officeDocument/2006/relationships/slide" Target="slide1.xml"/><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slide" Target="slide15.xml"/><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11" Type="http://schemas.microsoft.com/office/2007/relationships/hdphoto" Target="../media/hdphoto1.wdp"/><Relationship Id="rId5" Type="http://schemas.openxmlformats.org/officeDocument/2006/relationships/image" Target="../media/image21.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0.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png"/><Relationship Id="rId3" Type="http://schemas.openxmlformats.org/officeDocument/2006/relationships/audio" Target="../media/audio1.wav"/><Relationship Id="rId7" Type="http://schemas.openxmlformats.org/officeDocument/2006/relationships/image" Target="../media/image27.png"/><Relationship Id="rId12"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0.png"/><Relationship Id="rId10" Type="http://schemas.openxmlformats.org/officeDocument/2006/relationships/image" Target="../media/image3.png"/><Relationship Id="rId4" Type="http://schemas.openxmlformats.org/officeDocument/2006/relationships/image" Target="../media/image1.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3.png"/><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7641" y="2435596"/>
            <a:ext cx="1951283" cy="2157211"/>
          </a:xfrm>
          <a:prstGeom prst="rect">
            <a:avLst/>
          </a:prstGeom>
        </p:spPr>
      </p:pic>
      <p:pic>
        <p:nvPicPr>
          <p:cNvPr id="9" name="Picture 4" descr="user behavior - Speech Bubbles meaning - User Experience Stack ... -  ClipArt Best | Cartoon speech bubble, Clip art, Thought bubbles">
            <a:extLst>
              <a:ext uri="{FF2B5EF4-FFF2-40B4-BE49-F238E27FC236}">
                <a16:creationId xmlns:a16="http://schemas.microsoft.com/office/drawing/2014/main" id="{8DE23AB6-3BCB-824C-AF74-F847224DB3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275875" y="1103560"/>
            <a:ext cx="1762244" cy="111245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8B1E04B4-7135-9045-A443-9952D77E19D7}"/>
              </a:ext>
            </a:extLst>
          </p:cNvPr>
          <p:cNvSpPr txBox="1">
            <a:spLocks/>
          </p:cNvSpPr>
          <p:nvPr/>
        </p:nvSpPr>
        <p:spPr>
          <a:xfrm>
            <a:off x="909838" y="1313513"/>
            <a:ext cx="2494317"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err="1">
                <a:solidFill>
                  <a:srgbClr val="0070C0"/>
                </a:solidFill>
                <a:latin typeface="Arial" panose="020B0604020202020204" pitchFamily="34" charset="0"/>
                <a:cs typeface="Arial" panose="020B0604020202020204" pitchFamily="34" charset="0"/>
              </a:rPr>
              <a:t>Chuẩn</a:t>
            </a:r>
            <a:r>
              <a:rPr lang="en-GB" sz="2800" dirty="0">
                <a:solidFill>
                  <a:srgbClr val="0070C0"/>
                </a:solidFill>
                <a:latin typeface="Arial" panose="020B0604020202020204" pitchFamily="34" charset="0"/>
                <a:cs typeface="Arial" panose="020B0604020202020204" pitchFamily="34" charset="0"/>
              </a:rPr>
              <a:t> </a:t>
            </a:r>
            <a:r>
              <a:rPr lang="en-GB" sz="2800" dirty="0" err="1">
                <a:solidFill>
                  <a:srgbClr val="0070C0"/>
                </a:solidFill>
                <a:latin typeface="Arial" panose="020B0604020202020204" pitchFamily="34" charset="0"/>
                <a:cs typeface="Arial" panose="020B0604020202020204" pitchFamily="34" charset="0"/>
              </a:rPr>
              <a:t>bị</a:t>
            </a:r>
            <a:endParaRPr lang="en-GB" sz="2800" dirty="0">
              <a:solidFill>
                <a:srgbClr val="0070C0"/>
              </a:solidFill>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4A0318A7-DE60-3B43-A527-55F25479ED92}"/>
              </a:ext>
            </a:extLst>
          </p:cNvPr>
          <p:cNvSpPr/>
          <p:nvPr/>
        </p:nvSpPr>
        <p:spPr>
          <a:xfrm>
            <a:off x="3897709" y="355873"/>
            <a:ext cx="1583987" cy="693019"/>
          </a:xfrm>
          <a:prstGeom prst="roundRect">
            <a:avLst/>
          </a:prstGeom>
          <a:solidFill>
            <a:srgbClr val="3B6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solidFill>
                  <a:schemeClr val="bg1"/>
                </a:solidFill>
                <a:latin typeface="Arial" panose="020B0604020202020204" pitchFamily="34" charset="0"/>
                <a:cs typeface="Arial" panose="020B0604020202020204" pitchFamily="34" charset="0"/>
              </a:rPr>
              <a:t>Toán</a:t>
            </a:r>
          </a:p>
        </p:txBody>
      </p:sp>
      <p:pic>
        <p:nvPicPr>
          <p:cNvPr id="3" name="Picture 2">
            <a:extLst>
              <a:ext uri="{FF2B5EF4-FFF2-40B4-BE49-F238E27FC236}">
                <a16:creationId xmlns:a16="http://schemas.microsoft.com/office/drawing/2014/main" id="{348CB8EB-4102-4CDC-9ACE-AAB3CEA1CD9D}"/>
              </a:ext>
            </a:extLst>
          </p:cNvPr>
          <p:cNvPicPr>
            <a:picLocks noChangeAspect="1"/>
          </p:cNvPicPr>
          <p:nvPr/>
        </p:nvPicPr>
        <p:blipFill rotWithShape="1">
          <a:blip r:embed="rId8"/>
          <a:srcRect l="11037" t="21449" r="11037" b="17545"/>
          <a:stretch/>
        </p:blipFill>
        <p:spPr>
          <a:xfrm>
            <a:off x="3038119" y="1857011"/>
            <a:ext cx="2912772" cy="2280357"/>
          </a:xfrm>
          <a:prstGeom prst="rect">
            <a:avLst/>
          </a:prstGeom>
        </p:spPr>
      </p:pic>
      <p:pic>
        <p:nvPicPr>
          <p:cNvPr id="5" name="Picture 4">
            <a:extLst>
              <a:ext uri="{FF2B5EF4-FFF2-40B4-BE49-F238E27FC236}">
                <a16:creationId xmlns:a16="http://schemas.microsoft.com/office/drawing/2014/main" id="{520D450A-5E96-4140-ACF8-ABCF97A19B7D}"/>
              </a:ext>
            </a:extLst>
          </p:cNvPr>
          <p:cNvPicPr>
            <a:picLocks noChangeAspect="1"/>
          </p:cNvPicPr>
          <p:nvPr/>
        </p:nvPicPr>
        <p:blipFill rotWithShape="1">
          <a:blip r:embed="rId9"/>
          <a:srcRect l="27418" t="448" r="30932" b="3456"/>
          <a:stretch/>
        </p:blipFill>
        <p:spPr>
          <a:xfrm>
            <a:off x="6633318" y="2006683"/>
            <a:ext cx="1079817" cy="2491374"/>
          </a:xfrm>
          <a:prstGeom prst="rect">
            <a:avLst/>
          </a:prstGeom>
        </p:spPr>
      </p:pic>
      <p:pic>
        <p:nvPicPr>
          <p:cNvPr id="14" name="ĐẾM NGƯỢC 10S">
            <a:hlinkClick r:id="" action="ppaction://media"/>
            <a:extLst>
              <a:ext uri="{FF2B5EF4-FFF2-40B4-BE49-F238E27FC236}">
                <a16:creationId xmlns:a16="http://schemas.microsoft.com/office/drawing/2014/main" id="{22AE6D63-ECFE-4142-BACC-989E4E279A7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033394" y="0"/>
            <a:ext cx="3113782" cy="1751502"/>
          </a:xfrm>
          <a:prstGeom prst="rect">
            <a:avLst/>
          </a:prstGeom>
        </p:spPr>
      </p:pic>
    </p:spTree>
    <p:extLst>
      <p:ext uri="{BB962C8B-B14F-4D97-AF65-F5344CB8AC3E}">
        <p14:creationId xmlns:p14="http://schemas.microsoft.com/office/powerpoint/2010/main" val="411440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extLst>
              <a:ext uri="{28A0092B-C50C-407E-A947-70E740481C1C}">
                <a14:useLocalDpi xmlns:a14="http://schemas.microsoft.com/office/drawing/2010/main" val="0"/>
              </a:ext>
            </a:extLst>
          </a:blip>
          <a:srcRect r="74558"/>
          <a:stretch/>
        </p:blipFill>
        <p:spPr>
          <a:xfrm>
            <a:off x="8467" y="1317983"/>
            <a:ext cx="1977473" cy="34004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99" y="638656"/>
            <a:ext cx="1523776" cy="761888"/>
          </a:xfrm>
          <a:prstGeom prst="rect">
            <a:avLst/>
          </a:prstGeom>
        </p:spPr>
      </p:pic>
      <p:sp>
        <p:nvSpPr>
          <p:cNvPr id="10" name="Rectangle 9">
            <a:extLst>
              <a:ext uri="{FF2B5EF4-FFF2-40B4-BE49-F238E27FC236}">
                <a16:creationId xmlns:a16="http://schemas.microsoft.com/office/drawing/2014/main" id="{AA006259-C403-B548-B6DE-8F8310E1FBAB}"/>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7ADFC622-BF9D-2041-9D7F-684BFC33ABD4}"/>
              </a:ext>
            </a:extLst>
          </p:cNvPr>
          <p:cNvGrpSpPr/>
          <p:nvPr/>
        </p:nvGrpSpPr>
        <p:grpSpPr>
          <a:xfrm>
            <a:off x="2313922" y="240786"/>
            <a:ext cx="2510319" cy="656686"/>
            <a:chOff x="346675" y="1852547"/>
            <a:chExt cx="2510319" cy="656686"/>
          </a:xfrm>
        </p:grpSpPr>
        <p:sp>
          <p:nvSpPr>
            <p:cNvPr id="17" name="Oval 16">
              <a:extLst>
                <a:ext uri="{FF2B5EF4-FFF2-40B4-BE49-F238E27FC236}">
                  <a16:creationId xmlns:a16="http://schemas.microsoft.com/office/drawing/2014/main" id="{F6A12914-64F0-7046-8500-C126C84A3E5D}"/>
                </a:ext>
              </a:extLst>
            </p:cNvPr>
            <p:cNvSpPr/>
            <p:nvPr/>
          </p:nvSpPr>
          <p:spPr>
            <a:xfrm>
              <a:off x="346675" y="1852547"/>
              <a:ext cx="606582" cy="606582"/>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2</a:t>
              </a:r>
              <a:endParaRPr lang="x-none" sz="4400" b="1" dirty="0">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15D4B909-9D2E-3149-B78C-1F851736499D}"/>
                </a:ext>
              </a:extLst>
            </p:cNvPr>
            <p:cNvSpPr/>
            <p:nvPr/>
          </p:nvSpPr>
          <p:spPr>
            <a:xfrm>
              <a:off x="1033273" y="1852553"/>
              <a:ext cx="1084783" cy="656680"/>
            </a:xfrm>
            <a:prstGeom prst="roundRect">
              <a:avLst/>
            </a:prstGeom>
            <a:solidFill>
              <a:schemeClr val="accent4">
                <a:lumMod val="40000"/>
                <a:lumOff val="60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r>
                <a:rPr lang="en-VN" sz="4000" dirty="0">
                  <a:solidFill>
                    <a:schemeClr val="tx1"/>
                  </a:solidFill>
                  <a:latin typeface="Arial" panose="020B0604020202020204" pitchFamily="34" charset="0"/>
                  <a:cs typeface="Arial" panose="020B0604020202020204" pitchFamily="34" charset="0"/>
                </a:rPr>
                <a:t>Số</a:t>
              </a:r>
            </a:p>
          </p:txBody>
        </p:sp>
        <p:sp>
          <p:nvSpPr>
            <p:cNvPr id="19" name="Rounded Rectangle 18">
              <a:extLst>
                <a:ext uri="{FF2B5EF4-FFF2-40B4-BE49-F238E27FC236}">
                  <a16:creationId xmlns:a16="http://schemas.microsoft.com/office/drawing/2014/main" id="{57D396A9-4C09-6B44-9535-1E43415502AB}"/>
                </a:ext>
              </a:extLst>
            </p:cNvPr>
            <p:cNvSpPr/>
            <p:nvPr/>
          </p:nvSpPr>
          <p:spPr>
            <a:xfrm>
              <a:off x="1772211" y="1852553"/>
              <a:ext cx="1084783"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r>
                <a:rPr lang="en-VN" sz="4000" dirty="0">
                  <a:solidFill>
                    <a:schemeClr val="tx1"/>
                  </a:solidFill>
                  <a:latin typeface="Arial" panose="020B0604020202020204" pitchFamily="34" charset="0"/>
                  <a:cs typeface="Arial" panose="020B0604020202020204" pitchFamily="34" charset="0"/>
                </a:rPr>
                <a:t>?</a:t>
              </a:r>
            </a:p>
          </p:txBody>
        </p:sp>
      </p:grpSp>
      <p:pic>
        <p:nvPicPr>
          <p:cNvPr id="5" name="Picture 4">
            <a:extLst>
              <a:ext uri="{FF2B5EF4-FFF2-40B4-BE49-F238E27FC236}">
                <a16:creationId xmlns:a16="http://schemas.microsoft.com/office/drawing/2014/main" id="{217A0C4A-7497-A84D-8966-6519F4ADA55E}"/>
              </a:ext>
            </a:extLst>
          </p:cNvPr>
          <p:cNvPicPr>
            <a:picLocks noChangeAspect="1"/>
          </p:cNvPicPr>
          <p:nvPr/>
        </p:nvPicPr>
        <p:blipFill rotWithShape="1">
          <a:blip r:embed="rId6">
            <a:extLst>
              <a:ext uri="{28A0092B-C50C-407E-A947-70E740481C1C}">
                <a14:useLocalDpi xmlns:a14="http://schemas.microsoft.com/office/drawing/2010/main" val="0"/>
              </a:ext>
            </a:extLst>
          </a:blip>
          <a:srcRect l="64659" t="39988" r="24246" b="32826"/>
          <a:stretch/>
        </p:blipFill>
        <p:spPr>
          <a:xfrm>
            <a:off x="7165623" y="1503873"/>
            <a:ext cx="1977473" cy="3028646"/>
          </a:xfrm>
          <a:prstGeom prst="rect">
            <a:avLst/>
          </a:prstGeom>
        </p:spPr>
      </p:pic>
      <p:sp>
        <p:nvSpPr>
          <p:cNvPr id="6" name="Rounded Rectangle 5">
            <a:extLst>
              <a:ext uri="{FF2B5EF4-FFF2-40B4-BE49-F238E27FC236}">
                <a16:creationId xmlns:a16="http://schemas.microsoft.com/office/drawing/2014/main" id="{65B442BC-8083-244A-856C-A6CFE3C896BA}"/>
              </a:ext>
            </a:extLst>
          </p:cNvPr>
          <p:cNvSpPr/>
          <p:nvPr/>
        </p:nvSpPr>
        <p:spPr>
          <a:xfrm rot="21009737">
            <a:off x="1777947" y="2263988"/>
            <a:ext cx="672302" cy="1077871"/>
          </a:xfrm>
          <a:prstGeom prst="roundRect">
            <a:avLst/>
          </a:prstGeom>
          <a:solidFill>
            <a:srgbClr val="FFFC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500" b="1" dirty="0">
                <a:solidFill>
                  <a:srgbClr val="00B050"/>
                </a:solidFill>
                <a:latin typeface="Arial" panose="020B0604020202020204" pitchFamily="34" charset="0"/>
                <a:cs typeface="Arial" panose="020B0604020202020204" pitchFamily="34" charset="0"/>
              </a:rPr>
              <a:t>5</a:t>
            </a:r>
          </a:p>
        </p:txBody>
      </p:sp>
      <p:sp>
        <p:nvSpPr>
          <p:cNvPr id="21" name="Rounded Rectangle 20">
            <a:extLst>
              <a:ext uri="{FF2B5EF4-FFF2-40B4-BE49-F238E27FC236}">
                <a16:creationId xmlns:a16="http://schemas.microsoft.com/office/drawing/2014/main" id="{AE6F9408-A398-1944-9F7A-24A0AC5C79F5}"/>
              </a:ext>
            </a:extLst>
          </p:cNvPr>
          <p:cNvSpPr/>
          <p:nvPr/>
        </p:nvSpPr>
        <p:spPr>
          <a:xfrm rot="21009737">
            <a:off x="2743628" y="2263988"/>
            <a:ext cx="672302" cy="1077871"/>
          </a:xfrm>
          <a:prstGeom prst="roundRect">
            <a:avLst/>
          </a:prstGeom>
          <a:solidFill>
            <a:srgbClr val="FFFC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500" b="1" dirty="0">
                <a:solidFill>
                  <a:srgbClr val="F14A28"/>
                </a:solidFill>
                <a:latin typeface="Arial" panose="020B0604020202020204" pitchFamily="34" charset="0"/>
                <a:cs typeface="Arial" panose="020B0604020202020204" pitchFamily="34" charset="0"/>
              </a:rPr>
              <a:t>?</a:t>
            </a:r>
          </a:p>
        </p:txBody>
      </p:sp>
      <p:sp>
        <p:nvSpPr>
          <p:cNvPr id="22" name="Rounded Rectangle 21">
            <a:extLst>
              <a:ext uri="{FF2B5EF4-FFF2-40B4-BE49-F238E27FC236}">
                <a16:creationId xmlns:a16="http://schemas.microsoft.com/office/drawing/2014/main" id="{B5ED7D93-C2A3-2845-BAF2-0DEA16398EE4}"/>
              </a:ext>
            </a:extLst>
          </p:cNvPr>
          <p:cNvSpPr/>
          <p:nvPr/>
        </p:nvSpPr>
        <p:spPr>
          <a:xfrm rot="21009737">
            <a:off x="3701670" y="2263988"/>
            <a:ext cx="672302" cy="1077871"/>
          </a:xfrm>
          <a:prstGeom prst="roundRect">
            <a:avLst/>
          </a:prstGeom>
          <a:solidFill>
            <a:srgbClr val="FFFC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500" b="1" dirty="0">
                <a:solidFill>
                  <a:srgbClr val="00B050"/>
                </a:solidFill>
                <a:latin typeface="Arial" panose="020B0604020202020204" pitchFamily="34" charset="0"/>
                <a:cs typeface="Arial" panose="020B0604020202020204" pitchFamily="34" charset="0"/>
              </a:rPr>
              <a:t>3</a:t>
            </a:r>
          </a:p>
        </p:txBody>
      </p:sp>
      <p:sp>
        <p:nvSpPr>
          <p:cNvPr id="23" name="Rounded Rectangle 22">
            <a:extLst>
              <a:ext uri="{FF2B5EF4-FFF2-40B4-BE49-F238E27FC236}">
                <a16:creationId xmlns:a16="http://schemas.microsoft.com/office/drawing/2014/main" id="{E7A93789-B910-3448-B21D-18CB51C9A4F2}"/>
              </a:ext>
            </a:extLst>
          </p:cNvPr>
          <p:cNvSpPr/>
          <p:nvPr/>
        </p:nvSpPr>
        <p:spPr>
          <a:xfrm rot="21009737">
            <a:off x="4667351" y="2263988"/>
            <a:ext cx="672302" cy="1077871"/>
          </a:xfrm>
          <a:prstGeom prst="roundRect">
            <a:avLst/>
          </a:prstGeom>
          <a:solidFill>
            <a:srgbClr val="FFFC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500" b="1" dirty="0">
                <a:solidFill>
                  <a:srgbClr val="F14A28"/>
                </a:solidFill>
                <a:latin typeface="Arial" panose="020B0604020202020204" pitchFamily="34" charset="0"/>
                <a:cs typeface="Arial" panose="020B0604020202020204" pitchFamily="34" charset="0"/>
              </a:rPr>
              <a:t>?</a:t>
            </a:r>
          </a:p>
        </p:txBody>
      </p:sp>
      <p:sp>
        <p:nvSpPr>
          <p:cNvPr id="24" name="Rounded Rectangle 23">
            <a:extLst>
              <a:ext uri="{FF2B5EF4-FFF2-40B4-BE49-F238E27FC236}">
                <a16:creationId xmlns:a16="http://schemas.microsoft.com/office/drawing/2014/main" id="{097CFDB9-23F4-3042-B9AA-F05B0F4E778D}"/>
              </a:ext>
            </a:extLst>
          </p:cNvPr>
          <p:cNvSpPr/>
          <p:nvPr/>
        </p:nvSpPr>
        <p:spPr>
          <a:xfrm rot="21009737">
            <a:off x="5590148" y="2263986"/>
            <a:ext cx="672302" cy="1077871"/>
          </a:xfrm>
          <a:prstGeom prst="roundRect">
            <a:avLst/>
          </a:prstGeom>
          <a:solidFill>
            <a:srgbClr val="FFFC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500" b="1" dirty="0">
                <a:solidFill>
                  <a:srgbClr val="00B050"/>
                </a:solidFill>
                <a:latin typeface="Arial" panose="020B0604020202020204" pitchFamily="34" charset="0"/>
                <a:cs typeface="Arial" panose="020B0604020202020204" pitchFamily="34" charset="0"/>
              </a:rPr>
              <a:t>1</a:t>
            </a:r>
          </a:p>
        </p:txBody>
      </p:sp>
      <p:sp>
        <p:nvSpPr>
          <p:cNvPr id="25" name="Rounded Rectangle 24">
            <a:extLst>
              <a:ext uri="{FF2B5EF4-FFF2-40B4-BE49-F238E27FC236}">
                <a16:creationId xmlns:a16="http://schemas.microsoft.com/office/drawing/2014/main" id="{61BC28F4-8D97-BE46-A347-E8BA096BE1A0}"/>
              </a:ext>
            </a:extLst>
          </p:cNvPr>
          <p:cNvSpPr/>
          <p:nvPr/>
        </p:nvSpPr>
        <p:spPr>
          <a:xfrm rot="21009737">
            <a:off x="6512944" y="2263986"/>
            <a:ext cx="672302" cy="1077871"/>
          </a:xfrm>
          <a:prstGeom prst="roundRect">
            <a:avLst/>
          </a:prstGeom>
          <a:solidFill>
            <a:srgbClr val="FFFC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500" b="1" dirty="0">
                <a:solidFill>
                  <a:srgbClr val="00B050"/>
                </a:solidFill>
                <a:latin typeface="Arial" panose="020B0604020202020204" pitchFamily="34" charset="0"/>
                <a:cs typeface="Arial" panose="020B0604020202020204" pitchFamily="34" charset="0"/>
              </a:rPr>
              <a:t>0</a:t>
            </a:r>
          </a:p>
        </p:txBody>
      </p:sp>
      <p:sp>
        <p:nvSpPr>
          <p:cNvPr id="26" name="Rounded Rectangle 25">
            <a:extLst>
              <a:ext uri="{FF2B5EF4-FFF2-40B4-BE49-F238E27FC236}">
                <a16:creationId xmlns:a16="http://schemas.microsoft.com/office/drawing/2014/main" id="{2B8CA65D-6973-E749-870D-DD532EC7635A}"/>
              </a:ext>
            </a:extLst>
          </p:cNvPr>
          <p:cNvSpPr/>
          <p:nvPr/>
        </p:nvSpPr>
        <p:spPr>
          <a:xfrm rot="21009737">
            <a:off x="2743628" y="2263986"/>
            <a:ext cx="672302" cy="1077871"/>
          </a:xfrm>
          <a:prstGeom prst="roundRect">
            <a:avLst/>
          </a:prstGeom>
          <a:solidFill>
            <a:srgbClr val="FFFC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500" b="1" dirty="0">
                <a:solidFill>
                  <a:srgbClr val="F14A28"/>
                </a:solidFill>
                <a:latin typeface="Arial" panose="020B0604020202020204" pitchFamily="34" charset="0"/>
                <a:cs typeface="Arial" panose="020B0604020202020204" pitchFamily="34" charset="0"/>
              </a:rPr>
              <a:t>4</a:t>
            </a:r>
          </a:p>
        </p:txBody>
      </p:sp>
      <p:sp>
        <p:nvSpPr>
          <p:cNvPr id="27" name="Rounded Rectangle 26">
            <a:extLst>
              <a:ext uri="{FF2B5EF4-FFF2-40B4-BE49-F238E27FC236}">
                <a16:creationId xmlns:a16="http://schemas.microsoft.com/office/drawing/2014/main" id="{AEDD1817-EFB4-1B4B-824D-0BAC0E655E60}"/>
              </a:ext>
            </a:extLst>
          </p:cNvPr>
          <p:cNvSpPr/>
          <p:nvPr/>
        </p:nvSpPr>
        <p:spPr>
          <a:xfrm rot="21009737">
            <a:off x="4667352" y="2263987"/>
            <a:ext cx="672302" cy="1077871"/>
          </a:xfrm>
          <a:prstGeom prst="roundRect">
            <a:avLst/>
          </a:prstGeom>
          <a:solidFill>
            <a:srgbClr val="FFFC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500" b="1" dirty="0">
                <a:solidFill>
                  <a:srgbClr val="F14A28"/>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94229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AC568AAB-D581-024E-B204-E88635CB5448}"/>
              </a:ext>
            </a:extLst>
          </p:cNvPr>
          <p:cNvPicPr>
            <a:picLocks noChangeAspect="1"/>
          </p:cNvPicPr>
          <p:nvPr/>
        </p:nvPicPr>
        <p:blipFill>
          <a:blip r:embed="rId4"/>
          <a:stretch>
            <a:fillRect/>
          </a:stretch>
        </p:blipFill>
        <p:spPr>
          <a:xfrm>
            <a:off x="3890909" y="1041651"/>
            <a:ext cx="5110869" cy="3553794"/>
          </a:xfrm>
          <a:prstGeom prst="rect">
            <a:avLst/>
          </a:prstGeom>
        </p:spPr>
      </p:pic>
      <p:sp>
        <p:nvSpPr>
          <p:cNvPr id="39" name="TextBox 38">
            <a:extLst>
              <a:ext uri="{FF2B5EF4-FFF2-40B4-BE49-F238E27FC236}">
                <a16:creationId xmlns:a16="http://schemas.microsoft.com/office/drawing/2014/main" id="{1022AA51-8123-2945-82BA-6043A69CC5B5}"/>
              </a:ext>
            </a:extLst>
          </p:cNvPr>
          <p:cNvSpPr txBox="1"/>
          <p:nvPr/>
        </p:nvSpPr>
        <p:spPr>
          <a:xfrm>
            <a:off x="291702" y="1202119"/>
            <a:ext cx="2911873" cy="2308324"/>
          </a:xfrm>
          <a:prstGeom prst="rect">
            <a:avLst/>
          </a:prstGeom>
          <a:noFill/>
        </p:spPr>
        <p:txBody>
          <a:bodyPr wrap="square" rtlCol="0">
            <a:spAutoFit/>
          </a:bodyPr>
          <a:lstStyle/>
          <a:p>
            <a:pPr algn="ctr"/>
            <a:r>
              <a:rPr lang="en-VN" sz="7200" b="1" dirty="0">
                <a:solidFill>
                  <a:schemeClr val="bg1"/>
                </a:solidFill>
                <a:latin typeface="Arial" panose="020B0604020202020204" pitchFamily="34" charset="0"/>
                <a:cs typeface="Arial" panose="020B0604020202020204" pitchFamily="34" charset="0"/>
              </a:rPr>
              <a:t>THƯ GIÃN</a:t>
            </a:r>
          </a:p>
        </p:txBody>
      </p:sp>
    </p:spTree>
    <p:extLst>
      <p:ext uri="{BB962C8B-B14F-4D97-AF65-F5344CB8AC3E}">
        <p14:creationId xmlns:p14="http://schemas.microsoft.com/office/powerpoint/2010/main" val="1460943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ẾM NGƯỢC 10S">
            <a:hlinkClick r:id="" action="ppaction://media"/>
            <a:extLst>
              <a:ext uri="{FF2B5EF4-FFF2-40B4-BE49-F238E27FC236}">
                <a16:creationId xmlns:a16="http://schemas.microsoft.com/office/drawing/2014/main" id="{BA2B3EB2-BE8A-4033-8D5D-01CE3F1DE6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517" y="10318"/>
            <a:ext cx="9110141" cy="5124454"/>
          </a:xfrm>
          <a:prstGeom prst="rect">
            <a:avLst/>
          </a:prstGeom>
        </p:spPr>
      </p:pic>
    </p:spTree>
    <p:extLst>
      <p:ext uri="{BB962C8B-B14F-4D97-AF65-F5344CB8AC3E}">
        <p14:creationId xmlns:p14="http://schemas.microsoft.com/office/powerpoint/2010/main" val="1997651901"/>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348" r="21349"/>
          <a:stretch/>
        </p:blipFill>
        <p:spPr>
          <a:xfrm>
            <a:off x="2759195" y="1447538"/>
            <a:ext cx="2602158" cy="774437"/>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87" y="1322838"/>
            <a:ext cx="2343924" cy="380936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2055" r="22170"/>
          <a:stretch/>
        </p:blipFill>
        <p:spPr>
          <a:xfrm>
            <a:off x="2759197" y="2575325"/>
            <a:ext cx="2602156" cy="795668"/>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21897" r="22249"/>
          <a:stretch/>
        </p:blipFill>
        <p:spPr>
          <a:xfrm>
            <a:off x="2759195" y="3704266"/>
            <a:ext cx="2605855" cy="795668"/>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21738" r="21853"/>
          <a:stretch/>
        </p:blipFill>
        <p:spPr>
          <a:xfrm>
            <a:off x="6218993" y="1447538"/>
            <a:ext cx="2698394" cy="815811"/>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21897" r="22011"/>
          <a:stretch/>
        </p:blipFill>
        <p:spPr>
          <a:xfrm>
            <a:off x="6218991" y="2550565"/>
            <a:ext cx="2698396" cy="820428"/>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21659" r="21931"/>
          <a:stretch/>
        </p:blipFill>
        <p:spPr>
          <a:xfrm>
            <a:off x="6218991" y="3690839"/>
            <a:ext cx="2688513" cy="812824"/>
          </a:xfrm>
          <a:prstGeom prst="rect">
            <a:avLst/>
          </a:prstGeom>
        </p:spPr>
      </p:pic>
      <p:sp>
        <p:nvSpPr>
          <p:cNvPr id="38" name="TextBox 37"/>
          <p:cNvSpPr txBox="1"/>
          <p:nvPr/>
        </p:nvSpPr>
        <p:spPr>
          <a:xfrm>
            <a:off x="2310564" y="1655310"/>
            <a:ext cx="393368" cy="369332"/>
          </a:xfrm>
          <a:prstGeom prst="rect">
            <a:avLst/>
          </a:prstGeom>
          <a:noFill/>
        </p:spPr>
        <p:txBody>
          <a:bodyPr wrap="square" rtlCol="0">
            <a:spAutoFit/>
          </a:bodyPr>
          <a:lstStyle/>
          <a:p>
            <a:r>
              <a:rPr lang="en-GB" dirty="0"/>
              <a:t>a)</a:t>
            </a:r>
          </a:p>
        </p:txBody>
      </p:sp>
      <p:sp>
        <p:nvSpPr>
          <p:cNvPr id="39" name="TextBox 38"/>
          <p:cNvSpPr txBox="1"/>
          <p:nvPr/>
        </p:nvSpPr>
        <p:spPr>
          <a:xfrm>
            <a:off x="2306841" y="2776113"/>
            <a:ext cx="393368" cy="369332"/>
          </a:xfrm>
          <a:prstGeom prst="rect">
            <a:avLst/>
          </a:prstGeom>
          <a:noFill/>
        </p:spPr>
        <p:txBody>
          <a:bodyPr wrap="square" rtlCol="0">
            <a:spAutoFit/>
          </a:bodyPr>
          <a:lstStyle/>
          <a:p>
            <a:r>
              <a:rPr lang="en-GB" dirty="0"/>
              <a:t>b)</a:t>
            </a:r>
          </a:p>
        </p:txBody>
      </p:sp>
      <p:sp>
        <p:nvSpPr>
          <p:cNvPr id="40" name="TextBox 39"/>
          <p:cNvSpPr txBox="1"/>
          <p:nvPr/>
        </p:nvSpPr>
        <p:spPr>
          <a:xfrm>
            <a:off x="2306841" y="3912585"/>
            <a:ext cx="393368" cy="369332"/>
          </a:xfrm>
          <a:prstGeom prst="rect">
            <a:avLst/>
          </a:prstGeom>
          <a:noFill/>
        </p:spPr>
        <p:txBody>
          <a:bodyPr wrap="square" rtlCol="0">
            <a:spAutoFit/>
          </a:bodyPr>
          <a:lstStyle/>
          <a:p>
            <a:r>
              <a:rPr lang="en-GB" dirty="0"/>
              <a:t>c)</a:t>
            </a:r>
          </a:p>
        </p:txBody>
      </p:sp>
      <p:sp>
        <p:nvSpPr>
          <p:cNvPr id="41" name="TextBox 40"/>
          <p:cNvSpPr txBox="1"/>
          <p:nvPr/>
        </p:nvSpPr>
        <p:spPr>
          <a:xfrm>
            <a:off x="5754721" y="1655310"/>
            <a:ext cx="393368" cy="369332"/>
          </a:xfrm>
          <a:prstGeom prst="rect">
            <a:avLst/>
          </a:prstGeom>
          <a:noFill/>
        </p:spPr>
        <p:txBody>
          <a:bodyPr wrap="square" rtlCol="0">
            <a:spAutoFit/>
          </a:bodyPr>
          <a:lstStyle/>
          <a:p>
            <a:r>
              <a:rPr lang="en-GB" dirty="0"/>
              <a:t>d)</a:t>
            </a:r>
          </a:p>
        </p:txBody>
      </p:sp>
      <p:sp>
        <p:nvSpPr>
          <p:cNvPr id="42" name="TextBox 41"/>
          <p:cNvSpPr txBox="1"/>
          <p:nvPr/>
        </p:nvSpPr>
        <p:spPr>
          <a:xfrm>
            <a:off x="5754721" y="2788493"/>
            <a:ext cx="393368" cy="369332"/>
          </a:xfrm>
          <a:prstGeom prst="rect">
            <a:avLst/>
          </a:prstGeom>
          <a:noFill/>
        </p:spPr>
        <p:txBody>
          <a:bodyPr wrap="square" rtlCol="0">
            <a:spAutoFit/>
          </a:bodyPr>
          <a:lstStyle/>
          <a:p>
            <a:r>
              <a:rPr lang="en-GB" dirty="0"/>
              <a:t>e)</a:t>
            </a:r>
          </a:p>
        </p:txBody>
      </p:sp>
      <p:sp>
        <p:nvSpPr>
          <p:cNvPr id="43" name="TextBox 42"/>
          <p:cNvSpPr txBox="1"/>
          <p:nvPr/>
        </p:nvSpPr>
        <p:spPr>
          <a:xfrm>
            <a:off x="5754721" y="3912585"/>
            <a:ext cx="393368" cy="369332"/>
          </a:xfrm>
          <a:prstGeom prst="rect">
            <a:avLst/>
          </a:prstGeom>
          <a:noFill/>
        </p:spPr>
        <p:txBody>
          <a:bodyPr wrap="square" rtlCol="0">
            <a:spAutoFit/>
          </a:bodyPr>
          <a:lstStyle/>
          <a:p>
            <a:r>
              <a:rPr lang="en-GB" dirty="0"/>
              <a:t>g)</a:t>
            </a:r>
          </a:p>
        </p:txBody>
      </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446" y="633944"/>
            <a:ext cx="1523776" cy="761888"/>
          </a:xfrm>
          <a:prstGeom prst="rect">
            <a:avLst/>
          </a:prstGeom>
        </p:spPr>
      </p:pic>
      <p:grpSp>
        <p:nvGrpSpPr>
          <p:cNvPr id="21" name="Group 20">
            <a:extLst>
              <a:ext uri="{FF2B5EF4-FFF2-40B4-BE49-F238E27FC236}">
                <a16:creationId xmlns:a16="http://schemas.microsoft.com/office/drawing/2014/main" id="{EA7874F5-A28D-6149-9D8A-374424168073}"/>
              </a:ext>
            </a:extLst>
          </p:cNvPr>
          <p:cNvGrpSpPr/>
          <p:nvPr/>
        </p:nvGrpSpPr>
        <p:grpSpPr>
          <a:xfrm>
            <a:off x="2313922" y="215737"/>
            <a:ext cx="6687856" cy="656680"/>
            <a:chOff x="346675" y="1827498"/>
            <a:chExt cx="6687856" cy="656680"/>
          </a:xfrm>
        </p:grpSpPr>
        <p:sp>
          <p:nvSpPr>
            <p:cNvPr id="22" name="Oval 21">
              <a:extLst>
                <a:ext uri="{FF2B5EF4-FFF2-40B4-BE49-F238E27FC236}">
                  <a16:creationId xmlns:a16="http://schemas.microsoft.com/office/drawing/2014/main" id="{97ACB608-3CB4-0842-BAAC-29785CB975D2}"/>
                </a:ext>
              </a:extLst>
            </p:cNvPr>
            <p:cNvSpPr/>
            <p:nvPr/>
          </p:nvSpPr>
          <p:spPr>
            <a:xfrm>
              <a:off x="346675" y="1852547"/>
              <a:ext cx="606582" cy="606582"/>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3</a:t>
              </a:r>
              <a:endParaRPr lang="x-none" sz="4400" b="1" dirty="0">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A6F45CC9-A8B5-A146-ADCA-CA385D19420F}"/>
                </a:ext>
              </a:extLst>
            </p:cNvPr>
            <p:cNvSpPr/>
            <p:nvPr/>
          </p:nvSpPr>
          <p:spPr>
            <a:xfrm>
              <a:off x="942969" y="1827498"/>
              <a:ext cx="6091562"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800" dirty="0">
                  <a:solidFill>
                    <a:schemeClr val="tx1"/>
                  </a:solidFill>
                  <a:latin typeface="Arial" panose="020B0604020202020204" pitchFamily="34" charset="0"/>
                  <a:cs typeface="Arial" panose="020B0604020202020204" pitchFamily="34" charset="0"/>
                </a:rPr>
                <a:t>Có bao nhiêu củ cà rốt đã tô màu?</a:t>
              </a:r>
            </a:p>
          </p:txBody>
        </p:sp>
      </p:grpSp>
    </p:spTree>
    <p:extLst>
      <p:ext uri="{BB962C8B-B14F-4D97-AF65-F5344CB8AC3E}">
        <p14:creationId xmlns:p14="http://schemas.microsoft.com/office/powerpoint/2010/main" val="224984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210449" y="1740587"/>
            <a:ext cx="54360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1701" y="1740587"/>
            <a:ext cx="799835" cy="149991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6181" y="1740588"/>
            <a:ext cx="986972" cy="166391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031" y="1740586"/>
            <a:ext cx="799835" cy="149991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8112" y="1740587"/>
            <a:ext cx="799835" cy="149991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3153" y="1740588"/>
            <a:ext cx="986972" cy="166391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423" y="2310530"/>
            <a:ext cx="2548364" cy="1256917"/>
          </a:xfrm>
          <a:prstGeom prst="rect">
            <a:avLst/>
          </a:prstGeom>
        </p:spPr>
      </p:pic>
      <p:sp>
        <p:nvSpPr>
          <p:cNvPr id="16" name="Rounded Rectangle 15"/>
          <p:cNvSpPr/>
          <p:nvPr/>
        </p:nvSpPr>
        <p:spPr>
          <a:xfrm>
            <a:off x="1142367" y="3477958"/>
            <a:ext cx="841725" cy="843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b="1" dirty="0">
                <a:latin typeface="Arial" panose="020B0604020202020204" pitchFamily="34" charset="0"/>
                <a:cs typeface="Arial" panose="020B0604020202020204" pitchFamily="34" charset="0"/>
              </a:rPr>
              <a:t>?</a:t>
            </a:r>
          </a:p>
        </p:txBody>
      </p:sp>
      <p:sp>
        <p:nvSpPr>
          <p:cNvPr id="17" name="Rounded Rectangle 16"/>
          <p:cNvSpPr/>
          <p:nvPr/>
        </p:nvSpPr>
        <p:spPr>
          <a:xfrm>
            <a:off x="1142366" y="3477958"/>
            <a:ext cx="841725" cy="843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b="1" dirty="0">
                <a:latin typeface="Arial" panose="020B0604020202020204" pitchFamily="34" charset="0"/>
                <a:cs typeface="Arial" panose="020B0604020202020204" pitchFamily="34" charset="0"/>
              </a:rPr>
              <a:t>3</a:t>
            </a:r>
          </a:p>
        </p:txBody>
      </p:sp>
      <p:sp>
        <p:nvSpPr>
          <p:cNvPr id="21" name="Rectangle 20">
            <a:extLst>
              <a:ext uri="{FF2B5EF4-FFF2-40B4-BE49-F238E27FC236}">
                <a16:creationId xmlns:a16="http://schemas.microsoft.com/office/drawing/2014/main" id="{1B92F4F0-7F35-1943-B377-98E8FCECB589}"/>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1E121003-DE47-2546-8675-0D9C2E58D70F}"/>
              </a:ext>
            </a:extLst>
          </p:cNvPr>
          <p:cNvGrpSpPr/>
          <p:nvPr/>
        </p:nvGrpSpPr>
        <p:grpSpPr>
          <a:xfrm>
            <a:off x="2313922" y="215737"/>
            <a:ext cx="6687856" cy="656680"/>
            <a:chOff x="346675" y="1827498"/>
            <a:chExt cx="6687856" cy="656680"/>
          </a:xfrm>
        </p:grpSpPr>
        <p:sp>
          <p:nvSpPr>
            <p:cNvPr id="23" name="Oval 22">
              <a:extLst>
                <a:ext uri="{FF2B5EF4-FFF2-40B4-BE49-F238E27FC236}">
                  <a16:creationId xmlns:a16="http://schemas.microsoft.com/office/drawing/2014/main" id="{E62C4A32-BB7B-0041-9590-0460F7430551}"/>
                </a:ext>
              </a:extLst>
            </p:cNvPr>
            <p:cNvSpPr/>
            <p:nvPr/>
          </p:nvSpPr>
          <p:spPr>
            <a:xfrm>
              <a:off x="346675" y="1852547"/>
              <a:ext cx="606582" cy="606582"/>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3</a:t>
              </a:r>
              <a:endParaRPr lang="x-none" sz="4400" b="1" dirty="0">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0C65D102-4DDA-554C-A140-1BC674BABE0B}"/>
                </a:ext>
              </a:extLst>
            </p:cNvPr>
            <p:cNvSpPr/>
            <p:nvPr/>
          </p:nvSpPr>
          <p:spPr>
            <a:xfrm>
              <a:off x="942969" y="1827498"/>
              <a:ext cx="6091562"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800" dirty="0">
                  <a:solidFill>
                    <a:schemeClr val="tx1"/>
                  </a:solidFill>
                  <a:latin typeface="Arial" panose="020B0604020202020204" pitchFamily="34" charset="0"/>
                  <a:cs typeface="Arial" panose="020B0604020202020204" pitchFamily="34" charset="0"/>
                </a:rPr>
                <a:t>Có bao nhiêu củ cà rốt đã tô màu?</a:t>
              </a:r>
            </a:p>
          </p:txBody>
        </p:sp>
      </p:grpSp>
      <p:sp>
        <p:nvSpPr>
          <p:cNvPr id="15" name="Star: 5 Points 14">
            <a:extLst>
              <a:ext uri="{FF2B5EF4-FFF2-40B4-BE49-F238E27FC236}">
                <a16:creationId xmlns:a16="http://schemas.microsoft.com/office/drawing/2014/main" id="{2B74D7D8-6CFF-44A5-829F-BBC1321B450B}"/>
              </a:ext>
            </a:extLst>
          </p:cNvPr>
          <p:cNvSpPr/>
          <p:nvPr/>
        </p:nvSpPr>
        <p:spPr>
          <a:xfrm>
            <a:off x="8218218" y="774837"/>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33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8" presetClass="emph" presetSubtype="0" fill="hold" grpId="0" nodeType="withEffect">
                                  <p:stCondLst>
                                    <p:cond delay="0"/>
                                  </p:stCondLst>
                                  <p:childTnLst>
                                    <p:animRot by="21600000">
                                      <p:cBhvr>
                                        <p:cTn id="9"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14"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37" presetClass="path" presetSubtype="0" accel="50000" decel="50000" fill="hold" nodeType="clickEffect">
                                  <p:stCondLst>
                                    <p:cond delay="0"/>
                                  </p:stCondLst>
                                  <p:childTnLst>
                                    <p:animMotion origin="layout" path="M 2.34641E-6 -1.2959E-6 L -0.1017 -0.06757 C -0.12288 -0.08269 -0.15464 -0.09071 -0.18778 -0.09071 C -0.22597 -0.09071 -0.25616 -0.08269 -0.27716 -0.06757 L -0.37869 -1.2959E-6 " pathEditMode="relative" rAng="0" ptsTypes="AAAAA">
                                      <p:cBhvr>
                                        <p:cTn id="19" dur="2000" fill="hold"/>
                                        <p:tgtEl>
                                          <p:spTgt spid="11"/>
                                        </p:tgtEl>
                                        <p:attrNameLst>
                                          <p:attrName>ppt_x</p:attrName>
                                          <p:attrName>ppt_y</p:attrName>
                                        </p:attrNameLst>
                                      </p:cBhvr>
                                      <p:rCtr x="-18934" y="-4536"/>
                                    </p:animMotion>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37" presetClass="path" presetSubtype="0" accel="50000" decel="50000" fill="hold" nodeType="clickEffect">
                                  <p:stCondLst>
                                    <p:cond delay="0"/>
                                  </p:stCondLst>
                                  <p:childTnLst>
                                    <p:animMotion origin="layout" path="M -1.21486E-7 -1.2959E-6 L -0.1102 -0.06757 C -0.13329 -0.08269 -0.16765 -0.09071 -0.20375 -0.09071 C -0.24488 -0.09071 -0.27768 -0.08269 -0.30059 -0.06757 L -0.41062 -1.2959E-6 " pathEditMode="relative" rAng="0" ptsTypes="AAAAA">
                                      <p:cBhvr>
                                        <p:cTn id="24" dur="2000" fill="hold"/>
                                        <p:tgtEl>
                                          <p:spTgt spid="12"/>
                                        </p:tgtEl>
                                        <p:attrNameLst>
                                          <p:attrName>ppt_x</p:attrName>
                                          <p:attrName>ppt_y</p:attrName>
                                        </p:attrNameLst>
                                      </p:cBhvr>
                                      <p:rCtr x="-20531" y="-4536"/>
                                    </p:animMotion>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5"/>
                                        </p:tgtEl>
                                        <p:attrNameLst>
                                          <p:attrName>r</p:attrName>
                                        </p:attrNameLst>
                                      </p:cBhvr>
                                    </p:animRot>
                                    <p:animRot by="-240000">
                                      <p:cBhvr>
                                        <p:cTn id="30" dur="200" fill="hold">
                                          <p:stCondLst>
                                            <p:cond delay="200"/>
                                          </p:stCondLst>
                                        </p:cTn>
                                        <p:tgtEl>
                                          <p:spTgt spid="5"/>
                                        </p:tgtEl>
                                        <p:attrNameLst>
                                          <p:attrName>r</p:attrName>
                                        </p:attrNameLst>
                                      </p:cBhvr>
                                    </p:animRot>
                                    <p:animRot by="240000">
                                      <p:cBhvr>
                                        <p:cTn id="31" dur="200" fill="hold">
                                          <p:stCondLst>
                                            <p:cond delay="400"/>
                                          </p:stCondLst>
                                        </p:cTn>
                                        <p:tgtEl>
                                          <p:spTgt spid="5"/>
                                        </p:tgtEl>
                                        <p:attrNameLst>
                                          <p:attrName>r</p:attrName>
                                        </p:attrNameLst>
                                      </p:cBhvr>
                                    </p:animRot>
                                    <p:animRot by="-240000">
                                      <p:cBhvr>
                                        <p:cTn id="32" dur="200" fill="hold">
                                          <p:stCondLst>
                                            <p:cond delay="600"/>
                                          </p:stCondLst>
                                        </p:cTn>
                                        <p:tgtEl>
                                          <p:spTgt spid="5"/>
                                        </p:tgtEl>
                                        <p:attrNameLst>
                                          <p:attrName>r</p:attrName>
                                        </p:attrNameLst>
                                      </p:cBhvr>
                                    </p:animRot>
                                    <p:animRot by="120000">
                                      <p:cBhvr>
                                        <p:cTn id="33"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14"/>
                                        </p:tgtEl>
                                        <p:attrNameLst>
                                          <p:attrName>r</p:attrName>
                                        </p:attrNameLst>
                                      </p:cBhvr>
                                    </p:animRot>
                                    <p:animRot by="-240000">
                                      <p:cBhvr>
                                        <p:cTn id="39" dur="200" fill="hold">
                                          <p:stCondLst>
                                            <p:cond delay="200"/>
                                          </p:stCondLst>
                                        </p:cTn>
                                        <p:tgtEl>
                                          <p:spTgt spid="14"/>
                                        </p:tgtEl>
                                        <p:attrNameLst>
                                          <p:attrName>r</p:attrName>
                                        </p:attrNameLst>
                                      </p:cBhvr>
                                    </p:animRot>
                                    <p:animRot by="240000">
                                      <p:cBhvr>
                                        <p:cTn id="40" dur="200" fill="hold">
                                          <p:stCondLst>
                                            <p:cond delay="400"/>
                                          </p:stCondLst>
                                        </p:cTn>
                                        <p:tgtEl>
                                          <p:spTgt spid="14"/>
                                        </p:tgtEl>
                                        <p:attrNameLst>
                                          <p:attrName>r</p:attrName>
                                        </p:attrNameLst>
                                      </p:cBhvr>
                                    </p:animRot>
                                    <p:animRot by="-240000">
                                      <p:cBhvr>
                                        <p:cTn id="41" dur="200" fill="hold">
                                          <p:stCondLst>
                                            <p:cond delay="600"/>
                                          </p:stCondLst>
                                        </p:cTn>
                                        <p:tgtEl>
                                          <p:spTgt spid="14"/>
                                        </p:tgtEl>
                                        <p:attrNameLst>
                                          <p:attrName>r</p:attrName>
                                        </p:attrNameLst>
                                      </p:cBhvr>
                                    </p:animRot>
                                    <p:animRot by="120000">
                                      <p:cBhvr>
                                        <p:cTn id="42"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childTnLst>
              </p:cTn>
              <p:nextCondLst>
                <p:cond evt="onClick" delay="0">
                  <p:tgtEl>
                    <p:spTgt spid="16"/>
                  </p:tgtEl>
                </p:cond>
              </p:nextCondLst>
            </p:seq>
          </p:childTnLst>
        </p:cTn>
      </p:par>
    </p:tnLst>
    <p:bldLst>
      <p:bldP spid="17" grpId="0" animBg="1"/>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210449" y="1740587"/>
            <a:ext cx="47144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b)</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1701" y="1740587"/>
            <a:ext cx="799835" cy="149991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6181" y="1740588"/>
            <a:ext cx="986972" cy="166391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8112" y="1740587"/>
            <a:ext cx="799835" cy="149991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3153" y="1740588"/>
            <a:ext cx="986972" cy="166391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423" y="2310530"/>
            <a:ext cx="2548364" cy="125691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1338" y="1658588"/>
            <a:ext cx="986972" cy="1663910"/>
          </a:xfrm>
          <a:prstGeom prst="rect">
            <a:avLst/>
          </a:prstGeom>
        </p:spPr>
      </p:pic>
      <p:sp>
        <p:nvSpPr>
          <p:cNvPr id="20" name="Rectangle 19">
            <a:extLst>
              <a:ext uri="{FF2B5EF4-FFF2-40B4-BE49-F238E27FC236}">
                <a16:creationId xmlns:a16="http://schemas.microsoft.com/office/drawing/2014/main" id="{BE293276-DD90-1141-805F-A0FAAEC9DFED}"/>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A3617AEA-5059-7945-8057-11301A32D272}"/>
              </a:ext>
            </a:extLst>
          </p:cNvPr>
          <p:cNvSpPr/>
          <p:nvPr/>
        </p:nvSpPr>
        <p:spPr>
          <a:xfrm>
            <a:off x="1142367" y="3477958"/>
            <a:ext cx="841725" cy="843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b="1" dirty="0">
                <a:latin typeface="Arial" panose="020B0604020202020204" pitchFamily="34" charset="0"/>
                <a:cs typeface="Arial" panose="020B0604020202020204" pitchFamily="34" charset="0"/>
              </a:rPr>
              <a:t>?</a:t>
            </a:r>
          </a:p>
        </p:txBody>
      </p:sp>
      <p:sp>
        <p:nvSpPr>
          <p:cNvPr id="26" name="Rounded Rectangle 25">
            <a:extLst>
              <a:ext uri="{FF2B5EF4-FFF2-40B4-BE49-F238E27FC236}">
                <a16:creationId xmlns:a16="http://schemas.microsoft.com/office/drawing/2014/main" id="{0ABFAEDD-BACB-0540-BB2B-98EF57050B6E}"/>
              </a:ext>
            </a:extLst>
          </p:cNvPr>
          <p:cNvSpPr/>
          <p:nvPr/>
        </p:nvSpPr>
        <p:spPr>
          <a:xfrm>
            <a:off x="1142366" y="3477958"/>
            <a:ext cx="841725" cy="843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b="1" dirty="0">
                <a:latin typeface="Arial" panose="020B0604020202020204" pitchFamily="34" charset="0"/>
                <a:cs typeface="Arial" panose="020B0604020202020204" pitchFamily="34" charset="0"/>
              </a:rPr>
              <a:t>2</a:t>
            </a:r>
          </a:p>
        </p:txBody>
      </p:sp>
      <p:grpSp>
        <p:nvGrpSpPr>
          <p:cNvPr id="27" name="Group 26">
            <a:extLst>
              <a:ext uri="{FF2B5EF4-FFF2-40B4-BE49-F238E27FC236}">
                <a16:creationId xmlns:a16="http://schemas.microsoft.com/office/drawing/2014/main" id="{F205AFD2-74AA-E34A-BFEA-805839784676}"/>
              </a:ext>
            </a:extLst>
          </p:cNvPr>
          <p:cNvGrpSpPr/>
          <p:nvPr/>
        </p:nvGrpSpPr>
        <p:grpSpPr>
          <a:xfrm>
            <a:off x="2176610" y="190688"/>
            <a:ext cx="6687856" cy="656680"/>
            <a:chOff x="346675" y="1827498"/>
            <a:chExt cx="6687856" cy="656680"/>
          </a:xfrm>
        </p:grpSpPr>
        <p:sp>
          <p:nvSpPr>
            <p:cNvPr id="28" name="Oval 27">
              <a:extLst>
                <a:ext uri="{FF2B5EF4-FFF2-40B4-BE49-F238E27FC236}">
                  <a16:creationId xmlns:a16="http://schemas.microsoft.com/office/drawing/2014/main" id="{DD41F9F6-6975-DE48-A274-42C8CF0009CE}"/>
                </a:ext>
              </a:extLst>
            </p:cNvPr>
            <p:cNvSpPr/>
            <p:nvPr/>
          </p:nvSpPr>
          <p:spPr>
            <a:xfrm>
              <a:off x="346675" y="1852547"/>
              <a:ext cx="606582" cy="606582"/>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3</a:t>
              </a:r>
              <a:endParaRPr lang="x-none" sz="4400" b="1" dirty="0">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38AF306D-25C8-4C44-B876-CF63E7176D23}"/>
                </a:ext>
              </a:extLst>
            </p:cNvPr>
            <p:cNvSpPr/>
            <p:nvPr/>
          </p:nvSpPr>
          <p:spPr>
            <a:xfrm>
              <a:off x="942969" y="1827498"/>
              <a:ext cx="6091562"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800" dirty="0">
                  <a:solidFill>
                    <a:schemeClr val="tx1"/>
                  </a:solidFill>
                  <a:latin typeface="Arial" panose="020B0604020202020204" pitchFamily="34" charset="0"/>
                  <a:cs typeface="Arial" panose="020B0604020202020204" pitchFamily="34" charset="0"/>
                </a:rPr>
                <a:t>Có bao nhiêu củ cà rốt đã tô màu?</a:t>
              </a:r>
            </a:p>
          </p:txBody>
        </p:sp>
      </p:grpSp>
      <p:pic>
        <p:nvPicPr>
          <p:cNvPr id="3" name="Picture 2">
            <a:extLst>
              <a:ext uri="{FF2B5EF4-FFF2-40B4-BE49-F238E27FC236}">
                <a16:creationId xmlns:a16="http://schemas.microsoft.com/office/drawing/2014/main" id="{386E7947-1E57-4373-B4AE-E1C9BEAEC81F}"/>
              </a:ext>
            </a:extLst>
          </p:cNvPr>
          <p:cNvPicPr>
            <a:picLocks noChangeAspect="1"/>
          </p:cNvPicPr>
          <p:nvPr/>
        </p:nvPicPr>
        <p:blipFill rotWithShape="1">
          <a:blip r:embed="rId7">
            <a:extLst>
              <a:ext uri="{28A0092B-C50C-407E-A947-70E740481C1C}">
                <a14:useLocalDpi xmlns:a14="http://schemas.microsoft.com/office/drawing/2010/main" val="0"/>
              </a:ext>
            </a:extLst>
          </a:blip>
          <a:srcRect l="25351" t="16508" r="31065" b="18369"/>
          <a:stretch/>
        </p:blipFill>
        <p:spPr>
          <a:xfrm>
            <a:off x="3897027" y="3448071"/>
            <a:ext cx="2211002" cy="1697017"/>
          </a:xfrm>
          <a:prstGeom prst="rect">
            <a:avLst/>
          </a:prstGeom>
        </p:spPr>
      </p:pic>
    </p:spTree>
    <p:extLst>
      <p:ext uri="{BB962C8B-B14F-4D97-AF65-F5344CB8AC3E}">
        <p14:creationId xmlns:p14="http://schemas.microsoft.com/office/powerpoint/2010/main" val="40884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37" presetClass="path" presetSubtype="0" accel="50000" decel="50000" fill="hold" nodeType="clickEffect">
                                  <p:stCondLst>
                                    <p:cond delay="0"/>
                                  </p:stCondLst>
                                  <p:childTnLst>
                                    <p:animMotion origin="layout" path="M 3.2211E-6 -1.2959E-6 L -0.08608 -0.06757 C -0.10413 -0.08269 -0.13103 -0.09071 -0.15915 -0.09071 C -0.19143 -0.09071 -0.21694 -0.08269 -0.23482 -0.06757 L -0.32073 -1.2959E-6 " pathEditMode="relative" rAng="0" ptsTypes="AAAAA">
                                      <p:cBhvr>
                                        <p:cTn id="12" dur="2000" fill="hold"/>
                                        <p:tgtEl>
                                          <p:spTgt spid="4"/>
                                        </p:tgtEl>
                                        <p:attrNameLst>
                                          <p:attrName>ppt_x</p:attrName>
                                          <p:attrName>ppt_y</p:attrName>
                                        </p:attrNameLst>
                                      </p:cBhvr>
                                      <p:rCtr x="-16036" y="-4536"/>
                                    </p:animMotion>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37" presetClass="path" presetSubtype="0" accel="50000" decel="50000" fill="hold" nodeType="clickEffect">
                                  <p:stCondLst>
                                    <p:cond delay="0"/>
                                  </p:stCondLst>
                                  <p:childTnLst>
                                    <p:animMotion origin="layout" path="M -0.00017 -1.2959E-6 L -0.11489 -0.06757 C -0.13901 -0.08269 -0.17477 -0.09071 -0.21243 -0.09071 C -0.25529 -0.09071 -0.28948 -0.08269 -0.31343 -0.06757 L -0.42798 -1.2959E-6 " pathEditMode="relative" rAng="0" ptsTypes="AAAAA">
                                      <p:cBhvr>
                                        <p:cTn id="17" dur="2000" fill="hold"/>
                                        <p:tgtEl>
                                          <p:spTgt spid="12"/>
                                        </p:tgtEl>
                                        <p:attrNameLst>
                                          <p:attrName>ppt_x</p:attrName>
                                          <p:attrName>ppt_y</p:attrName>
                                        </p:attrNameLst>
                                      </p:cBhvr>
                                      <p:rCtr x="-21381" y="-4536"/>
                                    </p:animMotion>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5"/>
                                        </p:tgtEl>
                                        <p:attrNameLst>
                                          <p:attrName>r</p:attrName>
                                        </p:attrNameLst>
                                      </p:cBhvr>
                                    </p:animRot>
                                    <p:animRot by="-240000">
                                      <p:cBhvr>
                                        <p:cTn id="23" dur="200" fill="hold">
                                          <p:stCondLst>
                                            <p:cond delay="200"/>
                                          </p:stCondLst>
                                        </p:cTn>
                                        <p:tgtEl>
                                          <p:spTgt spid="5"/>
                                        </p:tgtEl>
                                        <p:attrNameLst>
                                          <p:attrName>r</p:attrName>
                                        </p:attrNameLst>
                                      </p:cBhvr>
                                    </p:animRot>
                                    <p:animRot by="240000">
                                      <p:cBhvr>
                                        <p:cTn id="24" dur="200" fill="hold">
                                          <p:stCondLst>
                                            <p:cond delay="400"/>
                                          </p:stCondLst>
                                        </p:cTn>
                                        <p:tgtEl>
                                          <p:spTgt spid="5"/>
                                        </p:tgtEl>
                                        <p:attrNameLst>
                                          <p:attrName>r</p:attrName>
                                        </p:attrNameLst>
                                      </p:cBhvr>
                                    </p:animRot>
                                    <p:animRot by="-240000">
                                      <p:cBhvr>
                                        <p:cTn id="25" dur="200" fill="hold">
                                          <p:stCondLst>
                                            <p:cond delay="600"/>
                                          </p:stCondLst>
                                        </p:cTn>
                                        <p:tgtEl>
                                          <p:spTgt spid="5"/>
                                        </p:tgtEl>
                                        <p:attrNameLst>
                                          <p:attrName>r</p:attrName>
                                        </p:attrNameLst>
                                      </p:cBhvr>
                                    </p:animRot>
                                    <p:animRot by="120000">
                                      <p:cBhvr>
                                        <p:cTn id="2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14"/>
                                        </p:tgtEl>
                                        <p:attrNameLst>
                                          <p:attrName>r</p:attrName>
                                        </p:attrNameLst>
                                      </p:cBhvr>
                                    </p:animRot>
                                    <p:animRot by="-240000">
                                      <p:cBhvr>
                                        <p:cTn id="32" dur="200" fill="hold">
                                          <p:stCondLst>
                                            <p:cond delay="200"/>
                                          </p:stCondLst>
                                        </p:cTn>
                                        <p:tgtEl>
                                          <p:spTgt spid="14"/>
                                        </p:tgtEl>
                                        <p:attrNameLst>
                                          <p:attrName>r</p:attrName>
                                        </p:attrNameLst>
                                      </p:cBhvr>
                                    </p:animRot>
                                    <p:animRot by="240000">
                                      <p:cBhvr>
                                        <p:cTn id="33" dur="200" fill="hold">
                                          <p:stCondLst>
                                            <p:cond delay="400"/>
                                          </p:stCondLst>
                                        </p:cTn>
                                        <p:tgtEl>
                                          <p:spTgt spid="14"/>
                                        </p:tgtEl>
                                        <p:attrNameLst>
                                          <p:attrName>r</p:attrName>
                                        </p:attrNameLst>
                                      </p:cBhvr>
                                    </p:animRot>
                                    <p:animRot by="-240000">
                                      <p:cBhvr>
                                        <p:cTn id="34" dur="200" fill="hold">
                                          <p:stCondLst>
                                            <p:cond delay="600"/>
                                          </p:stCondLst>
                                        </p:cTn>
                                        <p:tgtEl>
                                          <p:spTgt spid="14"/>
                                        </p:tgtEl>
                                        <p:attrNameLst>
                                          <p:attrName>r</p:attrName>
                                        </p:attrNameLst>
                                      </p:cBhvr>
                                    </p:animRot>
                                    <p:animRot by="120000">
                                      <p:cBhvr>
                                        <p:cTn id="35"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9317" y="1740585"/>
            <a:ext cx="799835" cy="1499913"/>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8646" y="1740585"/>
            <a:ext cx="799835" cy="1499913"/>
          </a:xfrm>
          <a:prstGeom prst="rect">
            <a:avLst/>
          </a:prstGeom>
        </p:spPr>
      </p:pic>
      <p:sp>
        <p:nvSpPr>
          <p:cNvPr id="9" name="TextBox 8"/>
          <p:cNvSpPr txBox="1"/>
          <p:nvPr/>
        </p:nvSpPr>
        <p:spPr>
          <a:xfrm>
            <a:off x="3210449" y="1740587"/>
            <a:ext cx="41051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701" y="1740587"/>
            <a:ext cx="799835" cy="149991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1605" y="1658586"/>
            <a:ext cx="986972" cy="166391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031" y="1740586"/>
            <a:ext cx="799835" cy="149991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423" y="2310530"/>
            <a:ext cx="2548364" cy="1256917"/>
          </a:xfrm>
          <a:prstGeom prst="rect">
            <a:avLst/>
          </a:prstGeom>
        </p:spPr>
      </p:pic>
      <p:sp>
        <p:nvSpPr>
          <p:cNvPr id="20" name="Rectangle 19">
            <a:extLst>
              <a:ext uri="{FF2B5EF4-FFF2-40B4-BE49-F238E27FC236}">
                <a16:creationId xmlns:a16="http://schemas.microsoft.com/office/drawing/2014/main" id="{BA2C7D13-407B-B14D-B005-4422F12F16E3}"/>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31E139E3-7792-2345-A61B-81866ED3BF50}"/>
              </a:ext>
            </a:extLst>
          </p:cNvPr>
          <p:cNvGrpSpPr/>
          <p:nvPr/>
        </p:nvGrpSpPr>
        <p:grpSpPr>
          <a:xfrm>
            <a:off x="2313922" y="215737"/>
            <a:ext cx="6687856" cy="656680"/>
            <a:chOff x="346675" y="1827498"/>
            <a:chExt cx="6687856" cy="656680"/>
          </a:xfrm>
        </p:grpSpPr>
        <p:sp>
          <p:nvSpPr>
            <p:cNvPr id="26" name="Oval 25">
              <a:extLst>
                <a:ext uri="{FF2B5EF4-FFF2-40B4-BE49-F238E27FC236}">
                  <a16:creationId xmlns:a16="http://schemas.microsoft.com/office/drawing/2014/main" id="{B7EE867F-6FC6-2E45-87DE-57B621F26CA5}"/>
                </a:ext>
              </a:extLst>
            </p:cNvPr>
            <p:cNvSpPr/>
            <p:nvPr/>
          </p:nvSpPr>
          <p:spPr>
            <a:xfrm>
              <a:off x="346675" y="1852547"/>
              <a:ext cx="606582" cy="606582"/>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3</a:t>
              </a:r>
              <a:endParaRPr lang="x-none" sz="4400" b="1" dirty="0">
                <a:latin typeface="Arial" panose="020B0604020202020204" pitchFamily="34" charset="0"/>
                <a:cs typeface="Arial" panose="020B0604020202020204" pitchFamily="34" charset="0"/>
              </a:endParaRPr>
            </a:p>
          </p:txBody>
        </p:sp>
        <p:sp>
          <p:nvSpPr>
            <p:cNvPr id="27" name="Rounded Rectangle 26">
              <a:extLst>
                <a:ext uri="{FF2B5EF4-FFF2-40B4-BE49-F238E27FC236}">
                  <a16:creationId xmlns:a16="http://schemas.microsoft.com/office/drawing/2014/main" id="{3EECC6F9-1DA6-C24C-AFCD-FE7CD6E08460}"/>
                </a:ext>
              </a:extLst>
            </p:cNvPr>
            <p:cNvSpPr/>
            <p:nvPr/>
          </p:nvSpPr>
          <p:spPr>
            <a:xfrm>
              <a:off x="942969" y="1827498"/>
              <a:ext cx="6091562"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800" dirty="0">
                  <a:solidFill>
                    <a:schemeClr val="tx1"/>
                  </a:solidFill>
                  <a:latin typeface="Arial" panose="020B0604020202020204" pitchFamily="34" charset="0"/>
                  <a:cs typeface="Arial" panose="020B0604020202020204" pitchFamily="34" charset="0"/>
                </a:rPr>
                <a:t>Có bao nhiêu củ cà rốt đã tô màu?</a:t>
              </a:r>
            </a:p>
          </p:txBody>
        </p:sp>
      </p:grpSp>
      <p:sp>
        <p:nvSpPr>
          <p:cNvPr id="28" name="Rounded Rectangle 27">
            <a:extLst>
              <a:ext uri="{FF2B5EF4-FFF2-40B4-BE49-F238E27FC236}">
                <a16:creationId xmlns:a16="http://schemas.microsoft.com/office/drawing/2014/main" id="{85EDE0B8-514C-6549-8F0C-DFEDB0E45C14}"/>
              </a:ext>
            </a:extLst>
          </p:cNvPr>
          <p:cNvSpPr/>
          <p:nvPr/>
        </p:nvSpPr>
        <p:spPr>
          <a:xfrm>
            <a:off x="1142367" y="3477958"/>
            <a:ext cx="841725" cy="843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b="1" dirty="0">
                <a:latin typeface="Arial" panose="020B0604020202020204" pitchFamily="34" charset="0"/>
                <a:cs typeface="Arial" panose="020B0604020202020204" pitchFamily="34" charset="0"/>
              </a:rPr>
              <a:t>?</a:t>
            </a:r>
          </a:p>
        </p:txBody>
      </p:sp>
      <p:sp>
        <p:nvSpPr>
          <p:cNvPr id="29" name="Rounded Rectangle 28">
            <a:extLst>
              <a:ext uri="{FF2B5EF4-FFF2-40B4-BE49-F238E27FC236}">
                <a16:creationId xmlns:a16="http://schemas.microsoft.com/office/drawing/2014/main" id="{D7554916-7403-5E47-AA95-2D2A0701B7CD}"/>
              </a:ext>
            </a:extLst>
          </p:cNvPr>
          <p:cNvSpPr/>
          <p:nvPr/>
        </p:nvSpPr>
        <p:spPr>
          <a:xfrm>
            <a:off x="1142366" y="3477958"/>
            <a:ext cx="841725" cy="843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b="1" dirty="0">
                <a:latin typeface="Arial" panose="020B0604020202020204" pitchFamily="34" charset="0"/>
                <a:cs typeface="Arial" panose="020B0604020202020204" pitchFamily="34" charset="0"/>
              </a:rPr>
              <a:t>4</a:t>
            </a:r>
          </a:p>
        </p:txBody>
      </p:sp>
      <p:pic>
        <p:nvPicPr>
          <p:cNvPr id="1026" name="Picture 2" descr="20 cách chào hỏi truyền thống của các nước trên thế giới | Travelmart.vn">
            <a:extLst>
              <a:ext uri="{FF2B5EF4-FFF2-40B4-BE49-F238E27FC236}">
                <a16:creationId xmlns:a16="http://schemas.microsoft.com/office/drawing/2014/main" id="{22299781-9A05-46A6-A2C2-8FE8CC98E4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9437" y="3442780"/>
            <a:ext cx="2548364" cy="1702308"/>
          </a:xfrm>
          <a:prstGeom prst="rect">
            <a:avLst/>
          </a:prstGeom>
          <a:noFill/>
        </p:spPr>
      </p:pic>
    </p:spTree>
    <p:extLst>
      <p:ext uri="{BB962C8B-B14F-4D97-AF65-F5344CB8AC3E}">
        <p14:creationId xmlns:p14="http://schemas.microsoft.com/office/powerpoint/2010/main" val="262456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250" fill="hold"/>
                                        <p:tgtEl>
                                          <p:spTgt spid="1026"/>
                                        </p:tgtEl>
                                        <p:attrNameLst>
                                          <p:attrName>ppt_x</p:attrName>
                                        </p:attrNameLst>
                                      </p:cBhvr>
                                      <p:tavLst>
                                        <p:tav tm="0">
                                          <p:val>
                                            <p:strVal val="#ppt_x"/>
                                          </p:val>
                                        </p:tav>
                                        <p:tav tm="100000">
                                          <p:val>
                                            <p:strVal val="#ppt_x"/>
                                          </p:val>
                                        </p:tav>
                                      </p:tavLst>
                                    </p:anim>
                                    <p:anim calcmode="lin" valueType="num">
                                      <p:cBhvr additive="base">
                                        <p:cTn id="8" dur="25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13"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37" presetClass="path" presetSubtype="0" accel="50000" decel="50000" fill="hold" nodeType="clickEffect">
                                  <p:stCondLst>
                                    <p:cond delay="0"/>
                                  </p:stCondLst>
                                  <p:childTnLst>
                                    <p:animMotion origin="layout" path="M 2.34641E-6 -1.2959E-6 L -0.11003 -0.06757 C -0.13294 -0.08269 -0.16731 -0.09071 -0.20323 -0.09071 C -0.24454 -0.09071 -0.27716 -0.08269 -0.2999 -0.06757 L -0.40958 -1.2959E-6 " pathEditMode="relative" rAng="0" ptsTypes="AAAAA">
                                      <p:cBhvr>
                                        <p:cTn id="18" dur="2000" fill="hold"/>
                                        <p:tgtEl>
                                          <p:spTgt spid="11"/>
                                        </p:tgtEl>
                                        <p:attrNameLst>
                                          <p:attrName>ppt_x</p:attrName>
                                          <p:attrName>ppt_y</p:attrName>
                                        </p:attrNameLst>
                                      </p:cBhvr>
                                      <p:rCtr x="-20479" y="-4536"/>
                                    </p:animMotion>
                                  </p:childTnLst>
                                </p:cTn>
                              </p:par>
                            </p:childTnLst>
                          </p:cTn>
                        </p:par>
                      </p:childTnLst>
                    </p:cTn>
                  </p:par>
                </p:childTnLst>
              </p:cTn>
              <p:nextCondLst>
                <p:cond evt="onClick" delay="0">
                  <p:tgtEl>
                    <p:spTgt spid="11"/>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37" presetClass="path" presetSubtype="0" accel="50000" decel="50000" fill="hold" nodeType="clickEffect">
                                  <p:stCondLst>
                                    <p:cond delay="0"/>
                                  </p:stCondLst>
                                  <p:childTnLst>
                                    <p:animMotion origin="layout" path="M -4.41166E-6 -1.2959E-6 L -0.15411 -0.06757 C -0.18622 -0.08269 -0.23429 -0.09071 -0.28445 -0.09071 C -0.34224 -0.09071 -0.38788 -0.08269 -0.41964 -0.06757 L -0.57306 -1.2959E-6 " pathEditMode="relative" rAng="0" ptsTypes="AAAAA">
                                      <p:cBhvr>
                                        <p:cTn id="32" dur="2000" fill="hold"/>
                                        <p:tgtEl>
                                          <p:spTgt spid="13"/>
                                        </p:tgtEl>
                                        <p:attrNameLst>
                                          <p:attrName>ppt_x</p:attrName>
                                          <p:attrName>ppt_y</p:attrName>
                                        </p:attrNameLst>
                                      </p:cBhvr>
                                      <p:rCtr x="-28653" y="-4536"/>
                                    </p:animMotion>
                                  </p:childTnLst>
                                </p:cTn>
                              </p:par>
                            </p:childTnLst>
                          </p:cTn>
                        </p:par>
                      </p:childTnLst>
                    </p:cTn>
                  </p:par>
                </p:childTnLst>
              </p:cTn>
              <p:nextCondLst>
                <p:cond evt="onClick" delay="0">
                  <p:tgtEl>
                    <p:spTgt spid="13"/>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37" presetClass="path" presetSubtype="0" accel="50000" decel="50000" fill="hold" nodeType="clickEffect">
                                  <p:stCondLst>
                                    <p:cond delay="0"/>
                                  </p:stCondLst>
                                  <p:childTnLst>
                                    <p:animMotion origin="layout" path="M 4.71364E-6 -1.2959E-6 L -0.16974 -0.06757 C -0.20514 -0.08269 -0.25807 -0.09071 -0.31326 -0.09071 C -0.37696 -0.09071 -0.42746 -0.08269 -0.46252 -0.06757 L -0.63173 -1.2959E-6 " pathEditMode="relative" rAng="0" ptsTypes="AAAAA">
                                      <p:cBhvr>
                                        <p:cTn id="37" dur="2000" fill="hold"/>
                                        <p:tgtEl>
                                          <p:spTgt spid="15"/>
                                        </p:tgtEl>
                                        <p:attrNameLst>
                                          <p:attrName>ppt_x</p:attrName>
                                          <p:attrName>ppt_y</p:attrName>
                                        </p:attrNameLst>
                                      </p:cBhvr>
                                      <p:rCtr x="-31586" y="-4536"/>
                                    </p:animMotion>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childTnLst>
                          </p:cTn>
                        </p:par>
                      </p:childTnLst>
                    </p:cTn>
                  </p:par>
                </p:childTnLst>
              </p:cTn>
              <p:nextCondLst>
                <p:cond evt="onClick" delay="0">
                  <p:tgtEl>
                    <p:spTgt spid="28"/>
                  </p:tgtEl>
                </p:cond>
              </p:nextCondLst>
            </p:seq>
          </p:childTnLst>
        </p:cTn>
      </p:par>
    </p:tnLst>
    <p:bldLst>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210449" y="1740587"/>
            <a:ext cx="506527"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4444" y="1658587"/>
            <a:ext cx="986972" cy="166391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7367" y="1740587"/>
            <a:ext cx="799835" cy="1499913"/>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153" y="1740588"/>
            <a:ext cx="986972" cy="166391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423" y="2310530"/>
            <a:ext cx="2548364" cy="125691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3987" y="1658587"/>
            <a:ext cx="986972" cy="166391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3610" y="1740588"/>
            <a:ext cx="986972" cy="1663910"/>
          </a:xfrm>
          <a:prstGeom prst="rect">
            <a:avLst/>
          </a:prstGeom>
        </p:spPr>
      </p:pic>
      <p:sp>
        <p:nvSpPr>
          <p:cNvPr id="21" name="Rectangle 20">
            <a:extLst>
              <a:ext uri="{FF2B5EF4-FFF2-40B4-BE49-F238E27FC236}">
                <a16:creationId xmlns:a16="http://schemas.microsoft.com/office/drawing/2014/main" id="{84AC2806-760F-644C-AB8E-5099F04B568F}"/>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E24861CF-571C-EA44-870F-0E883325029D}"/>
              </a:ext>
            </a:extLst>
          </p:cNvPr>
          <p:cNvGrpSpPr/>
          <p:nvPr/>
        </p:nvGrpSpPr>
        <p:grpSpPr>
          <a:xfrm>
            <a:off x="2313922" y="215737"/>
            <a:ext cx="6687856" cy="656680"/>
            <a:chOff x="346675" y="1827498"/>
            <a:chExt cx="6687856" cy="656680"/>
          </a:xfrm>
        </p:grpSpPr>
        <p:sp>
          <p:nvSpPr>
            <p:cNvPr id="27" name="Oval 26">
              <a:extLst>
                <a:ext uri="{FF2B5EF4-FFF2-40B4-BE49-F238E27FC236}">
                  <a16:creationId xmlns:a16="http://schemas.microsoft.com/office/drawing/2014/main" id="{1447981D-F17D-4C46-AD67-03E9FA19F8F1}"/>
                </a:ext>
              </a:extLst>
            </p:cNvPr>
            <p:cNvSpPr/>
            <p:nvPr/>
          </p:nvSpPr>
          <p:spPr>
            <a:xfrm>
              <a:off x="346675" y="1852547"/>
              <a:ext cx="606582" cy="606582"/>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3</a:t>
              </a:r>
              <a:endParaRPr lang="x-none" sz="4400" b="1" dirty="0">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84BB03F4-6DF5-444C-AE21-3E8BD48302F0}"/>
                </a:ext>
              </a:extLst>
            </p:cNvPr>
            <p:cNvSpPr/>
            <p:nvPr/>
          </p:nvSpPr>
          <p:spPr>
            <a:xfrm>
              <a:off x="942969" y="1827498"/>
              <a:ext cx="6091562"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800" dirty="0">
                  <a:solidFill>
                    <a:schemeClr val="tx1"/>
                  </a:solidFill>
                  <a:latin typeface="Arial" panose="020B0604020202020204" pitchFamily="34" charset="0"/>
                  <a:cs typeface="Arial" panose="020B0604020202020204" pitchFamily="34" charset="0"/>
                </a:rPr>
                <a:t>Có bao nhiêu củ cà rốt đã tô màu?</a:t>
              </a:r>
            </a:p>
          </p:txBody>
        </p:sp>
      </p:grpSp>
      <p:sp>
        <p:nvSpPr>
          <p:cNvPr id="29" name="Rounded Rectangle 28">
            <a:extLst>
              <a:ext uri="{FF2B5EF4-FFF2-40B4-BE49-F238E27FC236}">
                <a16:creationId xmlns:a16="http://schemas.microsoft.com/office/drawing/2014/main" id="{F505128D-8706-6944-990E-75C2A3396B1F}"/>
              </a:ext>
            </a:extLst>
          </p:cNvPr>
          <p:cNvSpPr/>
          <p:nvPr/>
        </p:nvSpPr>
        <p:spPr>
          <a:xfrm>
            <a:off x="1142367" y="3477958"/>
            <a:ext cx="841725" cy="843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b="1" dirty="0">
                <a:latin typeface="Arial" panose="020B0604020202020204" pitchFamily="34" charset="0"/>
                <a:cs typeface="Arial" panose="020B0604020202020204" pitchFamily="34" charset="0"/>
              </a:rPr>
              <a:t>?</a:t>
            </a:r>
          </a:p>
        </p:txBody>
      </p:sp>
      <p:sp>
        <p:nvSpPr>
          <p:cNvPr id="30" name="Rounded Rectangle 29">
            <a:extLst>
              <a:ext uri="{FF2B5EF4-FFF2-40B4-BE49-F238E27FC236}">
                <a16:creationId xmlns:a16="http://schemas.microsoft.com/office/drawing/2014/main" id="{AF767629-3F56-674E-89A2-13B8CD7D64E5}"/>
              </a:ext>
            </a:extLst>
          </p:cNvPr>
          <p:cNvSpPr/>
          <p:nvPr/>
        </p:nvSpPr>
        <p:spPr>
          <a:xfrm>
            <a:off x="1142366" y="3477958"/>
            <a:ext cx="841725" cy="843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b="1" dirty="0">
                <a:latin typeface="Arial" panose="020B0604020202020204" pitchFamily="34" charset="0"/>
                <a:cs typeface="Arial" panose="020B0604020202020204" pitchFamily="34" charset="0"/>
              </a:rPr>
              <a:t>1</a:t>
            </a:r>
          </a:p>
        </p:txBody>
      </p:sp>
      <p:sp>
        <p:nvSpPr>
          <p:cNvPr id="16" name="Star: 5 Points 15">
            <a:extLst>
              <a:ext uri="{FF2B5EF4-FFF2-40B4-BE49-F238E27FC236}">
                <a16:creationId xmlns:a16="http://schemas.microsoft.com/office/drawing/2014/main" id="{AEA5B541-4689-4B02-A5EB-05777D5A6E5F}"/>
              </a:ext>
            </a:extLst>
          </p:cNvPr>
          <p:cNvSpPr/>
          <p:nvPr/>
        </p:nvSpPr>
        <p:spPr>
          <a:xfrm>
            <a:off x="8156639" y="763820"/>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80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8" presetClass="emph" presetSubtype="0" fill="hold" grpId="0" nodeType="withEffect">
                                  <p:stCondLst>
                                    <p:cond delay="0"/>
                                  </p:stCondLst>
                                  <p:childTnLst>
                                    <p:animRot by="21600000">
                                      <p:cBhvr>
                                        <p:cTn id="9"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4.51232E-8 -1.2959E-6 L -0.12877 -0.06757 C -0.1555 -0.08269 -0.19577 -0.09071 -0.23759 -0.09071 C -0.28584 -0.09071 -0.32402 -0.08269 -0.35075 -0.06757 L -0.479 -1.2959E-6 " pathEditMode="relative" rAng="0" ptsTypes="AAAAA">
                                      <p:cBhvr>
                                        <p:cTn id="14" dur="2000" fill="hold"/>
                                        <p:tgtEl>
                                          <p:spTgt spid="11"/>
                                        </p:tgtEl>
                                        <p:attrNameLst>
                                          <p:attrName>ppt_x</p:attrName>
                                          <p:attrName>ppt_y</p:attrName>
                                        </p:attrNameLst>
                                      </p:cBhvr>
                                      <p:rCtr x="-23950" y="-4536"/>
                                    </p:animMotion>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14"/>
                                        </p:tgtEl>
                                        <p:attrNameLst>
                                          <p:attrName>r</p:attrName>
                                        </p:attrNameLst>
                                      </p:cBhvr>
                                    </p:animRot>
                                    <p:animRot by="-240000">
                                      <p:cBhvr>
                                        <p:cTn id="29" dur="200" fill="hold">
                                          <p:stCondLst>
                                            <p:cond delay="200"/>
                                          </p:stCondLst>
                                        </p:cTn>
                                        <p:tgtEl>
                                          <p:spTgt spid="14"/>
                                        </p:tgtEl>
                                        <p:attrNameLst>
                                          <p:attrName>r</p:attrName>
                                        </p:attrNameLst>
                                      </p:cBhvr>
                                    </p:animRot>
                                    <p:animRot by="240000">
                                      <p:cBhvr>
                                        <p:cTn id="30" dur="200" fill="hold">
                                          <p:stCondLst>
                                            <p:cond delay="400"/>
                                          </p:stCondLst>
                                        </p:cTn>
                                        <p:tgtEl>
                                          <p:spTgt spid="14"/>
                                        </p:tgtEl>
                                        <p:attrNameLst>
                                          <p:attrName>r</p:attrName>
                                        </p:attrNameLst>
                                      </p:cBhvr>
                                    </p:animRot>
                                    <p:animRot by="-240000">
                                      <p:cBhvr>
                                        <p:cTn id="31" dur="200" fill="hold">
                                          <p:stCondLst>
                                            <p:cond delay="600"/>
                                          </p:stCondLst>
                                        </p:cTn>
                                        <p:tgtEl>
                                          <p:spTgt spid="14"/>
                                        </p:tgtEl>
                                        <p:attrNameLst>
                                          <p:attrName>r</p:attrName>
                                        </p:attrNameLst>
                                      </p:cBhvr>
                                    </p:animRot>
                                    <p:animRot by="120000">
                                      <p:cBhvr>
                                        <p:cTn id="32"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3"/>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15"/>
                                        </p:tgtEl>
                                        <p:attrNameLst>
                                          <p:attrName>r</p:attrName>
                                        </p:attrNameLst>
                                      </p:cBhvr>
                                    </p:animRot>
                                    <p:animRot by="-240000">
                                      <p:cBhvr>
                                        <p:cTn id="47" dur="200" fill="hold">
                                          <p:stCondLst>
                                            <p:cond delay="200"/>
                                          </p:stCondLst>
                                        </p:cTn>
                                        <p:tgtEl>
                                          <p:spTgt spid="15"/>
                                        </p:tgtEl>
                                        <p:attrNameLst>
                                          <p:attrName>r</p:attrName>
                                        </p:attrNameLst>
                                      </p:cBhvr>
                                    </p:animRot>
                                    <p:animRot by="240000">
                                      <p:cBhvr>
                                        <p:cTn id="48" dur="200" fill="hold">
                                          <p:stCondLst>
                                            <p:cond delay="400"/>
                                          </p:stCondLst>
                                        </p:cTn>
                                        <p:tgtEl>
                                          <p:spTgt spid="15"/>
                                        </p:tgtEl>
                                        <p:attrNameLst>
                                          <p:attrName>r</p:attrName>
                                        </p:attrNameLst>
                                      </p:cBhvr>
                                    </p:animRot>
                                    <p:animRot by="-240000">
                                      <p:cBhvr>
                                        <p:cTn id="49" dur="200" fill="hold">
                                          <p:stCondLst>
                                            <p:cond delay="600"/>
                                          </p:stCondLst>
                                        </p:cTn>
                                        <p:tgtEl>
                                          <p:spTgt spid="15"/>
                                        </p:tgtEl>
                                        <p:attrNameLst>
                                          <p:attrName>r</p:attrName>
                                        </p:attrNameLst>
                                      </p:cBhvr>
                                    </p:animRot>
                                    <p:animRot by="120000">
                                      <p:cBhvr>
                                        <p:cTn id="5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29"/>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fltVal val="0"/>
                                          </p:val>
                                        </p:tav>
                                        <p:tav tm="100000">
                                          <p:val>
                                            <p:strVal val="#ppt_w"/>
                                          </p:val>
                                        </p:tav>
                                      </p:tavLst>
                                    </p:anim>
                                    <p:anim calcmode="lin" valueType="num">
                                      <p:cBhvr>
                                        <p:cTn id="57" dur="500" fill="hold"/>
                                        <p:tgtEl>
                                          <p:spTgt spid="30"/>
                                        </p:tgtEl>
                                        <p:attrNameLst>
                                          <p:attrName>ppt_h</p:attrName>
                                        </p:attrNameLst>
                                      </p:cBhvr>
                                      <p:tavLst>
                                        <p:tav tm="0">
                                          <p:val>
                                            <p:fltVal val="0"/>
                                          </p:val>
                                        </p:tav>
                                        <p:tav tm="100000">
                                          <p:val>
                                            <p:strVal val="#ppt_h"/>
                                          </p:val>
                                        </p:tav>
                                      </p:tavLst>
                                    </p:anim>
                                    <p:animEffect transition="in" filter="fade">
                                      <p:cBhvr>
                                        <p:cTn id="58" dur="500"/>
                                        <p:tgtEl>
                                          <p:spTgt spid="30"/>
                                        </p:tgtEl>
                                      </p:cBhvr>
                                    </p:animEffect>
                                  </p:childTnLst>
                                </p:cTn>
                              </p:par>
                            </p:childTnLst>
                          </p:cTn>
                        </p:par>
                      </p:childTnLst>
                    </p:cTn>
                  </p:par>
                </p:childTnLst>
              </p:cTn>
              <p:nextCondLst>
                <p:cond evt="onClick" delay="0">
                  <p:tgtEl>
                    <p:spTgt spid="29"/>
                  </p:tgtEl>
                </p:cond>
              </p:nextCondLst>
            </p:seq>
          </p:childTnLst>
        </p:cTn>
      </p:par>
    </p:tnLst>
    <p:bldLst>
      <p:bldP spid="30" grpId="0" animBg="1"/>
      <p:bldP spid="16" grpId="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5173" y="1740585"/>
            <a:ext cx="799835" cy="149991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317" y="1740585"/>
            <a:ext cx="799835" cy="149991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646" y="1740585"/>
            <a:ext cx="799835" cy="1499913"/>
          </a:xfrm>
          <a:prstGeom prst="rect">
            <a:avLst/>
          </a:prstGeom>
        </p:spPr>
      </p:pic>
      <p:sp>
        <p:nvSpPr>
          <p:cNvPr id="9" name="TextBox 8"/>
          <p:cNvSpPr txBox="1"/>
          <p:nvPr/>
        </p:nvSpPr>
        <p:spPr>
          <a:xfrm>
            <a:off x="3210449" y="1740587"/>
            <a:ext cx="55125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1701" y="1740587"/>
            <a:ext cx="799835" cy="149991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031" y="1740586"/>
            <a:ext cx="799835" cy="149991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423" y="2310530"/>
            <a:ext cx="2548364" cy="1256917"/>
          </a:xfrm>
          <a:prstGeom prst="rect">
            <a:avLst/>
          </a:prstGeom>
        </p:spPr>
      </p:pic>
      <p:sp>
        <p:nvSpPr>
          <p:cNvPr id="21" name="Rectangle 20">
            <a:extLst>
              <a:ext uri="{FF2B5EF4-FFF2-40B4-BE49-F238E27FC236}">
                <a16:creationId xmlns:a16="http://schemas.microsoft.com/office/drawing/2014/main" id="{43EBD4AB-54EB-4348-88A1-ACAB0E784250}"/>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1A091A0D-B06B-6447-80FB-424A2A77BEB1}"/>
              </a:ext>
            </a:extLst>
          </p:cNvPr>
          <p:cNvGrpSpPr/>
          <p:nvPr/>
        </p:nvGrpSpPr>
        <p:grpSpPr>
          <a:xfrm>
            <a:off x="2313922" y="215737"/>
            <a:ext cx="6687856" cy="656680"/>
            <a:chOff x="346675" y="1827498"/>
            <a:chExt cx="6687856" cy="656680"/>
          </a:xfrm>
        </p:grpSpPr>
        <p:sp>
          <p:nvSpPr>
            <p:cNvPr id="27" name="Oval 26">
              <a:extLst>
                <a:ext uri="{FF2B5EF4-FFF2-40B4-BE49-F238E27FC236}">
                  <a16:creationId xmlns:a16="http://schemas.microsoft.com/office/drawing/2014/main" id="{153D0FD6-F653-C541-A60E-BCF0AB07AF17}"/>
                </a:ext>
              </a:extLst>
            </p:cNvPr>
            <p:cNvSpPr/>
            <p:nvPr/>
          </p:nvSpPr>
          <p:spPr>
            <a:xfrm>
              <a:off x="346675" y="1852547"/>
              <a:ext cx="606582" cy="606582"/>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3</a:t>
              </a:r>
              <a:endParaRPr lang="x-none" sz="4400" b="1" dirty="0">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2F82D83A-5095-C14D-B0AA-E17ACF70C4A3}"/>
                </a:ext>
              </a:extLst>
            </p:cNvPr>
            <p:cNvSpPr/>
            <p:nvPr/>
          </p:nvSpPr>
          <p:spPr>
            <a:xfrm>
              <a:off x="942969" y="1827498"/>
              <a:ext cx="6091562"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800" dirty="0">
                  <a:solidFill>
                    <a:schemeClr val="tx1"/>
                  </a:solidFill>
                  <a:latin typeface="Arial" panose="020B0604020202020204" pitchFamily="34" charset="0"/>
                  <a:cs typeface="Arial" panose="020B0604020202020204" pitchFamily="34" charset="0"/>
                </a:rPr>
                <a:t>Có bao nhiêu củ cà rốt đã tô màu?</a:t>
              </a:r>
            </a:p>
          </p:txBody>
        </p:sp>
      </p:grpSp>
      <p:sp>
        <p:nvSpPr>
          <p:cNvPr id="29" name="Rounded Rectangle 28">
            <a:extLst>
              <a:ext uri="{FF2B5EF4-FFF2-40B4-BE49-F238E27FC236}">
                <a16:creationId xmlns:a16="http://schemas.microsoft.com/office/drawing/2014/main" id="{71CFD491-BD08-D448-B0ED-3750E3698C91}"/>
              </a:ext>
            </a:extLst>
          </p:cNvPr>
          <p:cNvSpPr/>
          <p:nvPr/>
        </p:nvSpPr>
        <p:spPr>
          <a:xfrm>
            <a:off x="1142367" y="3477958"/>
            <a:ext cx="841725" cy="843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b="1" dirty="0">
                <a:latin typeface="Arial" panose="020B0604020202020204" pitchFamily="34" charset="0"/>
                <a:cs typeface="Arial" panose="020B0604020202020204" pitchFamily="34" charset="0"/>
              </a:rPr>
              <a:t>?</a:t>
            </a:r>
          </a:p>
        </p:txBody>
      </p:sp>
      <p:sp>
        <p:nvSpPr>
          <p:cNvPr id="30" name="Rounded Rectangle 29">
            <a:extLst>
              <a:ext uri="{FF2B5EF4-FFF2-40B4-BE49-F238E27FC236}">
                <a16:creationId xmlns:a16="http://schemas.microsoft.com/office/drawing/2014/main" id="{C669932B-4EBA-754F-8BC0-0DB187D5D2DC}"/>
              </a:ext>
            </a:extLst>
          </p:cNvPr>
          <p:cNvSpPr/>
          <p:nvPr/>
        </p:nvSpPr>
        <p:spPr>
          <a:xfrm>
            <a:off x="1142366" y="3477958"/>
            <a:ext cx="841725" cy="843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b="1" dirty="0">
                <a:latin typeface="Arial" panose="020B0604020202020204" pitchFamily="34" charset="0"/>
                <a:cs typeface="Arial" panose="020B0604020202020204" pitchFamily="34" charset="0"/>
              </a:rPr>
              <a:t>5</a:t>
            </a:r>
          </a:p>
        </p:txBody>
      </p:sp>
      <p:pic>
        <p:nvPicPr>
          <p:cNvPr id="3" name="Picture 2">
            <a:extLst>
              <a:ext uri="{FF2B5EF4-FFF2-40B4-BE49-F238E27FC236}">
                <a16:creationId xmlns:a16="http://schemas.microsoft.com/office/drawing/2014/main" id="{DB139071-B942-472B-A1C9-CA25D288D6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9427" y="1382617"/>
            <a:ext cx="3173139" cy="2379854"/>
          </a:xfrm>
          <a:prstGeom prst="rect">
            <a:avLst/>
          </a:prstGeom>
        </p:spPr>
      </p:pic>
    </p:spTree>
    <p:extLst>
      <p:ext uri="{BB962C8B-B14F-4D97-AF65-F5344CB8AC3E}">
        <p14:creationId xmlns:p14="http://schemas.microsoft.com/office/powerpoint/2010/main" val="309041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12"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37" presetClass="path" presetSubtype="0" accel="50000" decel="50000" fill="hold" nodeType="clickEffect">
                                  <p:stCondLst>
                                    <p:cond delay="0"/>
                                  </p:stCondLst>
                                  <p:childTnLst>
                                    <p:animMotion origin="layout" path="M 2.34641E-6 -1.2959E-6 L -0.11541 -0.06757 C -0.13954 -0.08269 -0.17546 -0.09071 -0.2133 -0.09071 C -0.25651 -0.09071 -0.2907 -0.08269 -0.31465 -0.06757 L -0.42954 -1.2959E-6 " pathEditMode="relative" rAng="0" ptsTypes="AAAAA">
                                      <p:cBhvr>
                                        <p:cTn id="17" dur="2000" fill="hold"/>
                                        <p:tgtEl>
                                          <p:spTgt spid="11"/>
                                        </p:tgtEl>
                                        <p:attrNameLst>
                                          <p:attrName>ppt_x</p:attrName>
                                          <p:attrName>ppt_y</p:attrName>
                                        </p:attrNameLst>
                                      </p:cBhvr>
                                      <p:rCtr x="-21486" y="-4536"/>
                                    </p:animMotion>
                                  </p:childTnLst>
                                </p:cTn>
                              </p:par>
                            </p:childTnLst>
                          </p:cTn>
                        </p:par>
                      </p:childTnLst>
                    </p:cTn>
                  </p:par>
                </p:childTnLst>
              </p:cTn>
              <p:nextCondLst>
                <p:cond evt="onClick" delay="0">
                  <p:tgtEl>
                    <p:spTgt spid="11"/>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37" presetClass="path" presetSubtype="0" accel="50000" decel="50000" fill="hold" nodeType="clickEffect">
                                  <p:stCondLst>
                                    <p:cond delay="0"/>
                                  </p:stCondLst>
                                  <p:childTnLst>
                                    <p:animMotion origin="layout" path="M -4.41166E-6 -1.2959E-6 L -0.15411 -0.06757 C -0.18622 -0.08269 -0.23429 -0.09071 -0.28445 -0.09071 C -0.34224 -0.09071 -0.38788 -0.08269 -0.41964 -0.06757 L -0.57306 -1.2959E-6 " pathEditMode="relative" rAng="0" ptsTypes="AAAAA">
                                      <p:cBhvr>
                                        <p:cTn id="22" dur="2000" fill="hold"/>
                                        <p:tgtEl>
                                          <p:spTgt spid="13"/>
                                        </p:tgtEl>
                                        <p:attrNameLst>
                                          <p:attrName>ppt_x</p:attrName>
                                          <p:attrName>ppt_y</p:attrName>
                                        </p:attrNameLst>
                                      </p:cBhvr>
                                      <p:rCtr x="-28653" y="-4536"/>
                                    </p:animMotion>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37" presetClass="path" presetSubtype="0" accel="50000" decel="50000" fill="hold" nodeType="clickEffect">
                                  <p:stCondLst>
                                    <p:cond delay="0"/>
                                  </p:stCondLst>
                                  <p:childTnLst>
                                    <p:animMotion origin="layout" path="M 4.71364E-6 -1.2959E-6 L -0.16974 -0.06757 C -0.20514 -0.08269 -0.25807 -0.09071 -0.31326 -0.09071 C -0.37696 -0.09071 -0.42746 -0.08269 -0.46252 -0.06757 L -0.63173 -1.2959E-6 " pathEditMode="relative" rAng="0" ptsTypes="AAAAA">
                                      <p:cBhvr>
                                        <p:cTn id="27" dur="2000" fill="hold"/>
                                        <p:tgtEl>
                                          <p:spTgt spid="15"/>
                                        </p:tgtEl>
                                        <p:attrNameLst>
                                          <p:attrName>ppt_x</p:attrName>
                                          <p:attrName>ppt_y</p:attrName>
                                        </p:attrNameLst>
                                      </p:cBhvr>
                                      <p:rCtr x="-31586" y="-4536"/>
                                    </p:animMotion>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37" presetClass="path" presetSubtype="0" accel="50000" decel="50000" fill="hold" nodeType="clickEffect">
                                  <p:stCondLst>
                                    <p:cond delay="0"/>
                                  </p:stCondLst>
                                  <p:childTnLst>
                                    <p:animMotion origin="layout" path="M -2.80805E-6 -1.2959E-6 L -0.13103 -0.06757 C -0.15845 -0.08269 -0.19923 -0.09071 -0.24193 -0.09071 C -0.29104 -0.09071 -0.32974 -0.08269 -0.35682 -0.06757 L -0.48715 -1.2959E-6 " pathEditMode="relative" rAng="0" ptsTypes="AAAAA">
                                      <p:cBhvr>
                                        <p:cTn id="32" dur="2000" fill="hold"/>
                                        <p:tgtEl>
                                          <p:spTgt spid="14"/>
                                        </p:tgtEl>
                                        <p:attrNameLst>
                                          <p:attrName>ppt_x</p:attrName>
                                          <p:attrName>ppt_y</p:attrName>
                                        </p:attrNameLst>
                                      </p:cBhvr>
                                      <p:rCtr x="-24367" y="-4536"/>
                                    </p:animMotion>
                                  </p:child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29"/>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childTnLst>
                          </p:cTn>
                        </p:par>
                      </p:childTnLst>
                    </p:cTn>
                  </p:par>
                </p:childTnLst>
              </p:cTn>
              <p:nextCondLst>
                <p:cond evt="onClick" delay="0">
                  <p:tgtEl>
                    <p:spTgt spid="29"/>
                  </p:tgtEl>
                </p:cond>
              </p:nextCondLst>
            </p:seq>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465605" y="1740586"/>
            <a:ext cx="51031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181" y="1740588"/>
            <a:ext cx="986972" cy="166391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153" y="1740588"/>
            <a:ext cx="986972" cy="166391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423" y="2310530"/>
            <a:ext cx="2548364" cy="125691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9209" y="1740587"/>
            <a:ext cx="986972" cy="166391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6484" y="1740586"/>
            <a:ext cx="986972" cy="166391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9512" y="1740586"/>
            <a:ext cx="986972" cy="1663910"/>
          </a:xfrm>
          <a:prstGeom prst="rect">
            <a:avLst/>
          </a:prstGeom>
        </p:spPr>
      </p:pic>
      <p:sp>
        <p:nvSpPr>
          <p:cNvPr id="26" name="Rectangle 25">
            <a:extLst>
              <a:ext uri="{FF2B5EF4-FFF2-40B4-BE49-F238E27FC236}">
                <a16:creationId xmlns:a16="http://schemas.microsoft.com/office/drawing/2014/main" id="{C1BA06B3-EFB0-784C-A997-CBDF64149D52}"/>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E5FF28C1-20F5-7942-980C-DD694106F624}"/>
              </a:ext>
            </a:extLst>
          </p:cNvPr>
          <p:cNvGrpSpPr/>
          <p:nvPr/>
        </p:nvGrpSpPr>
        <p:grpSpPr>
          <a:xfrm>
            <a:off x="2313922" y="215737"/>
            <a:ext cx="6687856" cy="656680"/>
            <a:chOff x="346675" y="1827498"/>
            <a:chExt cx="6687856" cy="656680"/>
          </a:xfrm>
        </p:grpSpPr>
        <p:sp>
          <p:nvSpPr>
            <p:cNvPr id="32" name="Oval 31">
              <a:extLst>
                <a:ext uri="{FF2B5EF4-FFF2-40B4-BE49-F238E27FC236}">
                  <a16:creationId xmlns:a16="http://schemas.microsoft.com/office/drawing/2014/main" id="{63ADB897-C69E-8D48-A365-C1DF2F66AFE9}"/>
                </a:ext>
              </a:extLst>
            </p:cNvPr>
            <p:cNvSpPr/>
            <p:nvPr/>
          </p:nvSpPr>
          <p:spPr>
            <a:xfrm>
              <a:off x="346675" y="1852547"/>
              <a:ext cx="606582" cy="606582"/>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3</a:t>
              </a:r>
              <a:endParaRPr lang="x-none" sz="4400" b="1" dirty="0">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635F9DA4-FF35-654F-AACC-2248C5C6E444}"/>
                </a:ext>
              </a:extLst>
            </p:cNvPr>
            <p:cNvSpPr/>
            <p:nvPr/>
          </p:nvSpPr>
          <p:spPr>
            <a:xfrm>
              <a:off x="942969" y="1827498"/>
              <a:ext cx="6091562"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800" dirty="0">
                  <a:solidFill>
                    <a:schemeClr val="tx1"/>
                  </a:solidFill>
                  <a:latin typeface="Arial" panose="020B0604020202020204" pitchFamily="34" charset="0"/>
                  <a:cs typeface="Arial" panose="020B0604020202020204" pitchFamily="34" charset="0"/>
                </a:rPr>
                <a:t>Có bao nhiêu củ cà rốt đã tô màu?</a:t>
              </a:r>
            </a:p>
          </p:txBody>
        </p:sp>
      </p:grpSp>
      <p:grpSp>
        <p:nvGrpSpPr>
          <p:cNvPr id="34" name="Group 33">
            <a:extLst>
              <a:ext uri="{FF2B5EF4-FFF2-40B4-BE49-F238E27FC236}">
                <a16:creationId xmlns:a16="http://schemas.microsoft.com/office/drawing/2014/main" id="{EB69D193-8DD2-E444-ACCB-2C6189031C6D}"/>
              </a:ext>
            </a:extLst>
          </p:cNvPr>
          <p:cNvGrpSpPr/>
          <p:nvPr/>
        </p:nvGrpSpPr>
        <p:grpSpPr>
          <a:xfrm>
            <a:off x="825386" y="819145"/>
            <a:ext cx="2418411" cy="1800899"/>
            <a:chOff x="825386" y="771645"/>
            <a:chExt cx="2418411" cy="1800899"/>
          </a:xfrm>
        </p:grpSpPr>
        <p:pic>
          <p:nvPicPr>
            <p:cNvPr id="35" name="Picture 4" descr="user behavior - Speech Bubbles meaning - User Experience Stack ... -  ClipArt Best | Cartoon speech bubble, Clip art, Thought bubbles">
              <a:extLst>
                <a:ext uri="{FF2B5EF4-FFF2-40B4-BE49-F238E27FC236}">
                  <a16:creationId xmlns:a16="http://schemas.microsoft.com/office/drawing/2014/main" id="{42522155-6DB6-6642-9BDE-E321EF6F3D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25386" y="771645"/>
              <a:ext cx="2418411" cy="1800899"/>
            </a:xfrm>
            <a:prstGeom prst="rect">
              <a:avLst/>
            </a:prstGeom>
            <a:noFill/>
            <a:extLst>
              <a:ext uri="{909E8E84-426E-40DD-AFC4-6F175D3DCCD1}">
                <a14:hiddenFill xmlns:a14="http://schemas.microsoft.com/office/drawing/2010/main">
                  <a:solidFill>
                    <a:srgbClr val="FFFFFF"/>
                  </a:solidFill>
                </a14:hiddenFill>
              </a:ext>
            </a:extLst>
          </p:spPr>
        </p:pic>
        <p:sp>
          <p:nvSpPr>
            <p:cNvPr id="36" name="Content Placeholder 2">
              <a:extLst>
                <a:ext uri="{FF2B5EF4-FFF2-40B4-BE49-F238E27FC236}">
                  <a16:creationId xmlns:a16="http://schemas.microsoft.com/office/drawing/2014/main" id="{6F8E8434-0F15-434C-B23F-11DD67484528}"/>
                </a:ext>
              </a:extLst>
            </p:cNvPr>
            <p:cNvSpPr txBox="1">
              <a:spLocks/>
            </p:cNvSpPr>
            <p:nvPr/>
          </p:nvSpPr>
          <p:spPr>
            <a:xfrm>
              <a:off x="880333" y="940940"/>
              <a:ext cx="2096801"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err="1">
                  <a:solidFill>
                    <a:srgbClr val="0070C0"/>
                  </a:solidFill>
                  <a:latin typeface="Arial" panose="020B0604020202020204" pitchFamily="34" charset="0"/>
                  <a:cs typeface="Arial" panose="020B0604020202020204" pitchFamily="34" charset="0"/>
                </a:rPr>
                <a:t>Không</a:t>
              </a:r>
              <a:r>
                <a:rPr lang="en-GB" dirty="0">
                  <a:solidFill>
                    <a:srgbClr val="0070C0"/>
                  </a:solidFill>
                  <a:latin typeface="Arial" panose="020B0604020202020204" pitchFamily="34" charset="0"/>
                  <a:cs typeface="Arial" panose="020B0604020202020204" pitchFamily="34" charset="0"/>
                </a:rPr>
                <a:t> </a:t>
              </a:r>
              <a:r>
                <a:rPr lang="en-GB" dirty="0" err="1">
                  <a:solidFill>
                    <a:srgbClr val="0070C0"/>
                  </a:solidFill>
                  <a:latin typeface="Arial" panose="020B0604020202020204" pitchFamily="34" charset="0"/>
                  <a:cs typeface="Arial" panose="020B0604020202020204" pitchFamily="34" charset="0"/>
                </a:rPr>
                <a:t>có</a:t>
              </a:r>
              <a:r>
                <a:rPr lang="en-GB" dirty="0">
                  <a:solidFill>
                    <a:srgbClr val="0070C0"/>
                  </a:solidFill>
                  <a:latin typeface="Arial" panose="020B0604020202020204" pitchFamily="34" charset="0"/>
                  <a:cs typeface="Arial" panose="020B0604020202020204" pitchFamily="34" charset="0"/>
                </a:rPr>
                <a:t> </a:t>
              </a:r>
              <a:r>
                <a:rPr lang="en-GB" dirty="0" err="1">
                  <a:solidFill>
                    <a:srgbClr val="0070C0"/>
                  </a:solidFill>
                  <a:latin typeface="Arial" panose="020B0604020202020204" pitchFamily="34" charset="0"/>
                  <a:cs typeface="Arial" panose="020B0604020202020204" pitchFamily="34" charset="0"/>
                </a:rPr>
                <a:t>củ</a:t>
              </a:r>
              <a:r>
                <a:rPr lang="en-GB" dirty="0">
                  <a:solidFill>
                    <a:srgbClr val="0070C0"/>
                  </a:solidFill>
                  <a:latin typeface="Arial" panose="020B0604020202020204" pitchFamily="34" charset="0"/>
                  <a:cs typeface="Arial" panose="020B0604020202020204" pitchFamily="34" charset="0"/>
                </a:rPr>
                <a:t> </a:t>
              </a:r>
              <a:r>
                <a:rPr lang="en-GB" dirty="0" err="1">
                  <a:solidFill>
                    <a:srgbClr val="0070C0"/>
                  </a:solidFill>
                  <a:latin typeface="Arial" panose="020B0604020202020204" pitchFamily="34" charset="0"/>
                  <a:cs typeface="Arial" panose="020B0604020202020204" pitchFamily="34" charset="0"/>
                </a:rPr>
                <a:t>cà</a:t>
              </a:r>
              <a:r>
                <a:rPr lang="en-GB" dirty="0">
                  <a:solidFill>
                    <a:srgbClr val="0070C0"/>
                  </a:solidFill>
                  <a:latin typeface="Arial" panose="020B0604020202020204" pitchFamily="34" charset="0"/>
                  <a:cs typeface="Arial" panose="020B0604020202020204" pitchFamily="34" charset="0"/>
                </a:rPr>
                <a:t> </a:t>
              </a:r>
              <a:r>
                <a:rPr lang="en-GB" dirty="0" err="1">
                  <a:solidFill>
                    <a:srgbClr val="0070C0"/>
                  </a:solidFill>
                  <a:latin typeface="Arial" panose="020B0604020202020204" pitchFamily="34" charset="0"/>
                  <a:cs typeface="Arial" panose="020B0604020202020204" pitchFamily="34" charset="0"/>
                </a:rPr>
                <a:t>rốt</a:t>
              </a:r>
              <a:r>
                <a:rPr lang="en-GB" dirty="0">
                  <a:solidFill>
                    <a:srgbClr val="0070C0"/>
                  </a:solidFill>
                  <a:latin typeface="Arial" panose="020B0604020202020204" pitchFamily="34" charset="0"/>
                  <a:cs typeface="Arial" panose="020B0604020202020204" pitchFamily="34" charset="0"/>
                </a:rPr>
                <a:t> </a:t>
              </a:r>
              <a:r>
                <a:rPr lang="en-GB" dirty="0" err="1">
                  <a:solidFill>
                    <a:srgbClr val="0070C0"/>
                  </a:solidFill>
                  <a:latin typeface="Arial" panose="020B0604020202020204" pitchFamily="34" charset="0"/>
                  <a:cs typeface="Arial" panose="020B0604020202020204" pitchFamily="34" charset="0"/>
                </a:rPr>
                <a:t>nào</a:t>
              </a:r>
              <a:r>
                <a:rPr lang="en-GB" dirty="0">
                  <a:solidFill>
                    <a:srgbClr val="0070C0"/>
                  </a:solidFill>
                  <a:latin typeface="Arial" panose="020B0604020202020204" pitchFamily="34" charset="0"/>
                  <a:cs typeface="Arial" panose="020B0604020202020204" pitchFamily="34" charset="0"/>
                </a:rPr>
                <a:t> </a:t>
              </a:r>
              <a:r>
                <a:rPr lang="en-GB" dirty="0" err="1">
                  <a:solidFill>
                    <a:srgbClr val="0070C0"/>
                  </a:solidFill>
                  <a:latin typeface="Arial" panose="020B0604020202020204" pitchFamily="34" charset="0"/>
                  <a:cs typeface="Arial" panose="020B0604020202020204" pitchFamily="34" charset="0"/>
                </a:rPr>
                <a:t>đã</a:t>
              </a:r>
              <a:r>
                <a:rPr lang="en-GB" dirty="0">
                  <a:solidFill>
                    <a:srgbClr val="0070C0"/>
                  </a:solidFill>
                  <a:latin typeface="Arial" panose="020B0604020202020204" pitchFamily="34" charset="0"/>
                  <a:cs typeface="Arial" panose="020B0604020202020204" pitchFamily="34" charset="0"/>
                </a:rPr>
                <a:t> </a:t>
              </a:r>
              <a:r>
                <a:rPr lang="en-GB" dirty="0" err="1">
                  <a:solidFill>
                    <a:srgbClr val="0070C0"/>
                  </a:solidFill>
                  <a:latin typeface="Arial" panose="020B0604020202020204" pitchFamily="34" charset="0"/>
                  <a:cs typeface="Arial" panose="020B0604020202020204" pitchFamily="34" charset="0"/>
                </a:rPr>
                <a:t>tô</a:t>
              </a:r>
              <a:r>
                <a:rPr lang="en-GB" dirty="0">
                  <a:solidFill>
                    <a:srgbClr val="0070C0"/>
                  </a:solidFill>
                  <a:latin typeface="Arial" panose="020B0604020202020204" pitchFamily="34" charset="0"/>
                  <a:cs typeface="Arial" panose="020B0604020202020204" pitchFamily="34" charset="0"/>
                </a:rPr>
                <a:t> </a:t>
              </a:r>
              <a:r>
                <a:rPr lang="en-GB" dirty="0" err="1">
                  <a:solidFill>
                    <a:srgbClr val="0070C0"/>
                  </a:solidFill>
                  <a:latin typeface="Arial" panose="020B0604020202020204" pitchFamily="34" charset="0"/>
                  <a:cs typeface="Arial" panose="020B0604020202020204" pitchFamily="34" charset="0"/>
                </a:rPr>
                <a:t>màu</a:t>
              </a:r>
              <a:r>
                <a:rPr lang="en-GB" dirty="0">
                  <a:solidFill>
                    <a:srgbClr val="0070C0"/>
                  </a:solidFill>
                  <a:latin typeface="Arial" panose="020B0604020202020204" pitchFamily="34" charset="0"/>
                  <a:cs typeface="Arial" panose="020B0604020202020204" pitchFamily="34" charset="0"/>
                </a:rPr>
                <a:t>.</a:t>
              </a:r>
            </a:p>
          </p:txBody>
        </p:sp>
      </p:grpSp>
      <p:sp>
        <p:nvSpPr>
          <p:cNvPr id="37" name="Rounded Rectangle 36">
            <a:extLst>
              <a:ext uri="{FF2B5EF4-FFF2-40B4-BE49-F238E27FC236}">
                <a16:creationId xmlns:a16="http://schemas.microsoft.com/office/drawing/2014/main" id="{CF4579C8-2BDB-564D-A02C-C54DC3DE0376}"/>
              </a:ext>
            </a:extLst>
          </p:cNvPr>
          <p:cNvSpPr/>
          <p:nvPr/>
        </p:nvSpPr>
        <p:spPr>
          <a:xfrm>
            <a:off x="1142367" y="3477958"/>
            <a:ext cx="841725" cy="843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b="1" dirty="0">
                <a:latin typeface="Arial" panose="020B0604020202020204" pitchFamily="34" charset="0"/>
                <a:cs typeface="Arial" panose="020B0604020202020204" pitchFamily="34" charset="0"/>
              </a:rPr>
              <a:t>?</a:t>
            </a:r>
          </a:p>
        </p:txBody>
      </p:sp>
      <p:sp>
        <p:nvSpPr>
          <p:cNvPr id="38" name="Rounded Rectangle 37">
            <a:extLst>
              <a:ext uri="{FF2B5EF4-FFF2-40B4-BE49-F238E27FC236}">
                <a16:creationId xmlns:a16="http://schemas.microsoft.com/office/drawing/2014/main" id="{75965BAD-6660-354C-8927-51D432F5B7DB}"/>
              </a:ext>
            </a:extLst>
          </p:cNvPr>
          <p:cNvSpPr/>
          <p:nvPr/>
        </p:nvSpPr>
        <p:spPr>
          <a:xfrm>
            <a:off x="1142366" y="3477958"/>
            <a:ext cx="841725" cy="843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b="1" dirty="0">
                <a:latin typeface="Arial" panose="020B0604020202020204" pitchFamily="34" charset="0"/>
                <a:cs typeface="Arial" panose="020B0604020202020204" pitchFamily="34" charset="0"/>
              </a:rPr>
              <a:t>0</a:t>
            </a:r>
          </a:p>
        </p:txBody>
      </p:sp>
      <p:pic>
        <p:nvPicPr>
          <p:cNvPr id="3" name="Picture 2">
            <a:extLst>
              <a:ext uri="{FF2B5EF4-FFF2-40B4-BE49-F238E27FC236}">
                <a16:creationId xmlns:a16="http://schemas.microsoft.com/office/drawing/2014/main" id="{68B64856-8275-4567-A3CA-C5A780942329}"/>
              </a:ext>
            </a:extLst>
          </p:cNvPr>
          <p:cNvPicPr>
            <a:picLocks noChangeAspect="1"/>
          </p:cNvPicPr>
          <p:nvPr/>
        </p:nvPicPr>
        <p:blipFill rotWithShape="1">
          <a:blip r:embed="rId6"/>
          <a:srcRect t="18115" b="20148"/>
          <a:stretch/>
        </p:blipFill>
        <p:spPr>
          <a:xfrm>
            <a:off x="3815258" y="3477958"/>
            <a:ext cx="2021367" cy="1663910"/>
          </a:xfrm>
          <a:prstGeom prst="rect">
            <a:avLst/>
          </a:prstGeom>
        </p:spPr>
      </p:pic>
    </p:spTree>
    <p:extLst>
      <p:ext uri="{BB962C8B-B14F-4D97-AF65-F5344CB8AC3E}">
        <p14:creationId xmlns:p14="http://schemas.microsoft.com/office/powerpoint/2010/main" val="180207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4"/>
                                        </p:tgtEl>
                                        <p:attrNameLst>
                                          <p:attrName>r</p:attrName>
                                        </p:attrNameLst>
                                      </p:cBhvr>
                                    </p:animRot>
                                    <p:animRot by="-240000">
                                      <p:cBhvr>
                                        <p:cTn id="27" dur="200" fill="hold">
                                          <p:stCondLst>
                                            <p:cond delay="200"/>
                                          </p:stCondLst>
                                        </p:cTn>
                                        <p:tgtEl>
                                          <p:spTgt spid="14"/>
                                        </p:tgtEl>
                                        <p:attrNameLst>
                                          <p:attrName>r</p:attrName>
                                        </p:attrNameLst>
                                      </p:cBhvr>
                                    </p:animRot>
                                    <p:animRot by="240000">
                                      <p:cBhvr>
                                        <p:cTn id="28" dur="200" fill="hold">
                                          <p:stCondLst>
                                            <p:cond delay="400"/>
                                          </p:stCondLst>
                                        </p:cTn>
                                        <p:tgtEl>
                                          <p:spTgt spid="14"/>
                                        </p:tgtEl>
                                        <p:attrNameLst>
                                          <p:attrName>r</p:attrName>
                                        </p:attrNameLst>
                                      </p:cBhvr>
                                    </p:animRot>
                                    <p:animRot by="-240000">
                                      <p:cBhvr>
                                        <p:cTn id="29" dur="200" fill="hold">
                                          <p:stCondLst>
                                            <p:cond delay="600"/>
                                          </p:stCondLst>
                                        </p:cTn>
                                        <p:tgtEl>
                                          <p:spTgt spid="14"/>
                                        </p:tgtEl>
                                        <p:attrNameLst>
                                          <p:attrName>r</p:attrName>
                                        </p:attrNameLst>
                                      </p:cBhvr>
                                    </p:animRot>
                                    <p:animRot by="120000">
                                      <p:cBhvr>
                                        <p:cTn id="30"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15"/>
                                        </p:tgtEl>
                                        <p:attrNameLst>
                                          <p:attrName>r</p:attrName>
                                        </p:attrNameLst>
                                      </p:cBhvr>
                                    </p:animRot>
                                    <p:animRot by="-240000">
                                      <p:cBhvr>
                                        <p:cTn id="45" dur="200" fill="hold">
                                          <p:stCondLst>
                                            <p:cond delay="200"/>
                                          </p:stCondLst>
                                        </p:cTn>
                                        <p:tgtEl>
                                          <p:spTgt spid="15"/>
                                        </p:tgtEl>
                                        <p:attrNameLst>
                                          <p:attrName>r</p:attrName>
                                        </p:attrNameLst>
                                      </p:cBhvr>
                                    </p:animRot>
                                    <p:animRot by="240000">
                                      <p:cBhvr>
                                        <p:cTn id="46" dur="200" fill="hold">
                                          <p:stCondLst>
                                            <p:cond delay="400"/>
                                          </p:stCondLst>
                                        </p:cTn>
                                        <p:tgtEl>
                                          <p:spTgt spid="15"/>
                                        </p:tgtEl>
                                        <p:attrNameLst>
                                          <p:attrName>r</p:attrName>
                                        </p:attrNameLst>
                                      </p:cBhvr>
                                    </p:animRot>
                                    <p:animRot by="-240000">
                                      <p:cBhvr>
                                        <p:cTn id="47" dur="200" fill="hold">
                                          <p:stCondLst>
                                            <p:cond delay="600"/>
                                          </p:stCondLst>
                                        </p:cTn>
                                        <p:tgtEl>
                                          <p:spTgt spid="15"/>
                                        </p:tgtEl>
                                        <p:attrNameLst>
                                          <p:attrName>r</p:attrName>
                                        </p:attrNameLst>
                                      </p:cBhvr>
                                    </p:animRot>
                                    <p:animRot by="120000">
                                      <p:cBhvr>
                                        <p:cTn id="48"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32" presetClass="emph" presetSubtype="0" fill="hold" nodeType="clickEffect">
                                  <p:stCondLst>
                                    <p:cond delay="0"/>
                                  </p:stCondLst>
                                  <p:childTnLst>
                                    <p:animRot by="120000">
                                      <p:cBhvr>
                                        <p:cTn id="53" dur="100" fill="hold">
                                          <p:stCondLst>
                                            <p:cond delay="0"/>
                                          </p:stCondLst>
                                        </p:cTn>
                                        <p:tgtEl>
                                          <p:spTgt spid="18"/>
                                        </p:tgtEl>
                                        <p:attrNameLst>
                                          <p:attrName>r</p:attrName>
                                        </p:attrNameLst>
                                      </p:cBhvr>
                                    </p:animRot>
                                    <p:animRot by="-240000">
                                      <p:cBhvr>
                                        <p:cTn id="54" dur="200" fill="hold">
                                          <p:stCondLst>
                                            <p:cond delay="200"/>
                                          </p:stCondLst>
                                        </p:cTn>
                                        <p:tgtEl>
                                          <p:spTgt spid="18"/>
                                        </p:tgtEl>
                                        <p:attrNameLst>
                                          <p:attrName>r</p:attrName>
                                        </p:attrNameLst>
                                      </p:cBhvr>
                                    </p:animRot>
                                    <p:animRot by="240000">
                                      <p:cBhvr>
                                        <p:cTn id="55" dur="200" fill="hold">
                                          <p:stCondLst>
                                            <p:cond delay="400"/>
                                          </p:stCondLst>
                                        </p:cTn>
                                        <p:tgtEl>
                                          <p:spTgt spid="18"/>
                                        </p:tgtEl>
                                        <p:attrNameLst>
                                          <p:attrName>r</p:attrName>
                                        </p:attrNameLst>
                                      </p:cBhvr>
                                    </p:animRot>
                                    <p:animRot by="-240000">
                                      <p:cBhvr>
                                        <p:cTn id="56" dur="200" fill="hold">
                                          <p:stCondLst>
                                            <p:cond delay="600"/>
                                          </p:stCondLst>
                                        </p:cTn>
                                        <p:tgtEl>
                                          <p:spTgt spid="18"/>
                                        </p:tgtEl>
                                        <p:attrNameLst>
                                          <p:attrName>r</p:attrName>
                                        </p:attrNameLst>
                                      </p:cBhvr>
                                    </p:animRot>
                                    <p:animRot by="120000">
                                      <p:cBhvr>
                                        <p:cTn id="57"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8"/>
                  </p:tgtEl>
                </p:cond>
              </p:nextCondLst>
            </p:seq>
            <p:seq concurrent="1" nextAc="seek">
              <p:cTn id="58" restart="whenNotActive" fill="hold" evtFilter="cancelBubble" nodeType="interactiveSeq">
                <p:stCondLst>
                  <p:cond evt="onClick" delay="0">
                    <p:tgtEl>
                      <p:spTgt spid="37"/>
                    </p:tgtEl>
                  </p:cond>
                </p:stCondLst>
                <p:endSync evt="end" delay="0">
                  <p:rtn val="all"/>
                </p:endSync>
                <p:childTnLst>
                  <p:par>
                    <p:cTn id="59" fill="hold">
                      <p:stCondLst>
                        <p:cond delay="0"/>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500" fill="hold"/>
                                        <p:tgtEl>
                                          <p:spTgt spid="38"/>
                                        </p:tgtEl>
                                        <p:attrNameLst>
                                          <p:attrName>ppt_w</p:attrName>
                                        </p:attrNameLst>
                                      </p:cBhvr>
                                      <p:tavLst>
                                        <p:tav tm="0">
                                          <p:val>
                                            <p:fltVal val="0"/>
                                          </p:val>
                                        </p:tav>
                                        <p:tav tm="100000">
                                          <p:val>
                                            <p:strVal val="#ppt_w"/>
                                          </p:val>
                                        </p:tav>
                                      </p:tavLst>
                                    </p:anim>
                                    <p:anim calcmode="lin" valueType="num">
                                      <p:cBhvr>
                                        <p:cTn id="64" dur="500" fill="hold"/>
                                        <p:tgtEl>
                                          <p:spTgt spid="38"/>
                                        </p:tgtEl>
                                        <p:attrNameLst>
                                          <p:attrName>ppt_h</p:attrName>
                                        </p:attrNameLst>
                                      </p:cBhvr>
                                      <p:tavLst>
                                        <p:tav tm="0">
                                          <p:val>
                                            <p:fltVal val="0"/>
                                          </p:val>
                                        </p:tav>
                                        <p:tav tm="100000">
                                          <p:val>
                                            <p:strVal val="#ppt_h"/>
                                          </p:val>
                                        </p:tav>
                                      </p:tavLst>
                                    </p:anim>
                                    <p:animEffect transition="in" filter="fade">
                                      <p:cBhvr>
                                        <p:cTn id="65" dur="500"/>
                                        <p:tgtEl>
                                          <p:spTgt spid="38"/>
                                        </p:tgtEl>
                                      </p:cBhvr>
                                    </p:animEffect>
                                  </p:childTnLst>
                                </p:cTn>
                              </p:par>
                            </p:childTnLst>
                          </p:cTn>
                        </p:par>
                      </p:childTnLst>
                    </p:cTn>
                  </p:par>
                </p:childTnLst>
              </p:cTn>
              <p:nextCondLst>
                <p:cond evt="onClick" delay="0">
                  <p:tgtEl>
                    <p:spTgt spid="37"/>
                  </p:tgtEl>
                </p:cond>
              </p:nextCondLst>
            </p:seq>
          </p:childTnLst>
        </p:cTn>
      </p:par>
    </p:tnLst>
    <p:bldLst>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37B9973-07BE-7F42-A3F7-BD36AD8C975E}"/>
              </a:ext>
            </a:extLst>
          </p:cNvPr>
          <p:cNvGrpSpPr/>
          <p:nvPr/>
        </p:nvGrpSpPr>
        <p:grpSpPr>
          <a:xfrm>
            <a:off x="5428" y="0"/>
            <a:ext cx="9141747" cy="5145088"/>
            <a:chOff x="5428" y="0"/>
            <a:chExt cx="9141747" cy="5145088"/>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8" y="0"/>
              <a:ext cx="9141747" cy="5145088"/>
            </a:xfrm>
            <a:prstGeom prst="rect">
              <a:avLst/>
            </a:prstGeom>
          </p:spPr>
        </p:pic>
        <p:sp>
          <p:nvSpPr>
            <p:cNvPr id="7" name="Rectangle 6">
              <a:extLst>
                <a:ext uri="{FF2B5EF4-FFF2-40B4-BE49-F238E27FC236}">
                  <a16:creationId xmlns:a16="http://schemas.microsoft.com/office/drawing/2014/main" id="{D0C8F3E7-20F7-D94C-88D2-66550A4442F5}"/>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p>
          </p:txBody>
        </p:sp>
      </p:grpSp>
      <p:sp>
        <p:nvSpPr>
          <p:cNvPr id="15" name="Content Placeholder 2">
            <a:extLst>
              <a:ext uri="{FF2B5EF4-FFF2-40B4-BE49-F238E27FC236}">
                <a16:creationId xmlns:a16="http://schemas.microsoft.com/office/drawing/2014/main" id="{A1F62A6F-33D3-594E-93B1-C76D8D71DAF9}"/>
              </a:ext>
            </a:extLst>
          </p:cNvPr>
          <p:cNvSpPr txBox="1">
            <a:spLocks/>
          </p:cNvSpPr>
          <p:nvPr/>
        </p:nvSpPr>
        <p:spPr>
          <a:xfrm>
            <a:off x="383059" y="683403"/>
            <a:ext cx="8365525" cy="25571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1800" b="1" dirty="0">
              <a:solidFill>
                <a:srgbClr val="40505E"/>
              </a:solidFill>
              <a:latin typeface="Lato" panose="020F0502020204030203" pitchFamily="34" charset="0"/>
              <a:cs typeface="Lato" panose="020F0502020204030203" pitchFamily="34" charset="0"/>
            </a:endParaRPr>
          </a:p>
        </p:txBody>
      </p:sp>
      <p:sp>
        <p:nvSpPr>
          <p:cNvPr id="14" name="Title 1"/>
          <p:cNvSpPr>
            <a:spLocks noGrp="1"/>
          </p:cNvSpPr>
          <p:nvPr>
            <p:ph type="ctrTitle"/>
          </p:nvPr>
        </p:nvSpPr>
        <p:spPr>
          <a:xfrm>
            <a:off x="1548812" y="224545"/>
            <a:ext cx="7518304" cy="559188"/>
          </a:xfrm>
        </p:spPr>
        <p:txBody>
          <a:bodyPr>
            <a:noAutofit/>
          </a:bodyPr>
          <a:lstStyle/>
          <a:p>
            <a:r>
              <a:rPr lang="en-GB" sz="3600" b="1" dirty="0" err="1">
                <a:solidFill>
                  <a:srgbClr val="40505E"/>
                </a:solidFill>
                <a:latin typeface="Arial" panose="020B0604020202020204" pitchFamily="34" charset="0"/>
                <a:ea typeface="+mn-ea"/>
                <a:cs typeface="Arial" panose="020B0604020202020204" pitchFamily="34" charset="0"/>
              </a:rPr>
              <a:t>Bài</a:t>
            </a:r>
            <a:r>
              <a:rPr lang="en-GB" sz="3600" b="1" dirty="0">
                <a:solidFill>
                  <a:srgbClr val="40505E"/>
                </a:solidFill>
                <a:latin typeface="Arial" panose="020B0604020202020204" pitchFamily="34" charset="0"/>
                <a:ea typeface="+mn-ea"/>
                <a:cs typeface="Arial" panose="020B0604020202020204" pitchFamily="34" charset="0"/>
              </a:rPr>
              <a:t> 1: </a:t>
            </a:r>
            <a:r>
              <a:rPr lang="en-GB" sz="3600" b="1" dirty="0" err="1">
                <a:solidFill>
                  <a:srgbClr val="40505E"/>
                </a:solidFill>
                <a:latin typeface="Arial" panose="020B0604020202020204" pitchFamily="34" charset="0"/>
                <a:ea typeface="+mn-ea"/>
                <a:cs typeface="Arial" panose="020B0604020202020204" pitchFamily="34" charset="0"/>
              </a:rPr>
              <a:t>Các</a:t>
            </a:r>
            <a:r>
              <a:rPr lang="en-GB" sz="3600" b="1" dirty="0">
                <a:solidFill>
                  <a:srgbClr val="40505E"/>
                </a:solidFill>
                <a:latin typeface="Arial" panose="020B0604020202020204" pitchFamily="34" charset="0"/>
                <a:ea typeface="+mn-ea"/>
                <a:cs typeface="Arial" panose="020B0604020202020204" pitchFamily="34" charset="0"/>
              </a:rPr>
              <a:t> </a:t>
            </a:r>
            <a:r>
              <a:rPr lang="en-GB" sz="3600" b="1" dirty="0" err="1">
                <a:solidFill>
                  <a:srgbClr val="40505E"/>
                </a:solidFill>
                <a:latin typeface="Arial" panose="020B0604020202020204" pitchFamily="34" charset="0"/>
                <a:ea typeface="+mn-ea"/>
                <a:cs typeface="Arial" panose="020B0604020202020204" pitchFamily="34" charset="0"/>
              </a:rPr>
              <a:t>số</a:t>
            </a:r>
            <a:r>
              <a:rPr lang="en-GB" sz="3600" b="1" dirty="0">
                <a:solidFill>
                  <a:srgbClr val="40505E"/>
                </a:solidFill>
                <a:latin typeface="Arial" panose="020B0604020202020204" pitchFamily="34" charset="0"/>
                <a:ea typeface="+mn-ea"/>
                <a:cs typeface="Arial" panose="020B0604020202020204" pitchFamily="34" charset="0"/>
              </a:rPr>
              <a:t> 0, 1, 2, 3, 4, 5</a:t>
            </a:r>
          </a:p>
        </p:txBody>
      </p:sp>
      <p:sp>
        <p:nvSpPr>
          <p:cNvPr id="17" name="Content Placeholder 2">
            <a:extLst>
              <a:ext uri="{FF2B5EF4-FFF2-40B4-BE49-F238E27FC236}">
                <a16:creationId xmlns:a16="http://schemas.microsoft.com/office/drawing/2014/main" id="{728F7483-F24B-6F4A-A22A-5B1ADFDC4C5F}"/>
              </a:ext>
            </a:extLst>
          </p:cNvPr>
          <p:cNvSpPr txBox="1">
            <a:spLocks/>
          </p:cNvSpPr>
          <p:nvPr/>
        </p:nvSpPr>
        <p:spPr>
          <a:xfrm>
            <a:off x="2054123" y="834344"/>
            <a:ext cx="6949665" cy="318723"/>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000" b="1" dirty="0" err="1">
                <a:solidFill>
                  <a:srgbClr val="8599A8"/>
                </a:solidFill>
                <a:latin typeface="Arial" panose="020B0604020202020204" pitchFamily="34" charset="0"/>
                <a:cs typeface="Arial" panose="020B0604020202020204" pitchFamily="34" charset="0"/>
              </a:rPr>
              <a:t>Tiết</a:t>
            </a:r>
            <a:r>
              <a:rPr lang="en-GB" sz="2000" b="1" dirty="0">
                <a:solidFill>
                  <a:srgbClr val="8599A8"/>
                </a:solidFill>
                <a:latin typeface="Arial" panose="020B0604020202020204" pitchFamily="34" charset="0"/>
                <a:cs typeface="Arial" panose="020B0604020202020204" pitchFamily="34" charset="0"/>
              </a:rPr>
              <a:t> 2</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6283" b="21526"/>
          <a:stretch/>
        </p:blipFill>
        <p:spPr>
          <a:xfrm>
            <a:off x="1324924" y="1206311"/>
            <a:ext cx="6497325" cy="3390984"/>
          </a:xfrm>
          <a:prstGeom prst="rect">
            <a:avLst/>
          </a:prstGeom>
        </p:spPr>
      </p:pic>
    </p:spTree>
    <p:extLst>
      <p:ext uri="{BB962C8B-B14F-4D97-AF65-F5344CB8AC3E}">
        <p14:creationId xmlns:p14="http://schemas.microsoft.com/office/powerpoint/2010/main" val="3684852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3784"/>
            <a:ext cx="4521200" cy="339090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50919" r="70451"/>
          <a:stretch/>
        </p:blipFill>
        <p:spPr>
          <a:xfrm>
            <a:off x="3032042" y="2721428"/>
            <a:ext cx="1883869" cy="1770745"/>
          </a:xfrm>
          <a:prstGeom prst="rect">
            <a:avLst/>
          </a:prstGeom>
        </p:spPr>
      </p:pic>
      <p:sp>
        <p:nvSpPr>
          <p:cNvPr id="6" name="Rounded Rectangle 5"/>
          <p:cNvSpPr/>
          <p:nvPr/>
        </p:nvSpPr>
        <p:spPr>
          <a:xfrm>
            <a:off x="1886736" y="1292032"/>
            <a:ext cx="949671" cy="727084"/>
          </a:xfrm>
          <a:prstGeom prst="roundRect">
            <a:avLst/>
          </a:prstGeom>
          <a:solidFill>
            <a:srgbClr val="FFFC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b="1" dirty="0">
                <a:solidFill>
                  <a:schemeClr val="tx1"/>
                </a:solidFill>
                <a:latin typeface="Arial" panose="020B0604020202020204" pitchFamily="34" charset="0"/>
                <a:cs typeface="Arial" panose="020B0604020202020204" pitchFamily="34" charset="0"/>
              </a:rPr>
              <a:t>3</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3665" t="5219" r="73884" b="67981"/>
          <a:stretch/>
        </p:blipFill>
        <p:spPr>
          <a:xfrm>
            <a:off x="4061054" y="1495499"/>
            <a:ext cx="760496" cy="92624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4976" t="15515" r="51455" b="56839"/>
          <a:stretch/>
        </p:blipFill>
        <p:spPr>
          <a:xfrm>
            <a:off x="5337913" y="1838029"/>
            <a:ext cx="919607" cy="1060253"/>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9310" t="73910" r="57919"/>
          <a:stretch/>
        </p:blipFill>
        <p:spPr>
          <a:xfrm>
            <a:off x="4863611" y="3791746"/>
            <a:ext cx="834712" cy="964973"/>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4794" t="57830" r="42594" b="16781"/>
          <a:stretch/>
        </p:blipFill>
        <p:spPr>
          <a:xfrm>
            <a:off x="5838891" y="3008901"/>
            <a:ext cx="837257" cy="95383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70177" r="4042" b="54723"/>
          <a:stretch/>
        </p:blipFill>
        <p:spPr>
          <a:xfrm>
            <a:off x="7351919" y="1052257"/>
            <a:ext cx="1705429" cy="1694869"/>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44794" t="57830" r="42594" b="16781"/>
          <a:stretch/>
        </p:blipFill>
        <p:spPr>
          <a:xfrm>
            <a:off x="6679522" y="2000914"/>
            <a:ext cx="837257" cy="953838"/>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1636" t="69538" r="28546" b="4650"/>
          <a:stretch/>
        </p:blipFill>
        <p:spPr>
          <a:xfrm>
            <a:off x="6619850" y="3788054"/>
            <a:ext cx="732069" cy="1089178"/>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74567" t="55433"/>
          <a:stretch/>
        </p:blipFill>
        <p:spPr>
          <a:xfrm>
            <a:off x="7355293" y="2721428"/>
            <a:ext cx="1690555" cy="1676402"/>
          </a:xfrm>
          <a:prstGeom prst="rect">
            <a:avLst/>
          </a:prstGeom>
        </p:spPr>
      </p:pic>
      <p:sp>
        <p:nvSpPr>
          <p:cNvPr id="17" name="Rectangle 16">
            <a:extLst>
              <a:ext uri="{FF2B5EF4-FFF2-40B4-BE49-F238E27FC236}">
                <a16:creationId xmlns:a16="http://schemas.microsoft.com/office/drawing/2014/main" id="{B83F9B2A-A90D-234B-A613-98D37E40299E}"/>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1E8CD3DC-95CA-9645-9096-083C61315533}"/>
              </a:ext>
            </a:extLst>
          </p:cNvPr>
          <p:cNvGrpSpPr/>
          <p:nvPr/>
        </p:nvGrpSpPr>
        <p:grpSpPr>
          <a:xfrm>
            <a:off x="2648677" y="140007"/>
            <a:ext cx="6099292" cy="656680"/>
            <a:chOff x="346675" y="1827498"/>
            <a:chExt cx="6687856" cy="656680"/>
          </a:xfrm>
        </p:grpSpPr>
        <p:sp>
          <p:nvSpPr>
            <p:cNvPr id="23" name="Oval 22">
              <a:extLst>
                <a:ext uri="{FF2B5EF4-FFF2-40B4-BE49-F238E27FC236}">
                  <a16:creationId xmlns:a16="http://schemas.microsoft.com/office/drawing/2014/main" id="{647A388A-DE73-894E-B8C1-406E3CCD7ACD}"/>
                </a:ext>
              </a:extLst>
            </p:cNvPr>
            <p:cNvSpPr/>
            <p:nvPr/>
          </p:nvSpPr>
          <p:spPr>
            <a:xfrm>
              <a:off x="346675" y="1852547"/>
              <a:ext cx="606582" cy="606582"/>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4</a:t>
              </a:r>
              <a:endParaRPr lang="x-none" sz="4400" b="1" dirty="0">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8975DB18-FA29-6540-A69C-E93D9E183A76}"/>
                </a:ext>
              </a:extLst>
            </p:cNvPr>
            <p:cNvSpPr/>
            <p:nvPr/>
          </p:nvSpPr>
          <p:spPr>
            <a:xfrm>
              <a:off x="942969" y="1827498"/>
              <a:ext cx="6091562"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800" dirty="0">
                  <a:solidFill>
                    <a:schemeClr val="tx1"/>
                  </a:solidFill>
                  <a:latin typeface="Arial" panose="020B0604020202020204" pitchFamily="34" charset="0"/>
                  <a:cs typeface="Arial" panose="020B0604020202020204" pitchFamily="34" charset="0"/>
                </a:rPr>
                <a:t>Có bao nhiêu con gà ghi số 2?</a:t>
              </a:r>
            </a:p>
          </p:txBody>
        </p:sp>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42" y="530144"/>
            <a:ext cx="1523776" cy="761888"/>
          </a:xfrm>
          <a:prstGeom prst="rect">
            <a:avLst/>
          </a:prstGeom>
        </p:spPr>
      </p:pic>
      <p:sp>
        <p:nvSpPr>
          <p:cNvPr id="18" name="Star: 5 Points 17">
            <a:extLst>
              <a:ext uri="{FF2B5EF4-FFF2-40B4-BE49-F238E27FC236}">
                <a16:creationId xmlns:a16="http://schemas.microsoft.com/office/drawing/2014/main" id="{7EEE84E3-4CE1-4ECE-92D7-096951AE33C5}"/>
              </a:ext>
            </a:extLst>
          </p:cNvPr>
          <p:cNvSpPr/>
          <p:nvPr/>
        </p:nvSpPr>
        <p:spPr>
          <a:xfrm>
            <a:off x="8200570" y="423055"/>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51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5000" accel="50000" decel="50000" fill="hold" nodeType="withEffect">
                                  <p:stCondLst>
                                    <p:cond delay="0"/>
                                  </p:stCondLst>
                                  <p:childTnLst>
                                    <p:animMotion origin="layout" path="M -1.72857E-6 0.00154 L -1.72857E-6 0.00185 C -0.00069 -0.00093 -0.00139 -0.00309 -0.00191 -0.00556 C -0.00243 -0.00741 -0.0026 -0.01049 -0.00312 -0.01173 C -0.0033 -0.01265 -0.00382 -0.01265 -0.00416 -0.01265 C -0.00573 -0.00587 -0.00503 -0.00864 -0.00625 -0.00463 C -0.00902 -0.00587 -0.00763 -0.00463 -0.01006 -0.00803 L -0.01076 -0.00926 C -0.01145 -0.00895 -0.01215 -0.00895 -0.01267 -0.00803 C -0.01319 -0.00741 -0.01354 -0.00525 -0.01406 -0.00463 C -0.0144 -0.00371 -0.01475 -0.00371 -0.0151 -0.0034 C -0.01544 -0.00309 -0.01562 -0.00247 -0.01596 -0.00216 C -0.01614 -0.00309 -0.01614 -0.00371 -0.01649 -0.00463 C -0.01666 -0.00525 -0.01701 -0.00525 -0.01718 -0.00556 C -0.01753 -0.00648 -0.01787 -0.0071 -0.01805 -0.00803 C -0.01857 -0.00772 -0.01926 -0.00803 -0.01961 -0.0071 C -0.0203 -0.00525 -0.02117 0.00031 -0.02117 0.00061 C -0.02135 0.00216 -0.02169 0.0037 -0.02152 0.00524 C -0.02135 0.00617 -0.021 0.00648 -0.02065 0.00617 C -0.02013 0.00586 -0.01909 0.00401 -0.01909 0.00401 C -0.01892 0.00462 -0.01857 0.00555 -0.01839 0.00617 C -0.01822 0.00709 -0.01805 0.00802 -0.01787 0.00864 C -0.01753 0.00956 -0.01701 0.01018 -0.01666 0.01141 C -0.01336 0.00802 -0.01701 0.01203 -0.01458 0.00771 C -0.01423 0.00678 -0.01388 0.00678 -0.01354 0.00617 C -0.01319 0.00586 -0.01301 0.00555 -0.01267 0.00524 C -0.01215 0.00555 -0.01163 0.00586 -0.01111 0.00617 C -0.01076 0.00648 -0.01058 0.0074 -0.01024 0.00771 C -0.00989 0.00802 -0.00954 0.00833 -0.0092 0.00864 C -0.0085 0.00833 -0.00798 0.00833 -0.00729 0.00771 C -0.00694 0.00678 -0.00642 0.00432 -0.00607 0.00277 C -0.0052 0.00339 -0.00416 0.00524 -0.0033 0.00277 C -0.00278 0.00123 -0.00191 -0.0034 -0.00191 -0.00309 C -0.00156 -0.00309 -0.00121 -0.00278 -0.00087 -0.00216 C -0.00069 -0.00155 -0.00035 0.00092 -1.72857E-6 0.00154 Z " pathEditMode="relative" rAng="0" ptsTypes="AAAAAAAAAAAAAAAAAAAAAAAAAAAAAAAAAAA">
                                      <p:cBhvr>
                                        <p:cTn id="6" dur="5000" fill="hold"/>
                                        <p:tgtEl>
                                          <p:spTgt spid="7"/>
                                        </p:tgtEl>
                                        <p:attrNameLst>
                                          <p:attrName>ppt_x</p:attrName>
                                          <p:attrName>ppt_y</p:attrName>
                                        </p:attrNameLst>
                                      </p:cBhvr>
                                      <p:rCtr x="-1076" y="-216"/>
                                    </p:animMotion>
                                  </p:childTnLst>
                                </p:cTn>
                              </p:par>
                              <p:par>
                                <p:cTn id="7" presetID="0" presetClass="path" presetSubtype="0" repeatCount="5000" accel="50000" decel="50000" fill="hold" nodeType="withEffect">
                                  <p:stCondLst>
                                    <p:cond delay="0"/>
                                  </p:stCondLst>
                                  <p:childTnLst>
                                    <p:animMotion origin="layout" path="M 2.29434E-6 0.01173 L 2.29434E-6 0.01204 C -0.00382 0.01049 -0.0033 0.00988 -0.00764 0.01111 L -0.01059 0.01296 L -0.01163 0.01358 C -0.0125 0.01358 -0.01319 0.01327 -0.01406 0.01296 C -0.01475 0.01265 -0.01597 0.01173 -0.01597 0.01204 C -0.01701 0.01204 -0.01788 0.01204 -0.01875 0.01234 C -0.01909 0.01265 -0.01961 0.01265 -0.01979 0.01296 C -0.01996 0.01358 -0.01996 0.01481 -0.01996 0.01543 C -0.01961 0.01574 -0.01927 0.01666 -0.01875 0.01666 C -0.01788 0.01697 -0.01718 0.01605 -0.01632 0.01605 C -0.0158 0.01605 -0.01527 0.01666 -0.01458 0.01666 C -0.01406 0.01821 -0.01406 0.01882 -0.01337 0.01975 C -0.01302 0.02037 -0.01267 0.02067 -0.01232 0.02129 C -0.01111 0.02098 -0.01007 0.02098 -0.00885 0.02037 C -0.00851 0.02037 -0.00833 0.01913 -0.00799 0.01913 C -0.00677 0.01913 -0.00556 0.01975 -0.00451 0.01975 C -0.00399 0.01975 -0.00347 0.02006 -0.00313 0.01913 C -0.00278 0.01821 -0.00295 0.01666 -0.00278 0.01543 C -0.00278 0.01481 -0.00278 0.01419 -0.00261 0.01358 C -0.00226 0.01327 -0.00174 0.01327 -0.00156 0.01296 C -0.00018 0.01142 -0.00035 0.01204 2.29434E-6 0.01173 Z " pathEditMode="relative" rAng="0" ptsTypes="AAAAAAAAAAAAAAAAAAAAAAA">
                                      <p:cBhvr>
                                        <p:cTn id="8" dur="5000" fill="hold"/>
                                        <p:tgtEl>
                                          <p:spTgt spid="8"/>
                                        </p:tgtEl>
                                        <p:attrNameLst>
                                          <p:attrName>ppt_x</p:attrName>
                                          <p:attrName>ppt_y</p:attrName>
                                        </p:attrNameLst>
                                      </p:cBhvr>
                                      <p:rCtr x="-1007" y="401"/>
                                    </p:animMotion>
                                  </p:childTnLst>
                                </p:cTn>
                              </p:par>
                              <p:par>
                                <p:cTn id="9" presetID="0" presetClass="path" presetSubtype="0" repeatCount="5000" accel="50000" decel="50000" fill="hold" nodeType="withEffect">
                                  <p:stCondLst>
                                    <p:cond delay="0"/>
                                  </p:stCondLst>
                                  <p:childTnLst>
                                    <p:animMotion origin="layout" path="M -1.28428E-7 -0.00185 L -1.28428E-7 -0.00154 C 0.00104 -0.00278 0.00226 -0.00401 0.0033 -0.00525 C 0.00382 -0.00586 0.00451 -0.0071 0.00503 -0.00772 C 0.00972 -0.01234 0.00364 -0.00432 0.0085 -0.0108 C 0.00989 -0.0108 0.01111 -0.01049 0.0125 -0.00988 C 0.01302 -0.00957 0.01336 -0.00895 0.01371 -0.00895 C 0.01822 -0.00802 0.02239 -0.00772 0.02673 -0.00772 C 0.02759 -0.0071 0.02829 -0.00648 0.02898 -0.00617 C 0.03055 -0.00586 0.03245 -0.00772 0.03367 -0.00525 C 0.03436 -0.00432 0.0335 -0.00124 0.03332 0.00092 C 0.02812 0.00031 0.02291 0.00061 0.0177 -0.00062 C 0.01736 -0.00062 0.01718 -0.00247 0.01683 -0.00278 C 0.01631 -0.00401 0.01562 -0.00432 0.0151 -0.00525 C 0.0144 -0.00494 0.01354 -0.00432 0.01302 -0.00432 C 0.01024 -0.00432 0.00746 -0.00494 0.00469 -0.00525 C 0.00382 -0.00525 0.00069 -0.00247 -1.28428E-7 -0.00185 Z " pathEditMode="relative" rAng="0" ptsTypes="AAAAAAAAAAAAAAAAA">
                                      <p:cBhvr>
                                        <p:cTn id="10" dur="5000" fill="hold"/>
                                        <p:tgtEl>
                                          <p:spTgt spid="9"/>
                                        </p:tgtEl>
                                        <p:attrNameLst>
                                          <p:attrName>ppt_x</p:attrName>
                                          <p:attrName>ppt_y</p:attrName>
                                        </p:attrNameLst>
                                      </p:cBhvr>
                                      <p:rCtr x="1701" y="-309"/>
                                    </p:animMotion>
                                  </p:childTnLst>
                                </p:cTn>
                              </p:par>
                              <p:par>
                                <p:cTn id="11" presetID="0" presetClass="path" presetSubtype="0" repeatCount="5000" accel="50000" decel="50000" fill="hold" nodeType="withEffect">
                                  <p:stCondLst>
                                    <p:cond delay="0"/>
                                  </p:stCondLst>
                                  <p:childTnLst>
                                    <p:animMotion origin="layout" path="M -4.91843E-6 1.00278E-6 C -0.00017 -0.00247 -0.00052 -0.00525 -0.00052 -0.00771 C -0.00052 -0.00987 0.00053 -0.01265 0.00105 -0.01327 C 0.00122 -0.01358 0.00174 -0.01419 0.00191 -0.01419 C 0.00573 -0.0179 0.0033 -0.01512 0.00538 -0.01728 C 0.00695 -0.01728 0.00851 -0.01697 0.01007 -0.01635 C 0.01042 -0.01635 0.01077 -0.01635 0.01129 -0.01543 C 0.01163 -0.01481 0.01163 -0.01327 0.01181 -0.01203 C 0.01198 -0.01111 0.01233 -0.01018 0.01233 -0.00895 C 0.01233 -0.00741 0.01146 -0.00185 0.01129 -0.00124 C 0.01077 0.00185 0.01024 0.00401 0.00938 0.00648 C 0.0092 0.0074 0.00868 0.00771 0.00851 0.00864 C 0.00816 0.00956 0.00677 0.01296 0.00625 0.01419 C 0.00573 0.01512 0.00521 0.01543 0.00486 0.01635 C 0.00434 0.01697 0.00417 0.01789 0.00382 0.01851 C 0.00348 0.01944 0.00296 0.02005 0.00261 0.02067 C 0.00174 0.02191 -0.00017 0.02407 -0.00017 0.02437 C -0.0026 0.02345 -0.00485 0.02345 -0.00711 0.02283 C -0.00728 0.02283 -0.00763 0.02221 -0.00798 0.02191 C -0.00989 0.01975 -0.00989 0.01975 -0.01145 0.01851 C -0.01162 0.01789 -0.01318 0.01543 -0.01353 0.01419 C -0.01371 0.01296 -0.01371 0.01172 -0.01371 0.0108 C -0.01371 0.00833 -0.01371 0.00555 -0.01353 0.00339 C -0.01336 0.00062 -0.01266 -0.00124 -0.01197 -0.00247 C -0.01162 -0.00278 -0.01145 -0.00309 -0.0111 -0.0034 C -0.01058 -0.00401 -0.01023 -0.00432 -0.00989 -0.00432 C -0.00954 -0.00463 -0.00937 -0.00432 -0.00919 -0.00432 " pathEditMode="relative" rAng="0" ptsTypes="AAAAAAAAAAAAAAAAAAAAAAAAAAA">
                                      <p:cBhvr>
                                        <p:cTn id="12" dur="5000" fill="hold"/>
                                        <p:tgtEl>
                                          <p:spTgt spid="10"/>
                                        </p:tgtEl>
                                        <p:attrNameLst>
                                          <p:attrName>ppt_x</p:attrName>
                                          <p:attrName>ppt_y</p:attrName>
                                        </p:attrNameLst>
                                      </p:cBhvr>
                                      <p:rCtr x="-69" y="339"/>
                                    </p:animMotion>
                                  </p:childTnLst>
                                </p:cTn>
                              </p:par>
                              <p:par>
                                <p:cTn id="13" presetID="0" presetClass="path" presetSubtype="0" repeatCount="5000" accel="50000" decel="50000" fill="hold" nodeType="withEffect">
                                  <p:stCondLst>
                                    <p:cond delay="0"/>
                                  </p:stCondLst>
                                  <p:childTnLst>
                                    <p:animMotion origin="layout" path="M -0.00139 -0.01512 C -0.00174 -0.01481 -0.00209 -0.01419 -0.00261 -0.01388 C -0.00313 -0.01327 -0.00382 -0.01327 -0.00434 -0.01265 C -0.00469 -0.01234 -0.00591 -0.01049 -0.00608 -0.00987 C -0.0066 -0.00895 -0.00695 -0.00802 -0.00729 -0.00709 C -0.00747 -0.00648 -0.00764 -0.00617 -0.00781 -0.00555 C -0.00938 0.00093 -0.00816 -0.00308 -0.0092 -1.71243E-6 C -0.00938 0.00278 -0.01007 0.00556 -0.0099 0.00864 C -0.00972 0.0108 -0.0092 0.01666 -0.00903 0.01821 C -0.00903 0.01882 -0.00816 0.02438 -0.00799 0.02499 C -0.00781 0.02592 -0.00764 0.02592 -0.00747 0.02654 C -0.00729 0.02746 -0.00712 0.0287 -0.00677 0.02931 C -0.00608 0.03116 -0.00434 0.03178 -0.004 0.0324 L -0.00053 0.03086 C -0.00035 0.03024 -0.00035 0.02623 -0.00035 0.02376 C 4.72405E-6 0.01543 4.72405E-6 0.00864 4.72405E-6 -1.71243E-6 " pathEditMode="relative" rAng="0" ptsTypes="AAAAAAAAAAAAAAAA">
                                      <p:cBhvr>
                                        <p:cTn id="14" dur="5000" fill="hold"/>
                                        <p:tgtEl>
                                          <p:spTgt spid="12"/>
                                        </p:tgtEl>
                                        <p:attrNameLst>
                                          <p:attrName>ppt_x</p:attrName>
                                          <p:attrName>ppt_y</p:attrName>
                                        </p:attrNameLst>
                                      </p:cBhvr>
                                      <p:rCtr x="-364" y="2376"/>
                                    </p:animMotion>
                                  </p:childTnLst>
                                </p:cTn>
                              </p:par>
                              <p:par>
                                <p:cTn id="15" presetID="0" presetClass="path" presetSubtype="0" repeatCount="5000" accel="50000" decel="50000" fill="hold" nodeType="withEffect">
                                  <p:stCondLst>
                                    <p:cond delay="0"/>
                                  </p:stCondLst>
                                  <p:childTnLst>
                                    <p:animMotion origin="layout" path="M 1.16973E-6 4.86887E-6 L 1.16973E-6 4.86887E-6 C -0.00712 -0.00155 -0.00937 -0.00155 -0.01666 -0.00432 C -0.01753 -0.00463 -0.0184 -0.00525 -0.01909 -0.00556 C -0.02048 -0.00525 -0.02187 -0.00525 -0.02308 -0.00432 C -0.02603 -0.00216 -0.02482 0.00463 -0.02378 0.00833 C -0.02343 0.00987 -0.02222 0.01018 -0.02152 0.01141 C -0.01892 0.0108 -0.01614 0.0108 -0.01354 0.00987 C -0.01198 0.00925 -0.01041 0.00802 -0.00885 0.00709 L -0.00642 0.00555 C -0.00382 0.00092 -0.00122 0.00092 1.16973E-6 4.86887E-6 Z " pathEditMode="relative" ptsTypes="AAAAAAAAAAA">
                                      <p:cBhvr>
                                        <p:cTn id="16" dur="5000" fill="hold"/>
                                        <p:tgtEl>
                                          <p:spTgt spid="14"/>
                                        </p:tgtEl>
                                        <p:attrNameLst>
                                          <p:attrName>ppt_x</p:attrName>
                                          <p:attrName>ppt_y</p:attrName>
                                        </p:attrNameLst>
                                      </p:cBhvr>
                                    </p:animMotion>
                                  </p:childTnLst>
                                </p:cTn>
                              </p:par>
                              <p:par>
                                <p:cTn id="17" presetID="0" presetClass="path" presetSubtype="0" repeatCount="5000" accel="50000" decel="50000" fill="hold" nodeType="withEffect">
                                  <p:stCondLst>
                                    <p:cond delay="0"/>
                                  </p:stCondLst>
                                  <p:childTnLst>
                                    <p:animMotion origin="layout" path="M 3.67928E-6 -2.00864E-6 C 0.00052 -0.01172 0.00086 -0.01882 -0.00035 -0.03147 C -0.0007 -0.03486 -0.0033 -0.03733 -0.00417 -0.03826 C -0.00764 -0.03795 -0.01111 -0.03795 -0.01476 -0.03733 C -0.0151 -0.03733 -0.01545 -0.03672 -0.0158 -0.0361 C -0.01614 -0.03548 -0.01649 -0.03456 -0.01701 -0.03394 C -0.01771 -0.029 -0.01805 -0.02808 -0.0184 -0.02221 L -0.01909 -0.01296 C -0.01909 -0.00895 -0.01909 -0.00493 -0.01875 -0.00123 C -0.01875 -2.00864E-6 -0.01875 0.00124 -0.0184 0.00247 C -0.01823 0.0034 -0.01771 0.00401 -0.01736 0.00463 C -0.01666 0.00556 -0.0151 0.0071 -0.0151 0.00741 " pathEditMode="relative" rAng="0" ptsTypes="AAAAAAAAAAAA">
                                      <p:cBhvr>
                                        <p:cTn id="18" dur="5000" fill="hold"/>
                                        <p:tgtEl>
                                          <p:spTgt spid="11"/>
                                        </p:tgtEl>
                                        <p:attrNameLst>
                                          <p:attrName>ppt_x</p:attrName>
                                          <p:attrName>ppt_y</p:attrName>
                                        </p:attrNameLst>
                                      </p:cBhvr>
                                      <p:rCtr x="-937" y="-1543"/>
                                    </p:animMotion>
                                  </p:childTnLst>
                                </p:cTn>
                              </p:par>
                              <p:par>
                                <p:cTn id="19" presetID="0" presetClass="path" presetSubtype="0" repeatCount="5000" accel="50000" decel="50000" fill="hold" nodeType="withEffect">
                                  <p:stCondLst>
                                    <p:cond delay="0"/>
                                  </p:stCondLst>
                                  <p:childTnLst>
                                    <p:animMotion origin="layout" path="M -1.42312E-7 5.86239E-7 C -0.00087 -0.00123 -0.00139 -0.00216 -0.00208 -0.0037 C -0.00226 -0.00432 -0.00226 -0.00555 -0.0026 -0.00648 C -0.00278 -0.00741 -0.00312 -0.00802 -0.0033 -0.00895 C -0.00451 -0.01358 -0.00399 -0.01419 -0.00521 -0.01635 C -0.00555 -0.01697 -0.0059 -0.01697 -0.00607 -0.01697 C -0.00642 -0.01512 -0.00694 -0.01327 -0.00712 -0.0108 C -0.00729 -0.00957 -0.00729 -0.00771 -0.00729 -0.00648 C -0.00729 -0.00093 -0.00729 0.00432 -0.00712 0.00987 C -0.00712 0.0108 -0.00694 0.01172 -0.00694 0.01265 C -0.00677 0.0145 -0.00659 0.01635 -0.00659 0.0182 C -0.00659 0.02345 -0.00659 0.02839 -0.00659 0.03394 " pathEditMode="relative" rAng="0" ptsTypes="AAAAAAAAAAAA">
                                      <p:cBhvr>
                                        <p:cTn id="20" dur="5000" fill="hold"/>
                                        <p:tgtEl>
                                          <p:spTgt spid="14"/>
                                        </p:tgtEl>
                                        <p:attrNameLst>
                                          <p:attrName>ppt_x</p:attrName>
                                          <p:attrName>ppt_y</p:attrName>
                                        </p:attrNameLst>
                                      </p:cBhvr>
                                      <p:rCtr x="-364" y="833"/>
                                    </p:animMotion>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8" presetClass="emph" presetSubtype="0" fill="hold" grpId="0" nodeType="withEffect">
                                  <p:stCondLst>
                                    <p:cond delay="0"/>
                                  </p:stCondLst>
                                  <p:childTnLst>
                                    <p:animRot by="21600000">
                                      <p:cBhvr>
                                        <p:cTn id="34"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50" presetClass="path" presetSubtype="0" accel="50000" decel="50000" fill="hold" nodeType="clickEffect">
                                  <p:stCondLst>
                                    <p:cond delay="0"/>
                                  </p:stCondLst>
                                  <p:childTnLst>
                                    <p:animMotion origin="layout" path="M -3.90142E-6 -1.04906E-7 L -0.20947 -1.04906E-7 C -0.30336 -1.04906E-7 -0.41895 0.04165 -0.41895 0.07559 L -0.41895 0.15119 " pathEditMode="relative" rAng="0" ptsTypes="AAAA">
                                      <p:cBhvr>
                                        <p:cTn id="39" dur="2000" fill="hold"/>
                                        <p:tgtEl>
                                          <p:spTgt spid="10"/>
                                        </p:tgtEl>
                                        <p:attrNameLst>
                                          <p:attrName>ppt_x</p:attrName>
                                          <p:attrName>ppt_y</p:attrName>
                                        </p:attrNameLst>
                                      </p:cBhvr>
                                      <p:rCtr x="-20948" y="7559"/>
                                    </p:animMotion>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50" presetClass="path" presetSubtype="0" accel="50000" decel="50000" fill="hold" nodeType="clickEffect">
                                  <p:stCondLst>
                                    <p:cond delay="0"/>
                                  </p:stCondLst>
                                  <p:childTnLst>
                                    <p:animMotion origin="layout" path="M 2.22145E-6 1.79574E-6 L -0.16731 1.79574E-6 C -0.24228 1.79574E-6 -0.33443 0.01543 -0.33443 0.02777 L -0.33443 0.05646 " pathEditMode="relative" rAng="0" ptsTypes="AAAA">
                                      <p:cBhvr>
                                        <p:cTn id="44" dur="2000" fill="hold"/>
                                        <p:tgtEl>
                                          <p:spTgt spid="3"/>
                                        </p:tgtEl>
                                        <p:attrNameLst>
                                          <p:attrName>ppt_x</p:attrName>
                                          <p:attrName>ppt_y</p:attrName>
                                        </p:attrNameLst>
                                      </p:cBhvr>
                                      <p:rCtr x="-16730" y="2808"/>
                                    </p:animMotion>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50" presetClass="path" presetSubtype="0" accel="50000" decel="50000" fill="hold" nodeType="clickEffect">
                                  <p:stCondLst>
                                    <p:cond delay="0"/>
                                  </p:stCondLst>
                                  <p:childTnLst>
                                    <p:animMotion origin="layout" path="M 4.14787E-6 -2.92194E-6 L -0.28983 -2.92194E-6 C -0.41948 -2.92194E-6 -0.57914 0.10244 -0.57914 0.18667 L -0.57914 0.37334 " pathEditMode="relative" rAng="0" ptsTypes="AAAA">
                                      <p:cBhvr>
                                        <p:cTn id="49" dur="2000" fill="hold"/>
                                        <p:tgtEl>
                                          <p:spTgt spid="12"/>
                                        </p:tgtEl>
                                        <p:attrNameLst>
                                          <p:attrName>ppt_x</p:attrName>
                                          <p:attrName>ppt_y</p:attrName>
                                        </p:attrNameLst>
                                      </p:cBhvr>
                                      <p:rCtr x="-28966" y="18667"/>
                                    </p:animMotion>
                                  </p:childTnLst>
                                </p:cTn>
                              </p:par>
                            </p:childTnLst>
                          </p:cTn>
                        </p:par>
                      </p:childTnLst>
                    </p:cTn>
                  </p:par>
                </p:childTnLst>
              </p:cTn>
              <p:nextCondLst>
                <p:cond evt="onClick" delay="0">
                  <p:tgtEl>
                    <p:spTgt spid="12"/>
                  </p:tgtEl>
                </p:cond>
              </p:nextCondLst>
            </p:seq>
          </p:childTnLst>
        </p:cTn>
      </p:par>
    </p:tnLst>
    <p:bldLst>
      <p:bldP spid="6" grpId="0" animBg="1"/>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3D9E525-1C66-1040-91DB-161304EB8E2E}"/>
              </a:ext>
            </a:extLst>
          </p:cNvPr>
          <p:cNvSpPr txBox="1"/>
          <p:nvPr/>
        </p:nvSpPr>
        <p:spPr>
          <a:xfrm>
            <a:off x="3117650" y="228600"/>
            <a:ext cx="2911873" cy="923330"/>
          </a:xfrm>
          <a:prstGeom prst="rect">
            <a:avLst/>
          </a:prstGeom>
          <a:noFill/>
        </p:spPr>
        <p:txBody>
          <a:bodyPr wrap="square" rtlCol="0">
            <a:spAutoFit/>
          </a:bodyPr>
          <a:lstStyle/>
          <a:p>
            <a:pPr algn="ctr"/>
            <a:r>
              <a:rPr lang="en-VN" sz="5400" b="1" dirty="0">
                <a:solidFill>
                  <a:srgbClr val="3B6BDD"/>
                </a:solidFill>
                <a:latin typeface="Arial" panose="020B0604020202020204" pitchFamily="34" charset="0"/>
                <a:cs typeface="Arial" panose="020B0604020202020204" pitchFamily="34" charset="0"/>
              </a:rPr>
              <a:t>DẶN DÒ</a:t>
            </a:r>
          </a:p>
        </p:txBody>
      </p:sp>
      <p:grpSp>
        <p:nvGrpSpPr>
          <p:cNvPr id="67" name="Google Shape;1174;p51">
            <a:extLst>
              <a:ext uri="{FF2B5EF4-FFF2-40B4-BE49-F238E27FC236}">
                <a16:creationId xmlns:a16="http://schemas.microsoft.com/office/drawing/2014/main" id="{5A935B5D-6693-C548-B705-E61CEA96A983}"/>
              </a:ext>
            </a:extLst>
          </p:cNvPr>
          <p:cNvGrpSpPr/>
          <p:nvPr/>
        </p:nvGrpSpPr>
        <p:grpSpPr>
          <a:xfrm>
            <a:off x="657810" y="1353538"/>
            <a:ext cx="1761340" cy="4461653"/>
            <a:chOff x="1866537" y="1554935"/>
            <a:chExt cx="1690021" cy="4280995"/>
          </a:xfrm>
        </p:grpSpPr>
        <p:sp>
          <p:nvSpPr>
            <p:cNvPr id="68" name="Google Shape;1175;p51">
              <a:extLst>
                <a:ext uri="{FF2B5EF4-FFF2-40B4-BE49-F238E27FC236}">
                  <a16:creationId xmlns:a16="http://schemas.microsoft.com/office/drawing/2014/main" id="{F73B839C-91B8-9D4E-A1BE-E2433FDDD1BC}"/>
                </a:ext>
              </a:extLst>
            </p:cNvPr>
            <p:cNvSpPr/>
            <p:nvPr/>
          </p:nvSpPr>
          <p:spPr>
            <a:xfrm flipH="1">
              <a:off x="2895338" y="3644991"/>
              <a:ext cx="359583" cy="477917"/>
            </a:xfrm>
            <a:custGeom>
              <a:avLst/>
              <a:gdLst/>
              <a:ahLst/>
              <a:cxnLst/>
              <a:rect l="l" t="t" r="r" b="b"/>
              <a:pathLst>
                <a:path w="7296" h="9697" extrusionOk="0">
                  <a:moveTo>
                    <a:pt x="1824" y="0"/>
                  </a:moveTo>
                  <a:cubicBezTo>
                    <a:pt x="943" y="4347"/>
                    <a:pt x="1" y="8967"/>
                    <a:pt x="1" y="8967"/>
                  </a:cubicBezTo>
                  <a:lnTo>
                    <a:pt x="7296" y="9697"/>
                  </a:lnTo>
                  <a:lnTo>
                    <a:pt x="6201" y="1064"/>
                  </a:lnTo>
                  <a:cubicBezTo>
                    <a:pt x="5989" y="1003"/>
                    <a:pt x="3466" y="244"/>
                    <a:pt x="1824" y="0"/>
                  </a:cubicBezTo>
                  <a:close/>
                </a:path>
              </a:pathLst>
            </a:custGeom>
            <a:solidFill>
              <a:srgbClr val="FF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76;p51">
              <a:extLst>
                <a:ext uri="{FF2B5EF4-FFF2-40B4-BE49-F238E27FC236}">
                  <a16:creationId xmlns:a16="http://schemas.microsoft.com/office/drawing/2014/main" id="{EF981FF6-EB1B-DC4E-80FB-FCFF460B2F35}"/>
                </a:ext>
              </a:extLst>
            </p:cNvPr>
            <p:cNvSpPr/>
            <p:nvPr/>
          </p:nvSpPr>
          <p:spPr>
            <a:xfrm flipH="1">
              <a:off x="1915594" y="3065293"/>
              <a:ext cx="1047208" cy="1081559"/>
            </a:xfrm>
            <a:custGeom>
              <a:avLst/>
              <a:gdLst/>
              <a:ahLst/>
              <a:cxnLst/>
              <a:rect l="l" t="t" r="r" b="b"/>
              <a:pathLst>
                <a:path w="21248" h="21945" extrusionOk="0">
                  <a:moveTo>
                    <a:pt x="6411" y="1"/>
                  </a:moveTo>
                  <a:cubicBezTo>
                    <a:pt x="3877" y="1"/>
                    <a:pt x="1623" y="537"/>
                    <a:pt x="1" y="1489"/>
                  </a:cubicBezTo>
                  <a:lnTo>
                    <a:pt x="274" y="12826"/>
                  </a:lnTo>
                  <a:lnTo>
                    <a:pt x="1369" y="21459"/>
                  </a:lnTo>
                  <a:lnTo>
                    <a:pt x="6354" y="21945"/>
                  </a:lnTo>
                  <a:lnTo>
                    <a:pt x="17174" y="21033"/>
                  </a:lnTo>
                  <a:cubicBezTo>
                    <a:pt x="17144" y="21033"/>
                    <a:pt x="21247" y="12006"/>
                    <a:pt x="18755" y="6929"/>
                  </a:cubicBezTo>
                  <a:cubicBezTo>
                    <a:pt x="16232" y="1853"/>
                    <a:pt x="9606" y="273"/>
                    <a:pt x="9606" y="273"/>
                  </a:cubicBezTo>
                  <a:cubicBezTo>
                    <a:pt x="8510" y="89"/>
                    <a:pt x="7438" y="1"/>
                    <a:pt x="6411"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77;p51">
              <a:extLst>
                <a:ext uri="{FF2B5EF4-FFF2-40B4-BE49-F238E27FC236}">
                  <a16:creationId xmlns:a16="http://schemas.microsoft.com/office/drawing/2014/main" id="{359FED8D-5137-1441-A24A-4C1E40F87F43}"/>
                </a:ext>
              </a:extLst>
            </p:cNvPr>
            <p:cNvSpPr/>
            <p:nvPr/>
          </p:nvSpPr>
          <p:spPr>
            <a:xfrm flipH="1">
              <a:off x="2940620" y="3138625"/>
              <a:ext cx="224405" cy="558843"/>
            </a:xfrm>
            <a:custGeom>
              <a:avLst/>
              <a:gdLst/>
              <a:ahLst/>
              <a:cxnLst/>
              <a:rect l="l" t="t" r="r" b="b"/>
              <a:pathLst>
                <a:path w="4378" h="11339" extrusionOk="0">
                  <a:moveTo>
                    <a:pt x="4104" y="1"/>
                  </a:moveTo>
                  <a:cubicBezTo>
                    <a:pt x="2766" y="761"/>
                    <a:pt x="1855" y="1824"/>
                    <a:pt x="1551" y="3131"/>
                  </a:cubicBezTo>
                  <a:cubicBezTo>
                    <a:pt x="1307" y="4043"/>
                    <a:pt x="669" y="7083"/>
                    <a:pt x="0" y="10274"/>
                  </a:cubicBezTo>
                  <a:cubicBezTo>
                    <a:pt x="1703" y="10518"/>
                    <a:pt x="4377" y="11338"/>
                    <a:pt x="4377" y="11338"/>
                  </a:cubicBezTo>
                  <a:lnTo>
                    <a:pt x="4104"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78;p51">
              <a:extLst>
                <a:ext uri="{FF2B5EF4-FFF2-40B4-BE49-F238E27FC236}">
                  <a16:creationId xmlns:a16="http://schemas.microsoft.com/office/drawing/2014/main" id="{9AF397FF-5576-1646-A42A-8C24402033AB}"/>
                </a:ext>
              </a:extLst>
            </p:cNvPr>
            <p:cNvSpPr/>
            <p:nvPr/>
          </p:nvSpPr>
          <p:spPr>
            <a:xfrm flipH="1">
              <a:off x="2962761" y="5150520"/>
              <a:ext cx="353571" cy="480627"/>
            </a:xfrm>
            <a:custGeom>
              <a:avLst/>
              <a:gdLst/>
              <a:ahLst/>
              <a:cxnLst/>
              <a:rect l="l" t="t" r="r" b="b"/>
              <a:pathLst>
                <a:path w="7174" h="9752" extrusionOk="0">
                  <a:moveTo>
                    <a:pt x="3800" y="1"/>
                  </a:moveTo>
                  <a:cubicBezTo>
                    <a:pt x="3800" y="1"/>
                    <a:pt x="1" y="6840"/>
                    <a:pt x="1004" y="9332"/>
                  </a:cubicBezTo>
                  <a:cubicBezTo>
                    <a:pt x="1122" y="9624"/>
                    <a:pt x="1299" y="9752"/>
                    <a:pt x="1519" y="9752"/>
                  </a:cubicBezTo>
                  <a:cubicBezTo>
                    <a:pt x="3156" y="9752"/>
                    <a:pt x="7174" y="2615"/>
                    <a:pt x="7174" y="2615"/>
                  </a:cubicBezTo>
                  <a:lnTo>
                    <a:pt x="38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79;p51">
              <a:extLst>
                <a:ext uri="{FF2B5EF4-FFF2-40B4-BE49-F238E27FC236}">
                  <a16:creationId xmlns:a16="http://schemas.microsoft.com/office/drawing/2014/main" id="{C3560BD8-081A-E440-8C16-A895DBFD4A9C}"/>
                </a:ext>
              </a:extLst>
            </p:cNvPr>
            <p:cNvSpPr/>
            <p:nvPr/>
          </p:nvSpPr>
          <p:spPr>
            <a:xfrm flipH="1">
              <a:off x="3049303" y="5301827"/>
              <a:ext cx="169639" cy="95711"/>
            </a:xfrm>
            <a:custGeom>
              <a:avLst/>
              <a:gdLst/>
              <a:ahLst/>
              <a:cxnLst/>
              <a:rect l="l" t="t" r="r" b="b"/>
              <a:pathLst>
                <a:path w="3442" h="1942" extrusionOk="0">
                  <a:moveTo>
                    <a:pt x="183" y="1"/>
                  </a:moveTo>
                  <a:cubicBezTo>
                    <a:pt x="9" y="1"/>
                    <a:pt x="1" y="277"/>
                    <a:pt x="158" y="277"/>
                  </a:cubicBezTo>
                  <a:cubicBezTo>
                    <a:pt x="166" y="277"/>
                    <a:pt x="174" y="276"/>
                    <a:pt x="183" y="274"/>
                  </a:cubicBezTo>
                  <a:cubicBezTo>
                    <a:pt x="234" y="273"/>
                    <a:pt x="285" y="272"/>
                    <a:pt x="336" y="272"/>
                  </a:cubicBezTo>
                  <a:cubicBezTo>
                    <a:pt x="1115" y="272"/>
                    <a:pt x="1953" y="489"/>
                    <a:pt x="2523" y="974"/>
                  </a:cubicBezTo>
                  <a:cubicBezTo>
                    <a:pt x="2797" y="1217"/>
                    <a:pt x="3009" y="1490"/>
                    <a:pt x="3131" y="1855"/>
                  </a:cubicBezTo>
                  <a:cubicBezTo>
                    <a:pt x="3155" y="1914"/>
                    <a:pt x="3211" y="1941"/>
                    <a:pt x="3267" y="1941"/>
                  </a:cubicBezTo>
                  <a:cubicBezTo>
                    <a:pt x="3354" y="1941"/>
                    <a:pt x="3442" y="1875"/>
                    <a:pt x="3405" y="1764"/>
                  </a:cubicBezTo>
                  <a:cubicBezTo>
                    <a:pt x="3009" y="548"/>
                    <a:pt x="1702" y="62"/>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80;p51">
              <a:extLst>
                <a:ext uri="{FF2B5EF4-FFF2-40B4-BE49-F238E27FC236}">
                  <a16:creationId xmlns:a16="http://schemas.microsoft.com/office/drawing/2014/main" id="{D471537D-9727-8E45-993A-2E17077E5966}"/>
                </a:ext>
              </a:extLst>
            </p:cNvPr>
            <p:cNvSpPr/>
            <p:nvPr/>
          </p:nvSpPr>
          <p:spPr>
            <a:xfrm flipH="1">
              <a:off x="3092773" y="5343769"/>
              <a:ext cx="169639" cy="96451"/>
            </a:xfrm>
            <a:custGeom>
              <a:avLst/>
              <a:gdLst/>
              <a:ahLst/>
              <a:cxnLst/>
              <a:rect l="l" t="t" r="r" b="b"/>
              <a:pathLst>
                <a:path w="3442" h="1957" extrusionOk="0">
                  <a:moveTo>
                    <a:pt x="214" y="1"/>
                  </a:moveTo>
                  <a:cubicBezTo>
                    <a:pt x="1" y="31"/>
                    <a:pt x="1" y="305"/>
                    <a:pt x="214" y="305"/>
                  </a:cubicBezTo>
                  <a:cubicBezTo>
                    <a:pt x="263" y="303"/>
                    <a:pt x="312" y="302"/>
                    <a:pt x="362" y="302"/>
                  </a:cubicBezTo>
                  <a:cubicBezTo>
                    <a:pt x="1116" y="302"/>
                    <a:pt x="1953" y="519"/>
                    <a:pt x="2524" y="1004"/>
                  </a:cubicBezTo>
                  <a:cubicBezTo>
                    <a:pt x="2828" y="1217"/>
                    <a:pt x="3010" y="1521"/>
                    <a:pt x="3132" y="1855"/>
                  </a:cubicBezTo>
                  <a:cubicBezTo>
                    <a:pt x="3155" y="1927"/>
                    <a:pt x="3212" y="1956"/>
                    <a:pt x="3269" y="1956"/>
                  </a:cubicBezTo>
                  <a:cubicBezTo>
                    <a:pt x="3356" y="1956"/>
                    <a:pt x="3442" y="1886"/>
                    <a:pt x="3405" y="1794"/>
                  </a:cubicBezTo>
                  <a:cubicBezTo>
                    <a:pt x="3010" y="578"/>
                    <a:pt x="1703" y="92"/>
                    <a:pt x="548" y="31"/>
                  </a:cubicBezTo>
                  <a:cubicBezTo>
                    <a:pt x="426" y="1"/>
                    <a:pt x="305"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81;p51">
              <a:extLst>
                <a:ext uri="{FF2B5EF4-FFF2-40B4-BE49-F238E27FC236}">
                  <a16:creationId xmlns:a16="http://schemas.microsoft.com/office/drawing/2014/main" id="{FA7CBF17-D86E-154E-881E-B32E9CC48C05}"/>
                </a:ext>
              </a:extLst>
            </p:cNvPr>
            <p:cNvSpPr/>
            <p:nvPr/>
          </p:nvSpPr>
          <p:spPr>
            <a:xfrm flipH="1">
              <a:off x="2797952" y="5472601"/>
              <a:ext cx="524392" cy="363329"/>
            </a:xfrm>
            <a:custGeom>
              <a:avLst/>
              <a:gdLst/>
              <a:ahLst/>
              <a:cxnLst/>
              <a:rect l="l" t="t" r="r" b="b"/>
              <a:pathLst>
                <a:path w="10640" h="7372" extrusionOk="0">
                  <a:moveTo>
                    <a:pt x="10639" y="1"/>
                  </a:moveTo>
                  <a:cubicBezTo>
                    <a:pt x="7509" y="427"/>
                    <a:pt x="6050" y="4256"/>
                    <a:pt x="3527" y="4955"/>
                  </a:cubicBezTo>
                  <a:cubicBezTo>
                    <a:pt x="3175" y="5049"/>
                    <a:pt x="2851" y="5090"/>
                    <a:pt x="2553" y="5090"/>
                  </a:cubicBezTo>
                  <a:cubicBezTo>
                    <a:pt x="1303" y="5090"/>
                    <a:pt x="509" y="4376"/>
                    <a:pt x="92" y="3861"/>
                  </a:cubicBezTo>
                  <a:cubicBezTo>
                    <a:pt x="62" y="4074"/>
                    <a:pt x="31" y="4287"/>
                    <a:pt x="31" y="4530"/>
                  </a:cubicBezTo>
                  <a:cubicBezTo>
                    <a:pt x="1" y="5047"/>
                    <a:pt x="31" y="5624"/>
                    <a:pt x="274" y="6110"/>
                  </a:cubicBezTo>
                  <a:cubicBezTo>
                    <a:pt x="655" y="6939"/>
                    <a:pt x="1812" y="7372"/>
                    <a:pt x="2844" y="7372"/>
                  </a:cubicBezTo>
                  <a:cubicBezTo>
                    <a:pt x="3213" y="7372"/>
                    <a:pt x="3565" y="7317"/>
                    <a:pt x="3861" y="7205"/>
                  </a:cubicBezTo>
                  <a:cubicBezTo>
                    <a:pt x="5776" y="6475"/>
                    <a:pt x="6962" y="2676"/>
                    <a:pt x="10244" y="1855"/>
                  </a:cubicBezTo>
                  <a:cubicBezTo>
                    <a:pt x="10457" y="1247"/>
                    <a:pt x="10579" y="578"/>
                    <a:pt x="10639" y="1"/>
                  </a:cubicBezTo>
                  <a:close/>
                </a:path>
              </a:pathLst>
            </a:custGeom>
            <a:solidFill>
              <a:srgbClr val="CBD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82;p51">
              <a:extLst>
                <a:ext uri="{FF2B5EF4-FFF2-40B4-BE49-F238E27FC236}">
                  <a16:creationId xmlns:a16="http://schemas.microsoft.com/office/drawing/2014/main" id="{7CDAAED6-E5F6-4344-A914-9B41D772D436}"/>
                </a:ext>
              </a:extLst>
            </p:cNvPr>
            <p:cNvSpPr/>
            <p:nvPr/>
          </p:nvSpPr>
          <p:spPr>
            <a:xfrm flipH="1">
              <a:off x="3066112" y="5496603"/>
              <a:ext cx="251698" cy="226859"/>
            </a:xfrm>
            <a:custGeom>
              <a:avLst/>
              <a:gdLst/>
              <a:ahLst/>
              <a:cxnLst/>
              <a:rect l="l" t="t" r="r" b="b"/>
              <a:pathLst>
                <a:path w="5107" h="4603" extrusionOk="0">
                  <a:moveTo>
                    <a:pt x="1581" y="0"/>
                  </a:moveTo>
                  <a:cubicBezTo>
                    <a:pt x="1246" y="365"/>
                    <a:pt x="912" y="791"/>
                    <a:pt x="669" y="1277"/>
                  </a:cubicBezTo>
                  <a:cubicBezTo>
                    <a:pt x="304" y="1915"/>
                    <a:pt x="91" y="2645"/>
                    <a:pt x="0" y="3374"/>
                  </a:cubicBezTo>
                  <a:cubicBezTo>
                    <a:pt x="417" y="3889"/>
                    <a:pt x="1211" y="4603"/>
                    <a:pt x="2461" y="4603"/>
                  </a:cubicBezTo>
                  <a:cubicBezTo>
                    <a:pt x="2759" y="4603"/>
                    <a:pt x="3083" y="4562"/>
                    <a:pt x="3435" y="4468"/>
                  </a:cubicBezTo>
                  <a:cubicBezTo>
                    <a:pt x="4043" y="4316"/>
                    <a:pt x="4590" y="3952"/>
                    <a:pt x="5107" y="3526"/>
                  </a:cubicBezTo>
                  <a:cubicBezTo>
                    <a:pt x="4438" y="760"/>
                    <a:pt x="2766" y="122"/>
                    <a:pt x="1581" y="0"/>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83;p51">
              <a:extLst>
                <a:ext uri="{FF2B5EF4-FFF2-40B4-BE49-F238E27FC236}">
                  <a16:creationId xmlns:a16="http://schemas.microsoft.com/office/drawing/2014/main" id="{9783274D-2F74-6245-820E-DFD416C30C89}"/>
                </a:ext>
              </a:extLst>
            </p:cNvPr>
            <p:cNvSpPr/>
            <p:nvPr/>
          </p:nvSpPr>
          <p:spPr>
            <a:xfrm flipH="1">
              <a:off x="2790459" y="5295863"/>
              <a:ext cx="449479" cy="374566"/>
            </a:xfrm>
            <a:custGeom>
              <a:avLst/>
              <a:gdLst/>
              <a:ahLst/>
              <a:cxnLst/>
              <a:rect l="l" t="t" r="r" b="b"/>
              <a:pathLst>
                <a:path w="9120" h="7600" extrusionOk="0">
                  <a:moveTo>
                    <a:pt x="3891" y="0"/>
                  </a:moveTo>
                  <a:cubicBezTo>
                    <a:pt x="3162" y="1003"/>
                    <a:pt x="2432" y="1976"/>
                    <a:pt x="1490" y="2736"/>
                  </a:cubicBezTo>
                  <a:cubicBezTo>
                    <a:pt x="973" y="3131"/>
                    <a:pt x="457" y="3587"/>
                    <a:pt x="1" y="4073"/>
                  </a:cubicBezTo>
                  <a:cubicBezTo>
                    <a:pt x="1186" y="4164"/>
                    <a:pt x="2858" y="4833"/>
                    <a:pt x="3527" y="7599"/>
                  </a:cubicBezTo>
                  <a:cubicBezTo>
                    <a:pt x="5198" y="6201"/>
                    <a:pt x="6597" y="3921"/>
                    <a:pt x="8967" y="3587"/>
                  </a:cubicBezTo>
                  <a:cubicBezTo>
                    <a:pt x="9119" y="2310"/>
                    <a:pt x="9089" y="1277"/>
                    <a:pt x="9089" y="1277"/>
                  </a:cubicBezTo>
                  <a:lnTo>
                    <a:pt x="38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84;p51">
              <a:extLst>
                <a:ext uri="{FF2B5EF4-FFF2-40B4-BE49-F238E27FC236}">
                  <a16:creationId xmlns:a16="http://schemas.microsoft.com/office/drawing/2014/main" id="{E65A82F0-2783-F049-A1EF-DC99128F1311}"/>
                </a:ext>
              </a:extLst>
            </p:cNvPr>
            <p:cNvSpPr/>
            <p:nvPr/>
          </p:nvSpPr>
          <p:spPr>
            <a:xfrm flipH="1">
              <a:off x="2856404" y="4161603"/>
              <a:ext cx="452436" cy="1068499"/>
            </a:xfrm>
            <a:custGeom>
              <a:avLst/>
              <a:gdLst/>
              <a:ahLst/>
              <a:cxnLst/>
              <a:rect l="l" t="t" r="r" b="b"/>
              <a:pathLst>
                <a:path w="9180" h="21680" extrusionOk="0">
                  <a:moveTo>
                    <a:pt x="7682" y="0"/>
                  </a:moveTo>
                  <a:cubicBezTo>
                    <a:pt x="7515" y="0"/>
                    <a:pt x="4920" y="1284"/>
                    <a:pt x="4773" y="1373"/>
                  </a:cubicBezTo>
                  <a:cubicBezTo>
                    <a:pt x="3222" y="2285"/>
                    <a:pt x="1611" y="3622"/>
                    <a:pt x="821" y="5294"/>
                  </a:cubicBezTo>
                  <a:cubicBezTo>
                    <a:pt x="0" y="7117"/>
                    <a:pt x="0" y="9215"/>
                    <a:pt x="365" y="11160"/>
                  </a:cubicBezTo>
                  <a:cubicBezTo>
                    <a:pt x="760" y="13166"/>
                    <a:pt x="1429" y="15203"/>
                    <a:pt x="2067" y="17148"/>
                  </a:cubicBezTo>
                  <a:cubicBezTo>
                    <a:pt x="2584" y="18668"/>
                    <a:pt x="3557" y="20339"/>
                    <a:pt x="4925" y="21251"/>
                  </a:cubicBezTo>
                  <a:cubicBezTo>
                    <a:pt x="5237" y="21479"/>
                    <a:pt x="5630" y="21680"/>
                    <a:pt x="6028" y="21680"/>
                  </a:cubicBezTo>
                  <a:cubicBezTo>
                    <a:pt x="6055" y="21680"/>
                    <a:pt x="6083" y="21679"/>
                    <a:pt x="6110" y="21677"/>
                  </a:cubicBezTo>
                  <a:cubicBezTo>
                    <a:pt x="7721" y="21555"/>
                    <a:pt x="8116" y="16874"/>
                    <a:pt x="8299" y="15689"/>
                  </a:cubicBezTo>
                  <a:cubicBezTo>
                    <a:pt x="8633" y="13318"/>
                    <a:pt x="8876" y="10917"/>
                    <a:pt x="9028" y="8516"/>
                  </a:cubicBezTo>
                  <a:cubicBezTo>
                    <a:pt x="9089" y="7604"/>
                    <a:pt x="9150" y="6661"/>
                    <a:pt x="9180" y="5719"/>
                  </a:cubicBezTo>
                  <a:cubicBezTo>
                    <a:pt x="9180" y="5719"/>
                    <a:pt x="7691" y="5"/>
                    <a:pt x="7691" y="5"/>
                  </a:cubicBezTo>
                  <a:cubicBezTo>
                    <a:pt x="7691" y="2"/>
                    <a:pt x="7688" y="0"/>
                    <a:pt x="7682" y="0"/>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85;p51">
              <a:extLst>
                <a:ext uri="{FF2B5EF4-FFF2-40B4-BE49-F238E27FC236}">
                  <a16:creationId xmlns:a16="http://schemas.microsoft.com/office/drawing/2014/main" id="{61D8DCAE-B50F-1643-ABBE-D36FB33A7E46}"/>
                </a:ext>
              </a:extLst>
            </p:cNvPr>
            <p:cNvSpPr/>
            <p:nvPr/>
          </p:nvSpPr>
          <p:spPr>
            <a:xfrm flipH="1">
              <a:off x="2878875" y="4984279"/>
              <a:ext cx="331097" cy="274271"/>
            </a:xfrm>
            <a:custGeom>
              <a:avLst/>
              <a:gdLst/>
              <a:ahLst/>
              <a:cxnLst/>
              <a:rect l="l" t="t" r="r" b="b"/>
              <a:pathLst>
                <a:path w="6718" h="5565" extrusionOk="0">
                  <a:moveTo>
                    <a:pt x="6475" y="0"/>
                  </a:moveTo>
                  <a:cubicBezTo>
                    <a:pt x="5483" y="1221"/>
                    <a:pt x="3187" y="1448"/>
                    <a:pt x="1614" y="1448"/>
                  </a:cubicBezTo>
                  <a:cubicBezTo>
                    <a:pt x="680" y="1448"/>
                    <a:pt x="1" y="1368"/>
                    <a:pt x="1" y="1368"/>
                  </a:cubicBezTo>
                  <a:lnTo>
                    <a:pt x="1" y="1368"/>
                  </a:lnTo>
                  <a:cubicBezTo>
                    <a:pt x="1" y="1368"/>
                    <a:pt x="1745" y="5565"/>
                    <a:pt x="3717" y="5565"/>
                  </a:cubicBezTo>
                  <a:cubicBezTo>
                    <a:pt x="3744" y="5565"/>
                    <a:pt x="3772" y="5564"/>
                    <a:pt x="3800" y="5562"/>
                  </a:cubicBezTo>
                  <a:cubicBezTo>
                    <a:pt x="5806" y="5441"/>
                    <a:pt x="6718" y="3070"/>
                    <a:pt x="6475" y="0"/>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86;p51">
              <a:extLst>
                <a:ext uri="{FF2B5EF4-FFF2-40B4-BE49-F238E27FC236}">
                  <a16:creationId xmlns:a16="http://schemas.microsoft.com/office/drawing/2014/main" id="{025D3ABE-0E6F-BC4C-A8D6-855AC7D9A7F1}"/>
                </a:ext>
              </a:extLst>
            </p:cNvPr>
            <p:cNvSpPr/>
            <p:nvPr/>
          </p:nvSpPr>
          <p:spPr>
            <a:xfrm flipH="1">
              <a:off x="1963552" y="4006008"/>
              <a:ext cx="1152037" cy="1386239"/>
            </a:xfrm>
            <a:custGeom>
              <a:avLst/>
              <a:gdLst/>
              <a:ahLst/>
              <a:cxnLst/>
              <a:rect l="l" t="t" r="r" b="b"/>
              <a:pathLst>
                <a:path w="23375" h="28127" extrusionOk="0">
                  <a:moveTo>
                    <a:pt x="19697" y="1"/>
                  </a:moveTo>
                  <a:cubicBezTo>
                    <a:pt x="19697" y="1"/>
                    <a:pt x="10700" y="2463"/>
                    <a:pt x="4833" y="5381"/>
                  </a:cubicBezTo>
                  <a:cubicBezTo>
                    <a:pt x="821" y="7387"/>
                    <a:pt x="1" y="12706"/>
                    <a:pt x="578" y="16718"/>
                  </a:cubicBezTo>
                  <a:cubicBezTo>
                    <a:pt x="882" y="18724"/>
                    <a:pt x="1490" y="20670"/>
                    <a:pt x="1308" y="22706"/>
                  </a:cubicBezTo>
                  <a:cubicBezTo>
                    <a:pt x="1216" y="23618"/>
                    <a:pt x="1216" y="24530"/>
                    <a:pt x="1125" y="25411"/>
                  </a:cubicBezTo>
                  <a:cubicBezTo>
                    <a:pt x="1125" y="25533"/>
                    <a:pt x="943" y="26597"/>
                    <a:pt x="1034" y="26658"/>
                  </a:cubicBezTo>
                  <a:cubicBezTo>
                    <a:pt x="2068" y="27414"/>
                    <a:pt x="3572" y="28126"/>
                    <a:pt x="4948" y="28126"/>
                  </a:cubicBezTo>
                  <a:cubicBezTo>
                    <a:pt x="5838" y="28126"/>
                    <a:pt x="6675" y="27829"/>
                    <a:pt x="7296" y="27053"/>
                  </a:cubicBezTo>
                  <a:cubicBezTo>
                    <a:pt x="7721" y="26536"/>
                    <a:pt x="7995" y="25898"/>
                    <a:pt x="8177" y="25229"/>
                  </a:cubicBezTo>
                  <a:cubicBezTo>
                    <a:pt x="8603" y="23800"/>
                    <a:pt x="8724" y="22281"/>
                    <a:pt x="8633" y="20791"/>
                  </a:cubicBezTo>
                  <a:cubicBezTo>
                    <a:pt x="8572" y="19788"/>
                    <a:pt x="8390" y="18846"/>
                    <a:pt x="8116" y="17904"/>
                  </a:cubicBezTo>
                  <a:cubicBezTo>
                    <a:pt x="7873" y="16961"/>
                    <a:pt x="8086" y="16506"/>
                    <a:pt x="8633" y="15715"/>
                  </a:cubicBezTo>
                  <a:cubicBezTo>
                    <a:pt x="8724" y="15563"/>
                    <a:pt x="9180" y="14803"/>
                    <a:pt x="9393" y="14773"/>
                  </a:cubicBezTo>
                  <a:cubicBezTo>
                    <a:pt x="9393" y="14773"/>
                    <a:pt x="17569" y="14317"/>
                    <a:pt x="20487" y="10214"/>
                  </a:cubicBezTo>
                  <a:cubicBezTo>
                    <a:pt x="23375" y="6110"/>
                    <a:pt x="19697" y="1"/>
                    <a:pt x="19697" y="1"/>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87;p51">
              <a:extLst>
                <a:ext uri="{FF2B5EF4-FFF2-40B4-BE49-F238E27FC236}">
                  <a16:creationId xmlns:a16="http://schemas.microsoft.com/office/drawing/2014/main" id="{EA1BBB14-D5AD-D44B-9D4F-AC1C2BCC87FE}"/>
                </a:ext>
              </a:extLst>
            </p:cNvPr>
            <p:cNvSpPr/>
            <p:nvPr/>
          </p:nvSpPr>
          <p:spPr>
            <a:xfrm flipH="1">
              <a:off x="2678085" y="5150520"/>
              <a:ext cx="401525" cy="255592"/>
            </a:xfrm>
            <a:custGeom>
              <a:avLst/>
              <a:gdLst/>
              <a:ahLst/>
              <a:cxnLst/>
              <a:rect l="l" t="t" r="r" b="b"/>
              <a:pathLst>
                <a:path w="8147" h="5186" extrusionOk="0">
                  <a:moveTo>
                    <a:pt x="0" y="1"/>
                  </a:moveTo>
                  <a:lnTo>
                    <a:pt x="0" y="3101"/>
                  </a:lnTo>
                  <a:cubicBezTo>
                    <a:pt x="1184" y="4801"/>
                    <a:pt x="2970" y="5185"/>
                    <a:pt x="4343" y="5185"/>
                  </a:cubicBezTo>
                  <a:cubicBezTo>
                    <a:pt x="5473" y="5185"/>
                    <a:pt x="6322" y="4925"/>
                    <a:pt x="6322" y="4925"/>
                  </a:cubicBezTo>
                  <a:cubicBezTo>
                    <a:pt x="6322" y="4925"/>
                    <a:pt x="7873" y="2098"/>
                    <a:pt x="8146" y="578"/>
                  </a:cubicBezTo>
                  <a:lnTo>
                    <a:pt x="8146" y="578"/>
                  </a:lnTo>
                  <a:cubicBezTo>
                    <a:pt x="7161" y="1438"/>
                    <a:pt x="6050" y="1741"/>
                    <a:pt x="4973" y="1741"/>
                  </a:cubicBezTo>
                  <a:cubicBezTo>
                    <a:pt x="2391" y="1741"/>
                    <a:pt x="0" y="1"/>
                    <a:pt x="0"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88;p51">
              <a:extLst>
                <a:ext uri="{FF2B5EF4-FFF2-40B4-BE49-F238E27FC236}">
                  <a16:creationId xmlns:a16="http://schemas.microsoft.com/office/drawing/2014/main" id="{1A5FCB58-CEA9-AA41-9704-D55F264D33CE}"/>
                </a:ext>
              </a:extLst>
            </p:cNvPr>
            <p:cNvSpPr/>
            <p:nvPr/>
          </p:nvSpPr>
          <p:spPr>
            <a:xfrm flipH="1">
              <a:off x="3040333" y="5451655"/>
              <a:ext cx="169590" cy="95662"/>
            </a:xfrm>
            <a:custGeom>
              <a:avLst/>
              <a:gdLst/>
              <a:ahLst/>
              <a:cxnLst/>
              <a:rect l="l" t="t" r="r" b="b"/>
              <a:pathLst>
                <a:path w="3441" h="1941" extrusionOk="0">
                  <a:moveTo>
                    <a:pt x="182" y="0"/>
                  </a:moveTo>
                  <a:cubicBezTo>
                    <a:pt x="8" y="0"/>
                    <a:pt x="0" y="276"/>
                    <a:pt x="157" y="276"/>
                  </a:cubicBezTo>
                  <a:cubicBezTo>
                    <a:pt x="165" y="276"/>
                    <a:pt x="173" y="275"/>
                    <a:pt x="182" y="274"/>
                  </a:cubicBezTo>
                  <a:cubicBezTo>
                    <a:pt x="231" y="272"/>
                    <a:pt x="281" y="271"/>
                    <a:pt x="331" y="271"/>
                  </a:cubicBezTo>
                  <a:cubicBezTo>
                    <a:pt x="1088" y="271"/>
                    <a:pt x="1952" y="488"/>
                    <a:pt x="2522" y="973"/>
                  </a:cubicBezTo>
                  <a:cubicBezTo>
                    <a:pt x="2796" y="1186"/>
                    <a:pt x="3009" y="1490"/>
                    <a:pt x="3130" y="1855"/>
                  </a:cubicBezTo>
                  <a:cubicBezTo>
                    <a:pt x="3154" y="1914"/>
                    <a:pt x="3210" y="1941"/>
                    <a:pt x="3266" y="1941"/>
                  </a:cubicBezTo>
                  <a:cubicBezTo>
                    <a:pt x="3354" y="1941"/>
                    <a:pt x="3441" y="1875"/>
                    <a:pt x="3404" y="1763"/>
                  </a:cubicBezTo>
                  <a:cubicBezTo>
                    <a:pt x="3009" y="548"/>
                    <a:pt x="1702" y="61"/>
                    <a:pt x="5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89;p51">
              <a:extLst>
                <a:ext uri="{FF2B5EF4-FFF2-40B4-BE49-F238E27FC236}">
                  <a16:creationId xmlns:a16="http://schemas.microsoft.com/office/drawing/2014/main" id="{41656B1C-6F68-8C4F-91B2-67D6890D6C8A}"/>
                </a:ext>
              </a:extLst>
            </p:cNvPr>
            <p:cNvSpPr/>
            <p:nvPr/>
          </p:nvSpPr>
          <p:spPr>
            <a:xfrm flipH="1">
              <a:off x="2995384" y="5406706"/>
              <a:ext cx="168160" cy="95662"/>
            </a:xfrm>
            <a:custGeom>
              <a:avLst/>
              <a:gdLst/>
              <a:ahLst/>
              <a:cxnLst/>
              <a:rect l="l" t="t" r="r" b="b"/>
              <a:pathLst>
                <a:path w="3412" h="1941" extrusionOk="0">
                  <a:moveTo>
                    <a:pt x="183" y="1"/>
                  </a:moveTo>
                  <a:cubicBezTo>
                    <a:pt x="1" y="1"/>
                    <a:pt x="1" y="305"/>
                    <a:pt x="183" y="305"/>
                  </a:cubicBezTo>
                  <a:cubicBezTo>
                    <a:pt x="271" y="298"/>
                    <a:pt x="359" y="294"/>
                    <a:pt x="449" y="294"/>
                  </a:cubicBezTo>
                  <a:cubicBezTo>
                    <a:pt x="1172" y="294"/>
                    <a:pt x="1956" y="514"/>
                    <a:pt x="2524" y="973"/>
                  </a:cubicBezTo>
                  <a:cubicBezTo>
                    <a:pt x="2797" y="1216"/>
                    <a:pt x="3010" y="1520"/>
                    <a:pt x="3101" y="1855"/>
                  </a:cubicBezTo>
                  <a:cubicBezTo>
                    <a:pt x="3125" y="1914"/>
                    <a:pt x="3181" y="1941"/>
                    <a:pt x="3237" y="1941"/>
                  </a:cubicBezTo>
                  <a:cubicBezTo>
                    <a:pt x="3324" y="1941"/>
                    <a:pt x="3412" y="1875"/>
                    <a:pt x="3375" y="1764"/>
                  </a:cubicBezTo>
                  <a:cubicBezTo>
                    <a:pt x="2980" y="548"/>
                    <a:pt x="1703" y="92"/>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90;p51">
              <a:extLst>
                <a:ext uri="{FF2B5EF4-FFF2-40B4-BE49-F238E27FC236}">
                  <a16:creationId xmlns:a16="http://schemas.microsoft.com/office/drawing/2014/main" id="{2613EE57-456A-104A-81E4-2CE3FA4B72A8}"/>
                </a:ext>
              </a:extLst>
            </p:cNvPr>
            <p:cNvSpPr/>
            <p:nvPr/>
          </p:nvSpPr>
          <p:spPr>
            <a:xfrm flipH="1">
              <a:off x="2955019" y="5364764"/>
              <a:ext cx="168062" cy="96845"/>
            </a:xfrm>
            <a:custGeom>
              <a:avLst/>
              <a:gdLst/>
              <a:ahLst/>
              <a:cxnLst/>
              <a:rect l="l" t="t" r="r" b="b"/>
              <a:pathLst>
                <a:path w="3410" h="1965" extrusionOk="0">
                  <a:moveTo>
                    <a:pt x="183" y="0"/>
                  </a:moveTo>
                  <a:cubicBezTo>
                    <a:pt x="1" y="31"/>
                    <a:pt x="1" y="304"/>
                    <a:pt x="183" y="304"/>
                  </a:cubicBezTo>
                  <a:cubicBezTo>
                    <a:pt x="232" y="303"/>
                    <a:pt x="281" y="302"/>
                    <a:pt x="331" y="302"/>
                  </a:cubicBezTo>
                  <a:cubicBezTo>
                    <a:pt x="1085" y="302"/>
                    <a:pt x="1925" y="519"/>
                    <a:pt x="2523" y="1004"/>
                  </a:cubicBezTo>
                  <a:cubicBezTo>
                    <a:pt x="2797" y="1216"/>
                    <a:pt x="3010" y="1520"/>
                    <a:pt x="3101" y="1855"/>
                  </a:cubicBezTo>
                  <a:cubicBezTo>
                    <a:pt x="3126" y="1931"/>
                    <a:pt x="3189" y="1965"/>
                    <a:pt x="3249" y="1965"/>
                  </a:cubicBezTo>
                  <a:cubicBezTo>
                    <a:pt x="3332" y="1965"/>
                    <a:pt x="3410" y="1900"/>
                    <a:pt x="3374" y="1794"/>
                  </a:cubicBezTo>
                  <a:cubicBezTo>
                    <a:pt x="2979" y="578"/>
                    <a:pt x="1672" y="92"/>
                    <a:pt x="517" y="31"/>
                  </a:cubicBezTo>
                  <a:cubicBezTo>
                    <a:pt x="396" y="0"/>
                    <a:pt x="27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91;p51">
              <a:extLst>
                <a:ext uri="{FF2B5EF4-FFF2-40B4-BE49-F238E27FC236}">
                  <a16:creationId xmlns:a16="http://schemas.microsoft.com/office/drawing/2014/main" id="{53E08508-3C3E-4E48-9C19-F348ACFF3EF8}"/>
                </a:ext>
              </a:extLst>
            </p:cNvPr>
            <p:cNvSpPr/>
            <p:nvPr/>
          </p:nvSpPr>
          <p:spPr>
            <a:xfrm flipH="1">
              <a:off x="3072124" y="2609155"/>
              <a:ext cx="224395" cy="202364"/>
            </a:xfrm>
            <a:custGeom>
              <a:avLst/>
              <a:gdLst/>
              <a:ahLst/>
              <a:cxnLst/>
              <a:rect l="l" t="t" r="r" b="b"/>
              <a:pathLst>
                <a:path w="4553" h="4106" extrusionOk="0">
                  <a:moveTo>
                    <a:pt x="2092" y="1"/>
                  </a:moveTo>
                  <a:cubicBezTo>
                    <a:pt x="1700" y="1"/>
                    <a:pt x="1306" y="117"/>
                    <a:pt x="966" y="440"/>
                  </a:cubicBezTo>
                  <a:cubicBezTo>
                    <a:pt x="1" y="1381"/>
                    <a:pt x="742" y="4106"/>
                    <a:pt x="2747" y="4106"/>
                  </a:cubicBezTo>
                  <a:cubicBezTo>
                    <a:pt x="3267" y="4106"/>
                    <a:pt x="3871" y="3923"/>
                    <a:pt x="4553" y="3479"/>
                  </a:cubicBezTo>
                  <a:cubicBezTo>
                    <a:pt x="4553" y="2051"/>
                    <a:pt x="4097" y="774"/>
                    <a:pt x="4097" y="774"/>
                  </a:cubicBezTo>
                  <a:cubicBezTo>
                    <a:pt x="4097" y="774"/>
                    <a:pt x="3103" y="1"/>
                    <a:pt x="2092" y="1"/>
                  </a:cubicBez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92;p51">
              <a:extLst>
                <a:ext uri="{FF2B5EF4-FFF2-40B4-BE49-F238E27FC236}">
                  <a16:creationId xmlns:a16="http://schemas.microsoft.com/office/drawing/2014/main" id="{5AD79BCC-6C7D-404E-88F5-0697D7E65E64}"/>
                </a:ext>
              </a:extLst>
            </p:cNvPr>
            <p:cNvSpPr/>
            <p:nvPr/>
          </p:nvSpPr>
          <p:spPr>
            <a:xfrm flipH="1">
              <a:off x="2261630" y="1986628"/>
              <a:ext cx="966331" cy="1261745"/>
            </a:xfrm>
            <a:custGeom>
              <a:avLst/>
              <a:gdLst/>
              <a:ahLst/>
              <a:cxnLst/>
              <a:rect l="l" t="t" r="r" b="b"/>
              <a:pathLst>
                <a:path w="19607" h="25601" extrusionOk="0">
                  <a:moveTo>
                    <a:pt x="17904" y="3040"/>
                  </a:moveTo>
                  <a:lnTo>
                    <a:pt x="17904" y="3040"/>
                  </a:lnTo>
                  <a:cubicBezTo>
                    <a:pt x="17903" y="3040"/>
                    <a:pt x="17903" y="3041"/>
                    <a:pt x="17902" y="3041"/>
                  </a:cubicBezTo>
                  <a:lnTo>
                    <a:pt x="17902" y="3041"/>
                  </a:lnTo>
                  <a:cubicBezTo>
                    <a:pt x="17903" y="3041"/>
                    <a:pt x="17903" y="3040"/>
                    <a:pt x="17904" y="3040"/>
                  </a:cubicBezTo>
                  <a:close/>
                  <a:moveTo>
                    <a:pt x="18542" y="23344"/>
                  </a:moveTo>
                  <a:lnTo>
                    <a:pt x="18542" y="23344"/>
                  </a:lnTo>
                  <a:cubicBezTo>
                    <a:pt x="18257" y="23376"/>
                    <a:pt x="18269" y="23597"/>
                    <a:pt x="18277" y="23798"/>
                  </a:cubicBezTo>
                  <a:lnTo>
                    <a:pt x="18277" y="23798"/>
                  </a:lnTo>
                  <a:cubicBezTo>
                    <a:pt x="18383" y="23653"/>
                    <a:pt x="18470" y="23501"/>
                    <a:pt x="18542" y="23344"/>
                  </a:cubicBezTo>
                  <a:close/>
                  <a:moveTo>
                    <a:pt x="3588" y="0"/>
                  </a:moveTo>
                  <a:cubicBezTo>
                    <a:pt x="1247" y="1855"/>
                    <a:pt x="1" y="4955"/>
                    <a:pt x="761" y="8055"/>
                  </a:cubicBezTo>
                  <a:lnTo>
                    <a:pt x="2645" y="15989"/>
                  </a:lnTo>
                  <a:cubicBezTo>
                    <a:pt x="3436" y="19302"/>
                    <a:pt x="6080" y="21490"/>
                    <a:pt x="9272" y="21855"/>
                  </a:cubicBezTo>
                  <a:lnTo>
                    <a:pt x="8664" y="22159"/>
                  </a:lnTo>
                  <a:cubicBezTo>
                    <a:pt x="8664" y="22159"/>
                    <a:pt x="8013" y="25601"/>
                    <a:pt x="12700" y="25601"/>
                  </a:cubicBezTo>
                  <a:cubicBezTo>
                    <a:pt x="12977" y="25601"/>
                    <a:pt x="13272" y="25589"/>
                    <a:pt x="13588" y="25563"/>
                  </a:cubicBezTo>
                  <a:cubicBezTo>
                    <a:pt x="15938" y="25381"/>
                    <a:pt x="17260" y="24856"/>
                    <a:pt x="17992" y="24129"/>
                  </a:cubicBezTo>
                  <a:lnTo>
                    <a:pt x="17992" y="24129"/>
                  </a:lnTo>
                  <a:cubicBezTo>
                    <a:pt x="18013" y="24131"/>
                    <a:pt x="18035" y="24133"/>
                    <a:pt x="18056" y="24135"/>
                  </a:cubicBezTo>
                  <a:cubicBezTo>
                    <a:pt x="18065" y="24135"/>
                    <a:pt x="18075" y="24135"/>
                    <a:pt x="18083" y="24135"/>
                  </a:cubicBezTo>
                  <a:cubicBezTo>
                    <a:pt x="18289" y="24135"/>
                    <a:pt x="18284" y="23975"/>
                    <a:pt x="18277" y="23798"/>
                  </a:cubicBezTo>
                  <a:lnTo>
                    <a:pt x="18277" y="23798"/>
                  </a:lnTo>
                  <a:cubicBezTo>
                    <a:pt x="18194" y="23912"/>
                    <a:pt x="18100" y="24023"/>
                    <a:pt x="17992" y="24129"/>
                  </a:cubicBezTo>
                  <a:lnTo>
                    <a:pt x="17992" y="24129"/>
                  </a:lnTo>
                  <a:cubicBezTo>
                    <a:pt x="16423" y="23988"/>
                    <a:pt x="15617" y="23052"/>
                    <a:pt x="15047" y="21642"/>
                  </a:cubicBezTo>
                  <a:cubicBezTo>
                    <a:pt x="14804" y="21065"/>
                    <a:pt x="14104" y="19150"/>
                    <a:pt x="14712" y="18724"/>
                  </a:cubicBezTo>
                  <a:cubicBezTo>
                    <a:pt x="14925" y="18572"/>
                    <a:pt x="15199" y="18511"/>
                    <a:pt x="15472" y="18481"/>
                  </a:cubicBezTo>
                  <a:cubicBezTo>
                    <a:pt x="16354" y="18299"/>
                    <a:pt x="17235" y="17995"/>
                    <a:pt x="17904" y="17387"/>
                  </a:cubicBezTo>
                  <a:cubicBezTo>
                    <a:pt x="19606" y="15776"/>
                    <a:pt x="19424" y="12827"/>
                    <a:pt x="19272" y="10700"/>
                  </a:cubicBezTo>
                  <a:cubicBezTo>
                    <a:pt x="19150" y="9393"/>
                    <a:pt x="18968" y="8086"/>
                    <a:pt x="18725" y="6779"/>
                  </a:cubicBezTo>
                  <a:cubicBezTo>
                    <a:pt x="18634" y="6415"/>
                    <a:pt x="17727" y="3180"/>
                    <a:pt x="17902" y="3041"/>
                  </a:cubicBezTo>
                  <a:lnTo>
                    <a:pt x="17902" y="3041"/>
                  </a:lnTo>
                  <a:cubicBezTo>
                    <a:pt x="16092" y="4360"/>
                    <a:pt x="13863" y="5150"/>
                    <a:pt x="11609" y="5150"/>
                  </a:cubicBezTo>
                  <a:cubicBezTo>
                    <a:pt x="11215" y="5150"/>
                    <a:pt x="10820" y="5126"/>
                    <a:pt x="10427" y="5077"/>
                  </a:cubicBezTo>
                  <a:cubicBezTo>
                    <a:pt x="7752" y="4742"/>
                    <a:pt x="5229" y="3162"/>
                    <a:pt x="3952" y="821"/>
                  </a:cubicBezTo>
                  <a:cubicBezTo>
                    <a:pt x="3831" y="548"/>
                    <a:pt x="3709" y="274"/>
                    <a:pt x="3588" y="0"/>
                  </a:cubicBezTo>
                  <a:close/>
                </a:path>
              </a:pathLst>
            </a:custGeom>
            <a:solidFill>
              <a:srgbClr val="FF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93;p51">
              <a:extLst>
                <a:ext uri="{FF2B5EF4-FFF2-40B4-BE49-F238E27FC236}">
                  <a16:creationId xmlns:a16="http://schemas.microsoft.com/office/drawing/2014/main" id="{C4ACBEA5-9DBF-744F-8691-C808135583CB}"/>
                </a:ext>
              </a:extLst>
            </p:cNvPr>
            <p:cNvSpPr/>
            <p:nvPr/>
          </p:nvSpPr>
          <p:spPr>
            <a:xfrm flipH="1">
              <a:off x="2026438" y="1842714"/>
              <a:ext cx="1024734" cy="1333455"/>
            </a:xfrm>
            <a:custGeom>
              <a:avLst/>
              <a:gdLst/>
              <a:ahLst/>
              <a:cxnLst/>
              <a:rect l="l" t="t" r="r" b="b"/>
              <a:pathLst>
                <a:path w="20792" h="27056" extrusionOk="0">
                  <a:moveTo>
                    <a:pt x="10233" y="1"/>
                  </a:moveTo>
                  <a:cubicBezTo>
                    <a:pt x="9634" y="1"/>
                    <a:pt x="9026" y="70"/>
                    <a:pt x="8420" y="215"/>
                  </a:cubicBezTo>
                  <a:lnTo>
                    <a:pt x="3010" y="1492"/>
                  </a:lnTo>
                  <a:cubicBezTo>
                    <a:pt x="1885" y="1765"/>
                    <a:pt x="882" y="2252"/>
                    <a:pt x="1" y="2920"/>
                  </a:cubicBezTo>
                  <a:cubicBezTo>
                    <a:pt x="122" y="3194"/>
                    <a:pt x="244" y="3468"/>
                    <a:pt x="365" y="3711"/>
                  </a:cubicBezTo>
                  <a:cubicBezTo>
                    <a:pt x="1642" y="6082"/>
                    <a:pt x="4165" y="7662"/>
                    <a:pt x="6840" y="7997"/>
                  </a:cubicBezTo>
                  <a:cubicBezTo>
                    <a:pt x="7233" y="8046"/>
                    <a:pt x="7628" y="8070"/>
                    <a:pt x="8022" y="8070"/>
                  </a:cubicBezTo>
                  <a:cubicBezTo>
                    <a:pt x="10276" y="8070"/>
                    <a:pt x="12505" y="7280"/>
                    <a:pt x="14315" y="5961"/>
                  </a:cubicBezTo>
                  <a:lnTo>
                    <a:pt x="14315" y="5961"/>
                  </a:lnTo>
                  <a:cubicBezTo>
                    <a:pt x="14140" y="6100"/>
                    <a:pt x="15047" y="9335"/>
                    <a:pt x="15138" y="9699"/>
                  </a:cubicBezTo>
                  <a:cubicBezTo>
                    <a:pt x="15381" y="11006"/>
                    <a:pt x="15563" y="12313"/>
                    <a:pt x="15685" y="13620"/>
                  </a:cubicBezTo>
                  <a:cubicBezTo>
                    <a:pt x="15837" y="15747"/>
                    <a:pt x="16019" y="18696"/>
                    <a:pt x="14317" y="20276"/>
                  </a:cubicBezTo>
                  <a:cubicBezTo>
                    <a:pt x="13648" y="20915"/>
                    <a:pt x="12767" y="21219"/>
                    <a:pt x="11885" y="21371"/>
                  </a:cubicBezTo>
                  <a:cubicBezTo>
                    <a:pt x="11612" y="21431"/>
                    <a:pt x="11338" y="21462"/>
                    <a:pt x="11125" y="21644"/>
                  </a:cubicBezTo>
                  <a:cubicBezTo>
                    <a:pt x="10517" y="22070"/>
                    <a:pt x="11217" y="23985"/>
                    <a:pt x="11460" y="24562"/>
                  </a:cubicBezTo>
                  <a:cubicBezTo>
                    <a:pt x="12037" y="25991"/>
                    <a:pt x="12858" y="26933"/>
                    <a:pt x="14469" y="27055"/>
                  </a:cubicBezTo>
                  <a:cubicBezTo>
                    <a:pt x="14478" y="27055"/>
                    <a:pt x="14488" y="27055"/>
                    <a:pt x="14496" y="27055"/>
                  </a:cubicBezTo>
                  <a:cubicBezTo>
                    <a:pt x="14934" y="27055"/>
                    <a:pt x="14419" y="26324"/>
                    <a:pt x="14955" y="26295"/>
                  </a:cubicBezTo>
                  <a:cubicBezTo>
                    <a:pt x="11723" y="24130"/>
                    <a:pt x="12984" y="24076"/>
                    <a:pt x="13120" y="24076"/>
                  </a:cubicBezTo>
                  <a:cubicBezTo>
                    <a:pt x="13127" y="24076"/>
                    <a:pt x="13131" y="24076"/>
                    <a:pt x="13131" y="24076"/>
                  </a:cubicBezTo>
                  <a:lnTo>
                    <a:pt x="13071" y="23681"/>
                  </a:lnTo>
                  <a:lnTo>
                    <a:pt x="13952" y="23468"/>
                  </a:lnTo>
                  <a:cubicBezTo>
                    <a:pt x="18147" y="22465"/>
                    <a:pt x="20791" y="18209"/>
                    <a:pt x="19788" y="13984"/>
                  </a:cubicBezTo>
                  <a:lnTo>
                    <a:pt x="17873" y="6021"/>
                  </a:lnTo>
                  <a:cubicBezTo>
                    <a:pt x="17015" y="2433"/>
                    <a:pt x="13777" y="1"/>
                    <a:pt x="10233" y="1"/>
                  </a:cubicBezTo>
                  <a:close/>
                </a:path>
              </a:pathLst>
            </a:custGeom>
            <a:solidFill>
              <a:srgbClr val="F8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94;p51">
              <a:extLst>
                <a:ext uri="{FF2B5EF4-FFF2-40B4-BE49-F238E27FC236}">
                  <a16:creationId xmlns:a16="http://schemas.microsoft.com/office/drawing/2014/main" id="{4076DBBC-3E1A-5142-9B2D-AF371FD7FCE1}"/>
                </a:ext>
              </a:extLst>
            </p:cNvPr>
            <p:cNvSpPr/>
            <p:nvPr/>
          </p:nvSpPr>
          <p:spPr>
            <a:xfrm flipH="1">
              <a:off x="1933568" y="3278651"/>
              <a:ext cx="374566" cy="604579"/>
            </a:xfrm>
            <a:custGeom>
              <a:avLst/>
              <a:gdLst/>
              <a:ahLst/>
              <a:cxnLst/>
              <a:rect l="l" t="t" r="r" b="b"/>
              <a:pathLst>
                <a:path w="7600" h="12267" extrusionOk="0">
                  <a:moveTo>
                    <a:pt x="3388" y="0"/>
                  </a:moveTo>
                  <a:cubicBezTo>
                    <a:pt x="1847" y="0"/>
                    <a:pt x="1" y="6035"/>
                    <a:pt x="1" y="6035"/>
                  </a:cubicBezTo>
                  <a:lnTo>
                    <a:pt x="1" y="10807"/>
                  </a:lnTo>
                  <a:cubicBezTo>
                    <a:pt x="426" y="10762"/>
                    <a:pt x="928" y="10727"/>
                    <a:pt x="1468" y="10727"/>
                  </a:cubicBezTo>
                  <a:cubicBezTo>
                    <a:pt x="3090" y="10727"/>
                    <a:pt x="5062" y="11035"/>
                    <a:pt x="6384" y="12266"/>
                  </a:cubicBezTo>
                  <a:cubicBezTo>
                    <a:pt x="7600" y="2084"/>
                    <a:pt x="3618" y="47"/>
                    <a:pt x="3618" y="47"/>
                  </a:cubicBezTo>
                  <a:cubicBezTo>
                    <a:pt x="3542" y="15"/>
                    <a:pt x="3466" y="0"/>
                    <a:pt x="3388"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95;p51">
              <a:extLst>
                <a:ext uri="{FF2B5EF4-FFF2-40B4-BE49-F238E27FC236}">
                  <a16:creationId xmlns:a16="http://schemas.microsoft.com/office/drawing/2014/main" id="{1AED9D59-DADD-3B41-AED4-4EB478A0B803}"/>
                </a:ext>
              </a:extLst>
            </p:cNvPr>
            <p:cNvSpPr/>
            <p:nvPr/>
          </p:nvSpPr>
          <p:spPr>
            <a:xfrm flipH="1">
              <a:off x="2703559" y="2658490"/>
              <a:ext cx="103400" cy="204533"/>
            </a:xfrm>
            <a:custGeom>
              <a:avLst/>
              <a:gdLst/>
              <a:ahLst/>
              <a:cxnLst/>
              <a:rect l="l" t="t" r="r" b="b"/>
              <a:pathLst>
                <a:path w="2098" h="4150" extrusionOk="0">
                  <a:moveTo>
                    <a:pt x="137" y="1"/>
                  </a:moveTo>
                  <a:cubicBezTo>
                    <a:pt x="68" y="1"/>
                    <a:pt x="0" y="46"/>
                    <a:pt x="0" y="138"/>
                  </a:cubicBezTo>
                  <a:lnTo>
                    <a:pt x="0" y="3512"/>
                  </a:lnTo>
                  <a:lnTo>
                    <a:pt x="0" y="3998"/>
                  </a:lnTo>
                  <a:cubicBezTo>
                    <a:pt x="0" y="4059"/>
                    <a:pt x="61" y="4150"/>
                    <a:pt x="122" y="4150"/>
                  </a:cubicBezTo>
                  <a:lnTo>
                    <a:pt x="1915" y="4150"/>
                  </a:lnTo>
                  <a:cubicBezTo>
                    <a:pt x="2097" y="4150"/>
                    <a:pt x="2097" y="3846"/>
                    <a:pt x="1915" y="3846"/>
                  </a:cubicBezTo>
                  <a:lnTo>
                    <a:pt x="274" y="3846"/>
                  </a:lnTo>
                  <a:lnTo>
                    <a:pt x="274" y="624"/>
                  </a:lnTo>
                  <a:lnTo>
                    <a:pt x="274" y="138"/>
                  </a:lnTo>
                  <a:cubicBezTo>
                    <a:pt x="274" y="46"/>
                    <a:pt x="205" y="1"/>
                    <a:pt x="1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96;p51">
              <a:extLst>
                <a:ext uri="{FF2B5EF4-FFF2-40B4-BE49-F238E27FC236}">
                  <a16:creationId xmlns:a16="http://schemas.microsoft.com/office/drawing/2014/main" id="{FC392112-C740-1C4F-A2EB-C8AC4ABEE41A}"/>
                </a:ext>
              </a:extLst>
            </p:cNvPr>
            <p:cNvSpPr/>
            <p:nvPr/>
          </p:nvSpPr>
          <p:spPr>
            <a:xfrm flipH="1">
              <a:off x="2463879" y="2648682"/>
              <a:ext cx="49482" cy="87087"/>
            </a:xfrm>
            <a:custGeom>
              <a:avLst/>
              <a:gdLst/>
              <a:ahLst/>
              <a:cxnLst/>
              <a:rect l="l" t="t" r="r" b="b"/>
              <a:pathLst>
                <a:path w="1004" h="1767" extrusionOk="0">
                  <a:moveTo>
                    <a:pt x="486" y="1"/>
                  </a:moveTo>
                  <a:cubicBezTo>
                    <a:pt x="476" y="1"/>
                    <a:pt x="466" y="1"/>
                    <a:pt x="457" y="2"/>
                  </a:cubicBezTo>
                  <a:cubicBezTo>
                    <a:pt x="213" y="2"/>
                    <a:pt x="1" y="397"/>
                    <a:pt x="31" y="914"/>
                  </a:cubicBezTo>
                  <a:cubicBezTo>
                    <a:pt x="31" y="1383"/>
                    <a:pt x="257" y="1767"/>
                    <a:pt x="518" y="1767"/>
                  </a:cubicBezTo>
                  <a:cubicBezTo>
                    <a:pt x="528" y="1767"/>
                    <a:pt x="538" y="1766"/>
                    <a:pt x="548" y="1765"/>
                  </a:cubicBezTo>
                  <a:cubicBezTo>
                    <a:pt x="791" y="1765"/>
                    <a:pt x="1004" y="1370"/>
                    <a:pt x="973" y="853"/>
                  </a:cubicBezTo>
                  <a:cubicBezTo>
                    <a:pt x="944" y="385"/>
                    <a:pt x="745"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97;p51">
              <a:extLst>
                <a:ext uri="{FF2B5EF4-FFF2-40B4-BE49-F238E27FC236}">
                  <a16:creationId xmlns:a16="http://schemas.microsoft.com/office/drawing/2014/main" id="{5C531523-7A3E-4D44-9D50-67D59C94FC46}"/>
                </a:ext>
              </a:extLst>
            </p:cNvPr>
            <p:cNvSpPr/>
            <p:nvPr/>
          </p:nvSpPr>
          <p:spPr>
            <a:xfrm flipH="1">
              <a:off x="2943286" y="2672635"/>
              <a:ext cx="50961" cy="87136"/>
            </a:xfrm>
            <a:custGeom>
              <a:avLst/>
              <a:gdLst/>
              <a:ahLst/>
              <a:cxnLst/>
              <a:rect l="l" t="t" r="r" b="b"/>
              <a:pathLst>
                <a:path w="1034" h="1768" extrusionOk="0">
                  <a:moveTo>
                    <a:pt x="458" y="1"/>
                  </a:moveTo>
                  <a:cubicBezTo>
                    <a:pt x="447" y="1"/>
                    <a:pt x="437" y="1"/>
                    <a:pt x="426" y="3"/>
                  </a:cubicBezTo>
                  <a:cubicBezTo>
                    <a:pt x="153" y="33"/>
                    <a:pt x="1" y="459"/>
                    <a:pt x="61" y="945"/>
                  </a:cubicBezTo>
                  <a:cubicBezTo>
                    <a:pt x="91" y="1412"/>
                    <a:pt x="344" y="1767"/>
                    <a:pt x="580" y="1767"/>
                  </a:cubicBezTo>
                  <a:cubicBezTo>
                    <a:pt x="589" y="1767"/>
                    <a:pt x="599" y="1767"/>
                    <a:pt x="609" y="1766"/>
                  </a:cubicBezTo>
                  <a:cubicBezTo>
                    <a:pt x="882" y="1735"/>
                    <a:pt x="1034" y="1340"/>
                    <a:pt x="1004" y="823"/>
                  </a:cubicBezTo>
                  <a:cubicBezTo>
                    <a:pt x="945" y="356"/>
                    <a:pt x="718" y="1"/>
                    <a:pt x="4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98;p51">
              <a:extLst>
                <a:ext uri="{FF2B5EF4-FFF2-40B4-BE49-F238E27FC236}">
                  <a16:creationId xmlns:a16="http://schemas.microsoft.com/office/drawing/2014/main" id="{0C05BB85-F710-E243-972B-A189B994473C}"/>
                </a:ext>
              </a:extLst>
            </p:cNvPr>
            <p:cNvSpPr/>
            <p:nvPr/>
          </p:nvSpPr>
          <p:spPr>
            <a:xfrm flipH="1">
              <a:off x="2863890" y="2803094"/>
              <a:ext cx="214242" cy="221733"/>
            </a:xfrm>
            <a:custGeom>
              <a:avLst/>
              <a:gdLst/>
              <a:ahLst/>
              <a:cxnLst/>
              <a:rect l="l" t="t" r="r" b="b"/>
              <a:pathLst>
                <a:path w="4347" h="4499" extrusionOk="0">
                  <a:moveTo>
                    <a:pt x="1733" y="0"/>
                  </a:moveTo>
                  <a:cubicBezTo>
                    <a:pt x="1064" y="0"/>
                    <a:pt x="456" y="243"/>
                    <a:pt x="0" y="669"/>
                  </a:cubicBezTo>
                  <a:cubicBezTo>
                    <a:pt x="700" y="2371"/>
                    <a:pt x="1976" y="3678"/>
                    <a:pt x="3526" y="4499"/>
                  </a:cubicBezTo>
                  <a:cubicBezTo>
                    <a:pt x="4043" y="4012"/>
                    <a:pt x="4347" y="3344"/>
                    <a:pt x="4347" y="2584"/>
                  </a:cubicBezTo>
                  <a:cubicBezTo>
                    <a:pt x="4347" y="1155"/>
                    <a:pt x="3192" y="0"/>
                    <a:pt x="1733" y="0"/>
                  </a:cubicBez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99;p51">
              <a:extLst>
                <a:ext uri="{FF2B5EF4-FFF2-40B4-BE49-F238E27FC236}">
                  <a16:creationId xmlns:a16="http://schemas.microsoft.com/office/drawing/2014/main" id="{AE7223AF-C068-7144-96ED-25AEF71D6A96}"/>
                </a:ext>
              </a:extLst>
            </p:cNvPr>
            <p:cNvSpPr/>
            <p:nvPr/>
          </p:nvSpPr>
          <p:spPr>
            <a:xfrm flipH="1">
              <a:off x="2255650" y="2722167"/>
              <a:ext cx="256183" cy="256233"/>
            </a:xfrm>
            <a:custGeom>
              <a:avLst/>
              <a:gdLst/>
              <a:ahLst/>
              <a:cxnLst/>
              <a:rect l="l" t="t" r="r" b="b"/>
              <a:pathLst>
                <a:path w="5198" h="5199" extrusionOk="0">
                  <a:moveTo>
                    <a:pt x="2584" y="1"/>
                  </a:moveTo>
                  <a:cubicBezTo>
                    <a:pt x="1155" y="1"/>
                    <a:pt x="0" y="1156"/>
                    <a:pt x="0" y="2584"/>
                  </a:cubicBezTo>
                  <a:cubicBezTo>
                    <a:pt x="0" y="4043"/>
                    <a:pt x="1155" y="5198"/>
                    <a:pt x="2584" y="5198"/>
                  </a:cubicBezTo>
                  <a:cubicBezTo>
                    <a:pt x="4043" y="5198"/>
                    <a:pt x="5198" y="4043"/>
                    <a:pt x="5198" y="2584"/>
                  </a:cubicBezTo>
                  <a:cubicBezTo>
                    <a:pt x="5198" y="1156"/>
                    <a:pt x="4043" y="1"/>
                    <a:pt x="2584" y="1"/>
                  </a:cubicBez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00;p51">
              <a:extLst>
                <a:ext uri="{FF2B5EF4-FFF2-40B4-BE49-F238E27FC236}">
                  <a16:creationId xmlns:a16="http://schemas.microsoft.com/office/drawing/2014/main" id="{7B4D65EC-B551-2441-9B23-262612E80BE7}"/>
                </a:ext>
              </a:extLst>
            </p:cNvPr>
            <p:cNvSpPr/>
            <p:nvPr/>
          </p:nvSpPr>
          <p:spPr>
            <a:xfrm flipH="1">
              <a:off x="2536431" y="2814134"/>
              <a:ext cx="170181" cy="127106"/>
            </a:xfrm>
            <a:custGeom>
              <a:avLst/>
              <a:gdLst/>
              <a:ahLst/>
              <a:cxnLst/>
              <a:rect l="l" t="t" r="r" b="b"/>
              <a:pathLst>
                <a:path w="3453" h="2579" extrusionOk="0">
                  <a:moveTo>
                    <a:pt x="3288" y="0"/>
                  </a:moveTo>
                  <a:cubicBezTo>
                    <a:pt x="3230" y="0"/>
                    <a:pt x="3174" y="34"/>
                    <a:pt x="3162" y="110"/>
                  </a:cubicBezTo>
                  <a:cubicBezTo>
                    <a:pt x="3071" y="840"/>
                    <a:pt x="2675" y="1478"/>
                    <a:pt x="2007" y="1873"/>
                  </a:cubicBezTo>
                  <a:cubicBezTo>
                    <a:pt x="1551" y="2117"/>
                    <a:pt x="1034" y="2238"/>
                    <a:pt x="517" y="2299"/>
                  </a:cubicBezTo>
                  <a:lnTo>
                    <a:pt x="183" y="2299"/>
                  </a:lnTo>
                  <a:cubicBezTo>
                    <a:pt x="1" y="2299"/>
                    <a:pt x="1" y="2572"/>
                    <a:pt x="183" y="2572"/>
                  </a:cubicBezTo>
                  <a:cubicBezTo>
                    <a:pt x="252" y="2577"/>
                    <a:pt x="323" y="2579"/>
                    <a:pt x="393" y="2579"/>
                  </a:cubicBezTo>
                  <a:cubicBezTo>
                    <a:pt x="1314" y="2579"/>
                    <a:pt x="2324" y="2212"/>
                    <a:pt x="2888" y="1478"/>
                  </a:cubicBezTo>
                  <a:cubicBezTo>
                    <a:pt x="3192" y="1113"/>
                    <a:pt x="3374" y="658"/>
                    <a:pt x="3435" y="171"/>
                  </a:cubicBezTo>
                  <a:cubicBezTo>
                    <a:pt x="3453" y="65"/>
                    <a:pt x="3368" y="0"/>
                    <a:pt x="32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01;p51">
              <a:extLst>
                <a:ext uri="{FF2B5EF4-FFF2-40B4-BE49-F238E27FC236}">
                  <a16:creationId xmlns:a16="http://schemas.microsoft.com/office/drawing/2014/main" id="{83F6405B-F961-9544-ADE4-DD731F45E85F}"/>
                </a:ext>
              </a:extLst>
            </p:cNvPr>
            <p:cNvSpPr/>
            <p:nvPr/>
          </p:nvSpPr>
          <p:spPr>
            <a:xfrm flipH="1">
              <a:off x="2465360" y="2486483"/>
              <a:ext cx="127402" cy="46969"/>
            </a:xfrm>
            <a:custGeom>
              <a:avLst/>
              <a:gdLst/>
              <a:ahLst/>
              <a:cxnLst/>
              <a:rect l="l" t="t" r="r" b="b"/>
              <a:pathLst>
                <a:path w="2585" h="953" extrusionOk="0">
                  <a:moveTo>
                    <a:pt x="1401" y="0"/>
                  </a:moveTo>
                  <a:cubicBezTo>
                    <a:pt x="1339" y="0"/>
                    <a:pt x="1278" y="4"/>
                    <a:pt x="1216" y="11"/>
                  </a:cubicBezTo>
                  <a:cubicBezTo>
                    <a:pt x="943" y="71"/>
                    <a:pt x="669" y="193"/>
                    <a:pt x="457" y="345"/>
                  </a:cubicBezTo>
                  <a:cubicBezTo>
                    <a:pt x="274" y="527"/>
                    <a:pt x="92" y="710"/>
                    <a:pt x="1" y="953"/>
                  </a:cubicBezTo>
                  <a:cubicBezTo>
                    <a:pt x="426" y="679"/>
                    <a:pt x="821" y="467"/>
                    <a:pt x="1247" y="406"/>
                  </a:cubicBezTo>
                  <a:cubicBezTo>
                    <a:pt x="1328" y="383"/>
                    <a:pt x="1414" y="373"/>
                    <a:pt x="1501" y="373"/>
                  </a:cubicBezTo>
                  <a:cubicBezTo>
                    <a:pt x="1641" y="373"/>
                    <a:pt x="1784" y="399"/>
                    <a:pt x="1916" y="436"/>
                  </a:cubicBezTo>
                  <a:cubicBezTo>
                    <a:pt x="2128" y="497"/>
                    <a:pt x="2341" y="588"/>
                    <a:pt x="2584" y="679"/>
                  </a:cubicBezTo>
                  <a:cubicBezTo>
                    <a:pt x="2432" y="467"/>
                    <a:pt x="2250" y="284"/>
                    <a:pt x="2007" y="163"/>
                  </a:cubicBezTo>
                  <a:cubicBezTo>
                    <a:pt x="1818" y="45"/>
                    <a:pt x="1611" y="0"/>
                    <a:pt x="14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02;p51">
              <a:extLst>
                <a:ext uri="{FF2B5EF4-FFF2-40B4-BE49-F238E27FC236}">
                  <a16:creationId xmlns:a16="http://schemas.microsoft.com/office/drawing/2014/main" id="{B2C0B22C-5B4D-EA45-B181-DB5ED1496865}"/>
                </a:ext>
              </a:extLst>
            </p:cNvPr>
            <p:cNvSpPr/>
            <p:nvPr/>
          </p:nvSpPr>
          <p:spPr>
            <a:xfrm flipH="1">
              <a:off x="2934267" y="2541831"/>
              <a:ext cx="86939" cy="48546"/>
            </a:xfrm>
            <a:custGeom>
              <a:avLst/>
              <a:gdLst/>
              <a:ahLst/>
              <a:cxnLst/>
              <a:rect l="l" t="t" r="r" b="b"/>
              <a:pathLst>
                <a:path w="1764" h="985" extrusionOk="0">
                  <a:moveTo>
                    <a:pt x="1015" y="0"/>
                  </a:moveTo>
                  <a:cubicBezTo>
                    <a:pt x="903" y="0"/>
                    <a:pt x="786" y="23"/>
                    <a:pt x="669" y="73"/>
                  </a:cubicBezTo>
                  <a:cubicBezTo>
                    <a:pt x="487" y="134"/>
                    <a:pt x="304" y="286"/>
                    <a:pt x="213" y="438"/>
                  </a:cubicBezTo>
                  <a:cubicBezTo>
                    <a:pt x="92" y="590"/>
                    <a:pt x="0" y="772"/>
                    <a:pt x="0" y="985"/>
                  </a:cubicBezTo>
                  <a:cubicBezTo>
                    <a:pt x="304" y="742"/>
                    <a:pt x="548" y="529"/>
                    <a:pt x="821" y="438"/>
                  </a:cubicBezTo>
                  <a:cubicBezTo>
                    <a:pt x="943" y="377"/>
                    <a:pt x="1064" y="347"/>
                    <a:pt x="1247" y="347"/>
                  </a:cubicBezTo>
                  <a:cubicBezTo>
                    <a:pt x="1399" y="347"/>
                    <a:pt x="1551" y="377"/>
                    <a:pt x="1763" y="407"/>
                  </a:cubicBezTo>
                  <a:cubicBezTo>
                    <a:pt x="1642" y="255"/>
                    <a:pt x="1490" y="103"/>
                    <a:pt x="1277" y="43"/>
                  </a:cubicBezTo>
                  <a:cubicBezTo>
                    <a:pt x="1195" y="15"/>
                    <a:pt x="1107" y="0"/>
                    <a:pt x="10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03;p51">
              <a:extLst>
                <a:ext uri="{FF2B5EF4-FFF2-40B4-BE49-F238E27FC236}">
                  <a16:creationId xmlns:a16="http://schemas.microsoft.com/office/drawing/2014/main" id="{A09650EA-6181-0149-B4BE-B08B744FB861}"/>
                </a:ext>
              </a:extLst>
            </p:cNvPr>
            <p:cNvSpPr/>
            <p:nvPr/>
          </p:nvSpPr>
          <p:spPr>
            <a:xfrm flipH="1">
              <a:off x="2059389" y="1568685"/>
              <a:ext cx="101921" cy="221733"/>
            </a:xfrm>
            <a:custGeom>
              <a:avLst/>
              <a:gdLst/>
              <a:ahLst/>
              <a:cxnLst/>
              <a:rect l="l" t="t" r="r" b="b"/>
              <a:pathLst>
                <a:path w="2068" h="4499" extrusionOk="0">
                  <a:moveTo>
                    <a:pt x="1034" y="0"/>
                  </a:moveTo>
                  <a:cubicBezTo>
                    <a:pt x="1" y="0"/>
                    <a:pt x="61" y="4499"/>
                    <a:pt x="61" y="4499"/>
                  </a:cubicBezTo>
                  <a:cubicBezTo>
                    <a:pt x="61" y="4499"/>
                    <a:pt x="2068" y="0"/>
                    <a:pt x="1034"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04;p51">
              <a:extLst>
                <a:ext uri="{FF2B5EF4-FFF2-40B4-BE49-F238E27FC236}">
                  <a16:creationId xmlns:a16="http://schemas.microsoft.com/office/drawing/2014/main" id="{7ECB875A-C0C1-984F-884C-78729F7C9044}"/>
                </a:ext>
              </a:extLst>
            </p:cNvPr>
            <p:cNvSpPr/>
            <p:nvPr/>
          </p:nvSpPr>
          <p:spPr>
            <a:xfrm flipH="1">
              <a:off x="2146282" y="1554935"/>
              <a:ext cx="148348" cy="211531"/>
            </a:xfrm>
            <a:custGeom>
              <a:avLst/>
              <a:gdLst/>
              <a:ahLst/>
              <a:cxnLst/>
              <a:rect l="l" t="t" r="r" b="b"/>
              <a:pathLst>
                <a:path w="3010" h="4292" extrusionOk="0">
                  <a:moveTo>
                    <a:pt x="1030" y="0"/>
                  </a:moveTo>
                  <a:cubicBezTo>
                    <a:pt x="1011" y="0"/>
                    <a:pt x="992" y="2"/>
                    <a:pt x="973" y="6"/>
                  </a:cubicBezTo>
                  <a:cubicBezTo>
                    <a:pt x="0" y="158"/>
                    <a:pt x="3010" y="4291"/>
                    <a:pt x="3010" y="4291"/>
                  </a:cubicBezTo>
                  <a:cubicBezTo>
                    <a:pt x="3010" y="4291"/>
                    <a:pt x="1959" y="0"/>
                    <a:pt x="1030"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05;p51">
              <a:extLst>
                <a:ext uri="{FF2B5EF4-FFF2-40B4-BE49-F238E27FC236}">
                  <a16:creationId xmlns:a16="http://schemas.microsoft.com/office/drawing/2014/main" id="{643CF2A0-1131-AE4D-931F-81CAA4A2896B}"/>
                </a:ext>
              </a:extLst>
            </p:cNvPr>
            <p:cNvSpPr/>
            <p:nvPr/>
          </p:nvSpPr>
          <p:spPr>
            <a:xfrm flipH="1">
              <a:off x="2517810" y="3719905"/>
              <a:ext cx="531884" cy="650168"/>
            </a:xfrm>
            <a:custGeom>
              <a:avLst/>
              <a:gdLst/>
              <a:ahLst/>
              <a:cxnLst/>
              <a:rect l="l" t="t" r="r" b="b"/>
              <a:pathLst>
                <a:path w="10792" h="13192" extrusionOk="0">
                  <a:moveTo>
                    <a:pt x="10487" y="0"/>
                  </a:moveTo>
                  <a:lnTo>
                    <a:pt x="1" y="2645"/>
                  </a:lnTo>
                  <a:lnTo>
                    <a:pt x="1065" y="13192"/>
                  </a:lnTo>
                  <a:lnTo>
                    <a:pt x="10791" y="9605"/>
                  </a:lnTo>
                  <a:cubicBezTo>
                    <a:pt x="10731" y="9453"/>
                    <a:pt x="10487" y="0"/>
                    <a:pt x="10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06;p51">
              <a:extLst>
                <a:ext uri="{FF2B5EF4-FFF2-40B4-BE49-F238E27FC236}">
                  <a16:creationId xmlns:a16="http://schemas.microsoft.com/office/drawing/2014/main" id="{A67640F3-1834-A840-A35F-FD20DF022DCD}"/>
                </a:ext>
              </a:extLst>
            </p:cNvPr>
            <p:cNvSpPr/>
            <p:nvPr/>
          </p:nvSpPr>
          <p:spPr>
            <a:xfrm flipH="1">
              <a:off x="2532792" y="3684321"/>
              <a:ext cx="509410" cy="165943"/>
            </a:xfrm>
            <a:custGeom>
              <a:avLst/>
              <a:gdLst/>
              <a:ahLst/>
              <a:cxnLst/>
              <a:rect l="l" t="t" r="r" b="b"/>
              <a:pathLst>
                <a:path w="10336" h="3367" extrusionOk="0">
                  <a:moveTo>
                    <a:pt x="6438" y="1"/>
                  </a:moveTo>
                  <a:cubicBezTo>
                    <a:pt x="2356" y="1"/>
                    <a:pt x="1" y="2485"/>
                    <a:pt x="1" y="2485"/>
                  </a:cubicBezTo>
                  <a:lnTo>
                    <a:pt x="153" y="3367"/>
                  </a:lnTo>
                  <a:cubicBezTo>
                    <a:pt x="153" y="3367"/>
                    <a:pt x="7083" y="1543"/>
                    <a:pt x="10335" y="722"/>
                  </a:cubicBezTo>
                  <a:cubicBezTo>
                    <a:pt x="8906" y="203"/>
                    <a:pt x="7601" y="1"/>
                    <a:pt x="6438"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07;p51">
              <a:extLst>
                <a:ext uri="{FF2B5EF4-FFF2-40B4-BE49-F238E27FC236}">
                  <a16:creationId xmlns:a16="http://schemas.microsoft.com/office/drawing/2014/main" id="{B51888C1-1D1C-F742-BA40-89C16F649738}"/>
                </a:ext>
              </a:extLst>
            </p:cNvPr>
            <p:cNvSpPr/>
            <p:nvPr/>
          </p:nvSpPr>
          <p:spPr>
            <a:xfrm flipH="1">
              <a:off x="2997211" y="3459233"/>
              <a:ext cx="305616" cy="912364"/>
            </a:xfrm>
            <a:custGeom>
              <a:avLst/>
              <a:gdLst/>
              <a:ahLst/>
              <a:cxnLst/>
              <a:rect l="l" t="t" r="r" b="b"/>
              <a:pathLst>
                <a:path w="6201" h="18512" extrusionOk="0">
                  <a:moveTo>
                    <a:pt x="0" y="0"/>
                  </a:moveTo>
                  <a:lnTo>
                    <a:pt x="2128" y="13952"/>
                  </a:lnTo>
                  <a:lnTo>
                    <a:pt x="6201" y="18511"/>
                  </a:lnTo>
                  <a:lnTo>
                    <a:pt x="5441" y="7934"/>
                  </a:lnTo>
                  <a:lnTo>
                    <a:pt x="4833" y="690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08;p51">
              <a:extLst>
                <a:ext uri="{FF2B5EF4-FFF2-40B4-BE49-F238E27FC236}">
                  <a16:creationId xmlns:a16="http://schemas.microsoft.com/office/drawing/2014/main" id="{A74E4709-3FE4-0546-A3DD-71C927AFA1C6}"/>
                </a:ext>
              </a:extLst>
            </p:cNvPr>
            <p:cNvSpPr/>
            <p:nvPr/>
          </p:nvSpPr>
          <p:spPr>
            <a:xfrm flipH="1">
              <a:off x="3027176" y="3459233"/>
              <a:ext cx="275651" cy="391027"/>
            </a:xfrm>
            <a:custGeom>
              <a:avLst/>
              <a:gdLst/>
              <a:ahLst/>
              <a:cxnLst/>
              <a:rect l="l" t="t" r="r" b="b"/>
              <a:pathLst>
                <a:path w="5593" h="7934" extrusionOk="0">
                  <a:moveTo>
                    <a:pt x="0" y="0"/>
                  </a:moveTo>
                  <a:cubicBezTo>
                    <a:pt x="1" y="1"/>
                    <a:pt x="4012" y="5897"/>
                    <a:pt x="5441" y="7934"/>
                  </a:cubicBezTo>
                  <a:cubicBezTo>
                    <a:pt x="5593" y="3435"/>
                    <a:pt x="1" y="1"/>
                    <a:pt x="0" y="0"/>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09;p51">
              <a:extLst>
                <a:ext uri="{FF2B5EF4-FFF2-40B4-BE49-F238E27FC236}">
                  <a16:creationId xmlns:a16="http://schemas.microsoft.com/office/drawing/2014/main" id="{DC70B0C1-A8F7-484B-B205-A1B54958218A}"/>
                </a:ext>
              </a:extLst>
            </p:cNvPr>
            <p:cNvSpPr/>
            <p:nvPr/>
          </p:nvSpPr>
          <p:spPr>
            <a:xfrm flipH="1">
              <a:off x="3049653" y="3599353"/>
              <a:ext cx="359583" cy="640606"/>
            </a:xfrm>
            <a:custGeom>
              <a:avLst/>
              <a:gdLst/>
              <a:ahLst/>
              <a:cxnLst/>
              <a:rect l="l" t="t" r="r" b="b"/>
              <a:pathLst>
                <a:path w="7296" h="12998" extrusionOk="0">
                  <a:moveTo>
                    <a:pt x="3564" y="1"/>
                  </a:moveTo>
                  <a:cubicBezTo>
                    <a:pt x="3120" y="1"/>
                    <a:pt x="1907" y="214"/>
                    <a:pt x="791" y="2325"/>
                  </a:cubicBezTo>
                  <a:cubicBezTo>
                    <a:pt x="761" y="2355"/>
                    <a:pt x="730" y="2416"/>
                    <a:pt x="730" y="2446"/>
                  </a:cubicBezTo>
                  <a:cubicBezTo>
                    <a:pt x="1" y="3905"/>
                    <a:pt x="1" y="5577"/>
                    <a:pt x="275" y="7127"/>
                  </a:cubicBezTo>
                  <a:cubicBezTo>
                    <a:pt x="487" y="8191"/>
                    <a:pt x="609" y="9285"/>
                    <a:pt x="1156" y="10197"/>
                  </a:cubicBezTo>
                  <a:cubicBezTo>
                    <a:pt x="1794" y="11291"/>
                    <a:pt x="3041" y="11899"/>
                    <a:pt x="4165" y="12386"/>
                  </a:cubicBezTo>
                  <a:cubicBezTo>
                    <a:pt x="4252" y="12415"/>
                    <a:pt x="5780" y="12998"/>
                    <a:pt x="5945" y="12998"/>
                  </a:cubicBezTo>
                  <a:cubicBezTo>
                    <a:pt x="5952" y="12998"/>
                    <a:pt x="5957" y="12996"/>
                    <a:pt x="5959" y="12993"/>
                  </a:cubicBezTo>
                  <a:cubicBezTo>
                    <a:pt x="7296" y="8920"/>
                    <a:pt x="3588" y="5729"/>
                    <a:pt x="3588" y="5729"/>
                  </a:cubicBezTo>
                  <a:lnTo>
                    <a:pt x="4895" y="4787"/>
                  </a:lnTo>
                  <a:cubicBezTo>
                    <a:pt x="5290" y="4513"/>
                    <a:pt x="5381" y="3936"/>
                    <a:pt x="5077" y="3571"/>
                  </a:cubicBezTo>
                  <a:cubicBezTo>
                    <a:pt x="4986" y="3480"/>
                    <a:pt x="4925" y="3388"/>
                    <a:pt x="4834" y="3388"/>
                  </a:cubicBezTo>
                  <a:cubicBezTo>
                    <a:pt x="5266" y="3334"/>
                    <a:pt x="5266" y="2367"/>
                    <a:pt x="4598" y="2367"/>
                  </a:cubicBezTo>
                  <a:cubicBezTo>
                    <a:pt x="4515" y="2367"/>
                    <a:pt x="4422" y="2382"/>
                    <a:pt x="4317" y="2416"/>
                  </a:cubicBezTo>
                  <a:cubicBezTo>
                    <a:pt x="4530" y="1990"/>
                    <a:pt x="4591" y="1352"/>
                    <a:pt x="3740" y="1261"/>
                  </a:cubicBezTo>
                  <a:cubicBezTo>
                    <a:pt x="4408" y="258"/>
                    <a:pt x="3740" y="15"/>
                    <a:pt x="3740" y="15"/>
                  </a:cubicBezTo>
                  <a:cubicBezTo>
                    <a:pt x="3740" y="15"/>
                    <a:pt x="3677" y="1"/>
                    <a:pt x="3564" y="1"/>
                  </a:cubicBezTo>
                  <a:close/>
                </a:path>
              </a:pathLst>
            </a:custGeom>
            <a:solidFill>
              <a:srgbClr val="FF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10;p51">
              <a:extLst>
                <a:ext uri="{FF2B5EF4-FFF2-40B4-BE49-F238E27FC236}">
                  <a16:creationId xmlns:a16="http://schemas.microsoft.com/office/drawing/2014/main" id="{5634265F-5AD6-4C4C-9F60-AB0FDBCA3D66}"/>
                </a:ext>
              </a:extLst>
            </p:cNvPr>
            <p:cNvSpPr/>
            <p:nvPr/>
          </p:nvSpPr>
          <p:spPr>
            <a:xfrm flipH="1">
              <a:off x="2997205" y="3799304"/>
              <a:ext cx="71956" cy="572297"/>
            </a:xfrm>
            <a:custGeom>
              <a:avLst/>
              <a:gdLst/>
              <a:ahLst/>
              <a:cxnLst/>
              <a:rect l="l" t="t" r="r" b="b"/>
              <a:pathLst>
                <a:path w="1460" h="11612" extrusionOk="0">
                  <a:moveTo>
                    <a:pt x="1" y="0"/>
                  </a:moveTo>
                  <a:lnTo>
                    <a:pt x="791" y="10851"/>
                  </a:lnTo>
                  <a:lnTo>
                    <a:pt x="1460" y="11611"/>
                  </a:lnTo>
                  <a:lnTo>
                    <a:pt x="700" y="1034"/>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11;p51">
              <a:extLst>
                <a:ext uri="{FF2B5EF4-FFF2-40B4-BE49-F238E27FC236}">
                  <a16:creationId xmlns:a16="http://schemas.microsoft.com/office/drawing/2014/main" id="{D8A7AD7B-2F71-0A45-B4B6-5794478AC357}"/>
                </a:ext>
              </a:extLst>
            </p:cNvPr>
            <p:cNvSpPr/>
            <p:nvPr/>
          </p:nvSpPr>
          <p:spPr>
            <a:xfrm flipH="1">
              <a:off x="2116337" y="1643101"/>
              <a:ext cx="934838" cy="332535"/>
            </a:xfrm>
            <a:custGeom>
              <a:avLst/>
              <a:gdLst/>
              <a:ahLst/>
              <a:cxnLst/>
              <a:rect l="l" t="t" r="r" b="b"/>
              <a:pathLst>
                <a:path w="18968" h="6610" extrusionOk="0">
                  <a:moveTo>
                    <a:pt x="730" y="1"/>
                  </a:moveTo>
                  <a:cubicBezTo>
                    <a:pt x="426" y="305"/>
                    <a:pt x="244" y="669"/>
                    <a:pt x="153" y="1065"/>
                  </a:cubicBezTo>
                  <a:cubicBezTo>
                    <a:pt x="1" y="1855"/>
                    <a:pt x="213" y="2676"/>
                    <a:pt x="608" y="3375"/>
                  </a:cubicBezTo>
                  <a:cubicBezTo>
                    <a:pt x="1551" y="5077"/>
                    <a:pt x="3405" y="6141"/>
                    <a:pt x="5320" y="6475"/>
                  </a:cubicBezTo>
                  <a:cubicBezTo>
                    <a:pt x="5852" y="6568"/>
                    <a:pt x="6390" y="6609"/>
                    <a:pt x="6928" y="6609"/>
                  </a:cubicBezTo>
                  <a:cubicBezTo>
                    <a:pt x="8324" y="6609"/>
                    <a:pt x="9726" y="6331"/>
                    <a:pt x="11065" y="5958"/>
                  </a:cubicBezTo>
                  <a:cubicBezTo>
                    <a:pt x="12341" y="5563"/>
                    <a:pt x="13557" y="5107"/>
                    <a:pt x="14864" y="4894"/>
                  </a:cubicBezTo>
                  <a:cubicBezTo>
                    <a:pt x="15266" y="4829"/>
                    <a:pt x="15676" y="4792"/>
                    <a:pt x="16086" y="4792"/>
                  </a:cubicBezTo>
                  <a:cubicBezTo>
                    <a:pt x="17008" y="4792"/>
                    <a:pt x="17924" y="4978"/>
                    <a:pt x="18724" y="5442"/>
                  </a:cubicBezTo>
                  <a:cubicBezTo>
                    <a:pt x="18815" y="5502"/>
                    <a:pt x="18876" y="5563"/>
                    <a:pt x="18967" y="5624"/>
                  </a:cubicBezTo>
                  <a:lnTo>
                    <a:pt x="18785" y="4317"/>
                  </a:lnTo>
                  <a:cubicBezTo>
                    <a:pt x="18724" y="3739"/>
                    <a:pt x="18633" y="3162"/>
                    <a:pt x="18542" y="2584"/>
                  </a:cubicBezTo>
                  <a:cubicBezTo>
                    <a:pt x="18451" y="1916"/>
                    <a:pt x="18572" y="1703"/>
                    <a:pt x="17934" y="1612"/>
                  </a:cubicBezTo>
                  <a:cubicBezTo>
                    <a:pt x="17296" y="1520"/>
                    <a:pt x="16627" y="1551"/>
                    <a:pt x="15989" y="1520"/>
                  </a:cubicBezTo>
                  <a:cubicBezTo>
                    <a:pt x="14925" y="1460"/>
                    <a:pt x="13770" y="1520"/>
                    <a:pt x="12706" y="1308"/>
                  </a:cubicBezTo>
                  <a:cubicBezTo>
                    <a:pt x="10122" y="1004"/>
                    <a:pt x="7569" y="548"/>
                    <a:pt x="4985" y="274"/>
                  </a:cubicBezTo>
                  <a:cubicBezTo>
                    <a:pt x="3587" y="122"/>
                    <a:pt x="2159" y="1"/>
                    <a:pt x="730"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12;p51">
              <a:extLst>
                <a:ext uri="{FF2B5EF4-FFF2-40B4-BE49-F238E27FC236}">
                  <a16:creationId xmlns:a16="http://schemas.microsoft.com/office/drawing/2014/main" id="{683C178C-BB44-2047-8A27-B82E85047D95}"/>
                </a:ext>
              </a:extLst>
            </p:cNvPr>
            <p:cNvSpPr/>
            <p:nvPr/>
          </p:nvSpPr>
          <p:spPr>
            <a:xfrm flipH="1">
              <a:off x="2037966" y="1643089"/>
              <a:ext cx="1518592" cy="891418"/>
            </a:xfrm>
            <a:custGeom>
              <a:avLst/>
              <a:gdLst/>
              <a:ahLst/>
              <a:cxnLst/>
              <a:rect l="l" t="t" r="r" b="b"/>
              <a:pathLst>
                <a:path w="31491" h="18087" extrusionOk="0">
                  <a:moveTo>
                    <a:pt x="11581" y="1"/>
                  </a:moveTo>
                  <a:cubicBezTo>
                    <a:pt x="10943" y="1"/>
                    <a:pt x="10335" y="1"/>
                    <a:pt x="9697" y="61"/>
                  </a:cubicBezTo>
                  <a:cubicBezTo>
                    <a:pt x="8754" y="122"/>
                    <a:pt x="4256" y="274"/>
                    <a:pt x="4256" y="1642"/>
                  </a:cubicBezTo>
                  <a:cubicBezTo>
                    <a:pt x="4256" y="2514"/>
                    <a:pt x="5310" y="2748"/>
                    <a:pt x="6443" y="2748"/>
                  </a:cubicBezTo>
                  <a:cubicBezTo>
                    <a:pt x="7758" y="2748"/>
                    <a:pt x="9179" y="2432"/>
                    <a:pt x="9180" y="2432"/>
                  </a:cubicBezTo>
                  <a:lnTo>
                    <a:pt x="9180" y="2432"/>
                  </a:lnTo>
                  <a:cubicBezTo>
                    <a:pt x="9179" y="2433"/>
                    <a:pt x="1611" y="4864"/>
                    <a:pt x="2432" y="5958"/>
                  </a:cubicBezTo>
                  <a:cubicBezTo>
                    <a:pt x="2644" y="6252"/>
                    <a:pt x="2984" y="6360"/>
                    <a:pt x="3367" y="6360"/>
                  </a:cubicBezTo>
                  <a:cubicBezTo>
                    <a:pt x="4410" y="6360"/>
                    <a:pt x="5775" y="5564"/>
                    <a:pt x="5775" y="5563"/>
                  </a:cubicBezTo>
                  <a:lnTo>
                    <a:pt x="5775" y="5563"/>
                  </a:lnTo>
                  <a:cubicBezTo>
                    <a:pt x="5774" y="5564"/>
                    <a:pt x="0" y="9849"/>
                    <a:pt x="1338" y="10457"/>
                  </a:cubicBezTo>
                  <a:cubicBezTo>
                    <a:pt x="1460" y="10510"/>
                    <a:pt x="1600" y="10534"/>
                    <a:pt x="1752" y="10534"/>
                  </a:cubicBezTo>
                  <a:cubicBezTo>
                    <a:pt x="3255" y="10534"/>
                    <a:pt x="5988" y="8178"/>
                    <a:pt x="5988" y="8177"/>
                  </a:cubicBezTo>
                  <a:lnTo>
                    <a:pt x="5988" y="8177"/>
                  </a:lnTo>
                  <a:cubicBezTo>
                    <a:pt x="5988" y="8178"/>
                    <a:pt x="2797" y="13466"/>
                    <a:pt x="3678" y="13740"/>
                  </a:cubicBezTo>
                  <a:cubicBezTo>
                    <a:pt x="3704" y="13748"/>
                    <a:pt x="3733" y="13752"/>
                    <a:pt x="3765" y="13752"/>
                  </a:cubicBezTo>
                  <a:cubicBezTo>
                    <a:pt x="4751" y="13752"/>
                    <a:pt x="8176" y="9728"/>
                    <a:pt x="8177" y="9727"/>
                  </a:cubicBezTo>
                  <a:lnTo>
                    <a:pt x="8177" y="9727"/>
                  </a:lnTo>
                  <a:cubicBezTo>
                    <a:pt x="8176" y="9728"/>
                    <a:pt x="5988" y="13800"/>
                    <a:pt x="6900" y="14226"/>
                  </a:cubicBezTo>
                  <a:cubicBezTo>
                    <a:pt x="6931" y="14241"/>
                    <a:pt x="6967" y="14248"/>
                    <a:pt x="7006" y="14248"/>
                  </a:cubicBezTo>
                  <a:cubicBezTo>
                    <a:pt x="8151" y="14248"/>
                    <a:pt x="12554" y="8056"/>
                    <a:pt x="12554" y="8056"/>
                  </a:cubicBezTo>
                  <a:cubicBezTo>
                    <a:pt x="12554" y="8056"/>
                    <a:pt x="15290" y="10933"/>
                    <a:pt x="18559" y="10933"/>
                  </a:cubicBezTo>
                  <a:cubicBezTo>
                    <a:pt x="19001" y="10933"/>
                    <a:pt x="19453" y="10880"/>
                    <a:pt x="19909" y="10761"/>
                  </a:cubicBezTo>
                  <a:cubicBezTo>
                    <a:pt x="23645" y="9812"/>
                    <a:pt x="24691" y="7504"/>
                    <a:pt x="26518" y="7504"/>
                  </a:cubicBezTo>
                  <a:cubicBezTo>
                    <a:pt x="26564" y="7504"/>
                    <a:pt x="26610" y="7505"/>
                    <a:pt x="26657" y="7508"/>
                  </a:cubicBezTo>
                  <a:cubicBezTo>
                    <a:pt x="28572" y="7630"/>
                    <a:pt x="29484" y="18086"/>
                    <a:pt x="29484" y="18086"/>
                  </a:cubicBezTo>
                  <a:lnTo>
                    <a:pt x="31490" y="17600"/>
                  </a:lnTo>
                  <a:cubicBezTo>
                    <a:pt x="30943" y="13618"/>
                    <a:pt x="30396" y="9606"/>
                    <a:pt x="29818" y="5593"/>
                  </a:cubicBezTo>
                  <a:cubicBezTo>
                    <a:pt x="29727" y="5533"/>
                    <a:pt x="29666" y="5472"/>
                    <a:pt x="29575" y="5442"/>
                  </a:cubicBezTo>
                  <a:cubicBezTo>
                    <a:pt x="29180" y="5198"/>
                    <a:pt x="28785" y="5046"/>
                    <a:pt x="28359" y="4955"/>
                  </a:cubicBezTo>
                  <a:cubicBezTo>
                    <a:pt x="27843" y="5046"/>
                    <a:pt x="27326" y="5198"/>
                    <a:pt x="26840" y="5411"/>
                  </a:cubicBezTo>
                  <a:cubicBezTo>
                    <a:pt x="24712" y="6353"/>
                    <a:pt x="23131" y="8329"/>
                    <a:pt x="20943" y="9028"/>
                  </a:cubicBezTo>
                  <a:cubicBezTo>
                    <a:pt x="20542" y="9162"/>
                    <a:pt x="20117" y="9248"/>
                    <a:pt x="19698" y="9248"/>
                  </a:cubicBezTo>
                  <a:cubicBezTo>
                    <a:pt x="19450" y="9248"/>
                    <a:pt x="19204" y="9218"/>
                    <a:pt x="18967" y="9150"/>
                  </a:cubicBezTo>
                  <a:cubicBezTo>
                    <a:pt x="18329" y="8998"/>
                    <a:pt x="17721" y="8572"/>
                    <a:pt x="17447" y="7934"/>
                  </a:cubicBezTo>
                  <a:cubicBezTo>
                    <a:pt x="17295" y="7508"/>
                    <a:pt x="17295" y="7022"/>
                    <a:pt x="17508" y="6597"/>
                  </a:cubicBezTo>
                  <a:cubicBezTo>
                    <a:pt x="17052" y="6597"/>
                    <a:pt x="16596" y="6536"/>
                    <a:pt x="16171" y="6475"/>
                  </a:cubicBezTo>
                  <a:cubicBezTo>
                    <a:pt x="14256" y="6141"/>
                    <a:pt x="12402" y="5077"/>
                    <a:pt x="11459" y="3375"/>
                  </a:cubicBezTo>
                  <a:cubicBezTo>
                    <a:pt x="11064" y="2676"/>
                    <a:pt x="10852" y="1855"/>
                    <a:pt x="11004" y="1065"/>
                  </a:cubicBezTo>
                  <a:cubicBezTo>
                    <a:pt x="11095" y="669"/>
                    <a:pt x="11277" y="305"/>
                    <a:pt x="11581"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213;p51">
              <a:extLst>
                <a:ext uri="{FF2B5EF4-FFF2-40B4-BE49-F238E27FC236}">
                  <a16:creationId xmlns:a16="http://schemas.microsoft.com/office/drawing/2014/main" id="{FC21A755-161C-2246-8DC0-363F74B3B7BE}"/>
                </a:ext>
              </a:extLst>
            </p:cNvPr>
            <p:cNvSpPr/>
            <p:nvPr/>
          </p:nvSpPr>
          <p:spPr>
            <a:xfrm flipH="1">
              <a:off x="2138826" y="1859089"/>
              <a:ext cx="600740" cy="257829"/>
            </a:xfrm>
            <a:custGeom>
              <a:avLst/>
              <a:gdLst/>
              <a:ahLst/>
              <a:cxnLst/>
              <a:rect l="l" t="t" r="r" b="b"/>
              <a:pathLst>
                <a:path w="11065" h="4448" extrusionOk="0">
                  <a:moveTo>
                    <a:pt x="9642" y="0"/>
                  </a:moveTo>
                  <a:cubicBezTo>
                    <a:pt x="9234" y="0"/>
                    <a:pt x="8824" y="38"/>
                    <a:pt x="8420" y="107"/>
                  </a:cubicBezTo>
                  <a:cubicBezTo>
                    <a:pt x="7113" y="320"/>
                    <a:pt x="5897" y="776"/>
                    <a:pt x="4621" y="1141"/>
                  </a:cubicBezTo>
                  <a:cubicBezTo>
                    <a:pt x="3264" y="1545"/>
                    <a:pt x="1853" y="1812"/>
                    <a:pt x="439" y="1812"/>
                  </a:cubicBezTo>
                  <a:cubicBezTo>
                    <a:pt x="364" y="1812"/>
                    <a:pt x="289" y="1811"/>
                    <a:pt x="213" y="1810"/>
                  </a:cubicBezTo>
                  <a:cubicBezTo>
                    <a:pt x="0" y="2205"/>
                    <a:pt x="0" y="2721"/>
                    <a:pt x="152" y="3147"/>
                  </a:cubicBezTo>
                  <a:cubicBezTo>
                    <a:pt x="426" y="3755"/>
                    <a:pt x="1034" y="4211"/>
                    <a:pt x="1672" y="4363"/>
                  </a:cubicBezTo>
                  <a:cubicBezTo>
                    <a:pt x="1913" y="4420"/>
                    <a:pt x="2163" y="4447"/>
                    <a:pt x="2415" y="4447"/>
                  </a:cubicBezTo>
                  <a:cubicBezTo>
                    <a:pt x="2830" y="4447"/>
                    <a:pt x="3251" y="4374"/>
                    <a:pt x="3648" y="4241"/>
                  </a:cubicBezTo>
                  <a:cubicBezTo>
                    <a:pt x="5836" y="3542"/>
                    <a:pt x="7417" y="1566"/>
                    <a:pt x="9545" y="655"/>
                  </a:cubicBezTo>
                  <a:cubicBezTo>
                    <a:pt x="10031" y="442"/>
                    <a:pt x="10548" y="290"/>
                    <a:pt x="11064" y="168"/>
                  </a:cubicBezTo>
                  <a:cubicBezTo>
                    <a:pt x="10603" y="53"/>
                    <a:pt x="10124" y="0"/>
                    <a:pt x="9642"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14;p51">
              <a:extLst>
                <a:ext uri="{FF2B5EF4-FFF2-40B4-BE49-F238E27FC236}">
                  <a16:creationId xmlns:a16="http://schemas.microsoft.com/office/drawing/2014/main" id="{4C2ECB5C-84D9-4D44-9FF4-C3F7E02BD871}"/>
                </a:ext>
              </a:extLst>
            </p:cNvPr>
            <p:cNvSpPr/>
            <p:nvPr/>
          </p:nvSpPr>
          <p:spPr>
            <a:xfrm flipH="1">
              <a:off x="1866537" y="2424038"/>
              <a:ext cx="323211" cy="289944"/>
            </a:xfrm>
            <a:custGeom>
              <a:avLst/>
              <a:gdLst/>
              <a:ahLst/>
              <a:cxnLst/>
              <a:rect l="l" t="t" r="r" b="b"/>
              <a:pathLst>
                <a:path w="6558" h="5883" extrusionOk="0">
                  <a:moveTo>
                    <a:pt x="2689" y="1"/>
                  </a:moveTo>
                  <a:cubicBezTo>
                    <a:pt x="1162" y="1"/>
                    <a:pt x="182" y="1855"/>
                    <a:pt x="182" y="1855"/>
                  </a:cubicBezTo>
                  <a:cubicBezTo>
                    <a:pt x="182" y="1855"/>
                    <a:pt x="0" y="3831"/>
                    <a:pt x="942" y="5867"/>
                  </a:cubicBezTo>
                  <a:cubicBezTo>
                    <a:pt x="1078" y="5878"/>
                    <a:pt x="1211" y="5883"/>
                    <a:pt x="1341" y="5883"/>
                  </a:cubicBezTo>
                  <a:cubicBezTo>
                    <a:pt x="5064" y="5883"/>
                    <a:pt x="6557" y="1802"/>
                    <a:pt x="3708" y="275"/>
                  </a:cubicBezTo>
                  <a:cubicBezTo>
                    <a:pt x="3347" y="81"/>
                    <a:pt x="3006" y="1"/>
                    <a:pt x="2689" y="1"/>
                  </a:cubicBez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15;p51">
              <a:extLst>
                <a:ext uri="{FF2B5EF4-FFF2-40B4-BE49-F238E27FC236}">
                  <a16:creationId xmlns:a16="http://schemas.microsoft.com/office/drawing/2014/main" id="{89308FC9-F2FA-9744-8AAB-332D2B6FB9F0}"/>
                </a:ext>
              </a:extLst>
            </p:cNvPr>
            <p:cNvSpPr/>
            <p:nvPr/>
          </p:nvSpPr>
          <p:spPr>
            <a:xfrm flipH="1">
              <a:off x="2004435" y="2485349"/>
              <a:ext cx="102956" cy="186692"/>
            </a:xfrm>
            <a:custGeom>
              <a:avLst/>
              <a:gdLst/>
              <a:ahLst/>
              <a:cxnLst/>
              <a:rect l="l" t="t" r="r" b="b"/>
              <a:pathLst>
                <a:path w="2089" h="3788" extrusionOk="0">
                  <a:moveTo>
                    <a:pt x="1853" y="1"/>
                  </a:moveTo>
                  <a:cubicBezTo>
                    <a:pt x="1843" y="1"/>
                    <a:pt x="1834" y="2"/>
                    <a:pt x="1825" y="3"/>
                  </a:cubicBezTo>
                  <a:cubicBezTo>
                    <a:pt x="396" y="246"/>
                    <a:pt x="31" y="1857"/>
                    <a:pt x="1" y="3104"/>
                  </a:cubicBezTo>
                  <a:cubicBezTo>
                    <a:pt x="1" y="3286"/>
                    <a:pt x="31" y="3468"/>
                    <a:pt x="31" y="3651"/>
                  </a:cubicBezTo>
                  <a:cubicBezTo>
                    <a:pt x="31" y="3742"/>
                    <a:pt x="100" y="3787"/>
                    <a:pt x="168" y="3787"/>
                  </a:cubicBezTo>
                  <a:cubicBezTo>
                    <a:pt x="236" y="3787"/>
                    <a:pt x="305" y="3742"/>
                    <a:pt x="305" y="3651"/>
                  </a:cubicBezTo>
                  <a:cubicBezTo>
                    <a:pt x="305" y="2708"/>
                    <a:pt x="274" y="1553"/>
                    <a:pt x="943" y="793"/>
                  </a:cubicBezTo>
                  <a:cubicBezTo>
                    <a:pt x="1186" y="520"/>
                    <a:pt x="1521" y="338"/>
                    <a:pt x="1916" y="277"/>
                  </a:cubicBezTo>
                  <a:cubicBezTo>
                    <a:pt x="2089" y="248"/>
                    <a:pt x="2016" y="1"/>
                    <a:pt x="18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16;p51">
              <a:extLst>
                <a:ext uri="{FF2B5EF4-FFF2-40B4-BE49-F238E27FC236}">
                  <a16:creationId xmlns:a16="http://schemas.microsoft.com/office/drawing/2014/main" id="{8713AC94-C078-4846-9EC2-69483234BF42}"/>
                </a:ext>
              </a:extLst>
            </p:cNvPr>
            <p:cNvSpPr/>
            <p:nvPr/>
          </p:nvSpPr>
          <p:spPr>
            <a:xfrm flipH="1">
              <a:off x="1967274" y="2554103"/>
              <a:ext cx="137456" cy="43272"/>
            </a:xfrm>
            <a:custGeom>
              <a:avLst/>
              <a:gdLst/>
              <a:ahLst/>
              <a:cxnLst/>
              <a:rect l="l" t="t" r="r" b="b"/>
              <a:pathLst>
                <a:path w="2789" h="878" extrusionOk="0">
                  <a:moveTo>
                    <a:pt x="1873" y="1"/>
                  </a:moveTo>
                  <a:cubicBezTo>
                    <a:pt x="1548" y="1"/>
                    <a:pt x="1220" y="72"/>
                    <a:pt x="920" y="189"/>
                  </a:cubicBezTo>
                  <a:cubicBezTo>
                    <a:pt x="646" y="280"/>
                    <a:pt x="372" y="402"/>
                    <a:pt x="129" y="584"/>
                  </a:cubicBezTo>
                  <a:cubicBezTo>
                    <a:pt x="0" y="687"/>
                    <a:pt x="90" y="877"/>
                    <a:pt x="213" y="877"/>
                  </a:cubicBezTo>
                  <a:cubicBezTo>
                    <a:pt x="235" y="877"/>
                    <a:pt x="258" y="871"/>
                    <a:pt x="281" y="857"/>
                  </a:cubicBezTo>
                  <a:cubicBezTo>
                    <a:pt x="726" y="519"/>
                    <a:pt x="1289" y="298"/>
                    <a:pt x="1846" y="298"/>
                  </a:cubicBezTo>
                  <a:cubicBezTo>
                    <a:pt x="2089" y="298"/>
                    <a:pt x="2330" y="340"/>
                    <a:pt x="2561" y="432"/>
                  </a:cubicBezTo>
                  <a:cubicBezTo>
                    <a:pt x="2579" y="438"/>
                    <a:pt x="2596" y="441"/>
                    <a:pt x="2611" y="441"/>
                  </a:cubicBezTo>
                  <a:cubicBezTo>
                    <a:pt x="2753" y="441"/>
                    <a:pt x="2789" y="213"/>
                    <a:pt x="2652" y="158"/>
                  </a:cubicBezTo>
                  <a:cubicBezTo>
                    <a:pt x="2405" y="49"/>
                    <a:pt x="2140" y="1"/>
                    <a:pt x="18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17;p51">
              <a:extLst>
                <a:ext uri="{FF2B5EF4-FFF2-40B4-BE49-F238E27FC236}">
                  <a16:creationId xmlns:a16="http://schemas.microsoft.com/office/drawing/2014/main" id="{BC447485-CFE2-8E47-A3B6-C64055034C45}"/>
                </a:ext>
              </a:extLst>
            </p:cNvPr>
            <p:cNvSpPr/>
            <p:nvPr/>
          </p:nvSpPr>
          <p:spPr>
            <a:xfrm flipH="1">
              <a:off x="2543289" y="3758841"/>
              <a:ext cx="453964" cy="572297"/>
            </a:xfrm>
            <a:custGeom>
              <a:avLst/>
              <a:gdLst/>
              <a:ahLst/>
              <a:cxnLst/>
              <a:rect l="l" t="t" r="r" b="b"/>
              <a:pathLst>
                <a:path w="9211" h="11612" extrusionOk="0">
                  <a:moveTo>
                    <a:pt x="8846" y="0"/>
                  </a:moveTo>
                  <a:lnTo>
                    <a:pt x="1" y="2371"/>
                  </a:lnTo>
                  <a:lnTo>
                    <a:pt x="548" y="11612"/>
                  </a:lnTo>
                  <a:lnTo>
                    <a:pt x="9211" y="8815"/>
                  </a:lnTo>
                  <a:lnTo>
                    <a:pt x="884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18;p51">
              <a:extLst>
                <a:ext uri="{FF2B5EF4-FFF2-40B4-BE49-F238E27FC236}">
                  <a16:creationId xmlns:a16="http://schemas.microsoft.com/office/drawing/2014/main" id="{5A3E473F-1072-604D-9C0E-835E0B605830}"/>
                </a:ext>
              </a:extLst>
            </p:cNvPr>
            <p:cNvSpPr/>
            <p:nvPr/>
          </p:nvSpPr>
          <p:spPr>
            <a:xfrm flipH="1">
              <a:off x="2495333" y="3892159"/>
              <a:ext cx="443466" cy="471953"/>
            </a:xfrm>
            <a:custGeom>
              <a:avLst/>
              <a:gdLst/>
              <a:ahLst/>
              <a:cxnLst/>
              <a:rect l="l" t="t" r="r" b="b"/>
              <a:pathLst>
                <a:path w="8998" h="9576" extrusionOk="0">
                  <a:moveTo>
                    <a:pt x="5988" y="1"/>
                  </a:moveTo>
                  <a:cubicBezTo>
                    <a:pt x="5289" y="1"/>
                    <a:pt x="5988" y="3192"/>
                    <a:pt x="5988" y="3192"/>
                  </a:cubicBezTo>
                  <a:cubicBezTo>
                    <a:pt x="5988" y="3192"/>
                    <a:pt x="2385" y="1764"/>
                    <a:pt x="982" y="1764"/>
                  </a:cubicBezTo>
                  <a:cubicBezTo>
                    <a:pt x="710" y="1764"/>
                    <a:pt x="520" y="1818"/>
                    <a:pt x="456" y="1946"/>
                  </a:cubicBezTo>
                  <a:cubicBezTo>
                    <a:pt x="183" y="2493"/>
                    <a:pt x="2584" y="4074"/>
                    <a:pt x="2584" y="4074"/>
                  </a:cubicBezTo>
                  <a:lnTo>
                    <a:pt x="730" y="3952"/>
                  </a:lnTo>
                  <a:cubicBezTo>
                    <a:pt x="213" y="4043"/>
                    <a:pt x="0" y="4621"/>
                    <a:pt x="395" y="5046"/>
                  </a:cubicBezTo>
                  <a:cubicBezTo>
                    <a:pt x="183" y="5441"/>
                    <a:pt x="152" y="5928"/>
                    <a:pt x="395" y="6384"/>
                  </a:cubicBezTo>
                  <a:cubicBezTo>
                    <a:pt x="1003" y="7630"/>
                    <a:pt x="2310" y="9089"/>
                    <a:pt x="4833" y="9575"/>
                  </a:cubicBezTo>
                  <a:cubicBezTo>
                    <a:pt x="8997" y="9575"/>
                    <a:pt x="7751" y="3435"/>
                    <a:pt x="7751" y="3435"/>
                  </a:cubicBezTo>
                  <a:cubicBezTo>
                    <a:pt x="7751" y="3435"/>
                    <a:pt x="6687" y="1"/>
                    <a:pt x="5988" y="1"/>
                  </a:cubicBezTo>
                  <a:close/>
                </a:path>
              </a:pathLst>
            </a:custGeom>
            <a:solidFill>
              <a:srgbClr val="FF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19;p51">
              <a:extLst>
                <a:ext uri="{FF2B5EF4-FFF2-40B4-BE49-F238E27FC236}">
                  <a16:creationId xmlns:a16="http://schemas.microsoft.com/office/drawing/2014/main" id="{E429093A-1350-604E-A1EB-5C4401F9C2A2}"/>
                </a:ext>
              </a:extLst>
            </p:cNvPr>
            <p:cNvSpPr/>
            <p:nvPr/>
          </p:nvSpPr>
          <p:spPr>
            <a:xfrm flipH="1">
              <a:off x="1991980" y="3807338"/>
              <a:ext cx="708620" cy="557265"/>
            </a:xfrm>
            <a:custGeom>
              <a:avLst/>
              <a:gdLst/>
              <a:ahLst/>
              <a:cxnLst/>
              <a:rect l="l" t="t" r="r" b="b"/>
              <a:pathLst>
                <a:path w="14378" h="11307" extrusionOk="0">
                  <a:moveTo>
                    <a:pt x="9445" y="0"/>
                  </a:moveTo>
                  <a:cubicBezTo>
                    <a:pt x="8902" y="0"/>
                    <a:pt x="8397" y="35"/>
                    <a:pt x="7964" y="80"/>
                  </a:cubicBezTo>
                  <a:lnTo>
                    <a:pt x="7964" y="1387"/>
                  </a:lnTo>
                  <a:lnTo>
                    <a:pt x="2918" y="5156"/>
                  </a:lnTo>
                  <a:lnTo>
                    <a:pt x="0" y="11296"/>
                  </a:lnTo>
                  <a:cubicBezTo>
                    <a:pt x="0" y="11296"/>
                    <a:pt x="149" y="11307"/>
                    <a:pt x="422" y="11307"/>
                  </a:cubicBezTo>
                  <a:cubicBezTo>
                    <a:pt x="2140" y="11307"/>
                    <a:pt x="8763" y="10899"/>
                    <a:pt x="13800" y="4944"/>
                  </a:cubicBezTo>
                  <a:cubicBezTo>
                    <a:pt x="14043" y="3728"/>
                    <a:pt x="14225" y="2603"/>
                    <a:pt x="14377" y="1539"/>
                  </a:cubicBezTo>
                  <a:cubicBezTo>
                    <a:pt x="13032" y="308"/>
                    <a:pt x="11072" y="0"/>
                    <a:pt x="9445" y="0"/>
                  </a:cubicBezTo>
                  <a:close/>
                </a:path>
              </a:pathLst>
            </a:custGeom>
            <a:solidFill>
              <a:srgbClr val="FF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20;p51">
              <a:extLst>
                <a:ext uri="{FF2B5EF4-FFF2-40B4-BE49-F238E27FC236}">
                  <a16:creationId xmlns:a16="http://schemas.microsoft.com/office/drawing/2014/main" id="{22D223EE-DB6B-9149-90E6-6A1119AF3306}"/>
                </a:ext>
              </a:extLst>
            </p:cNvPr>
            <p:cNvSpPr/>
            <p:nvPr/>
          </p:nvSpPr>
          <p:spPr>
            <a:xfrm flipH="1">
              <a:off x="1991980" y="3841246"/>
              <a:ext cx="714633" cy="523210"/>
            </a:xfrm>
            <a:custGeom>
              <a:avLst/>
              <a:gdLst/>
              <a:ahLst/>
              <a:cxnLst/>
              <a:rect l="l" t="t" r="r" b="b"/>
              <a:pathLst>
                <a:path w="14500" h="10616" extrusionOk="0">
                  <a:moveTo>
                    <a:pt x="13162" y="0"/>
                  </a:moveTo>
                  <a:lnTo>
                    <a:pt x="13162" y="0"/>
                  </a:lnTo>
                  <a:cubicBezTo>
                    <a:pt x="13375" y="6566"/>
                    <a:pt x="1" y="10578"/>
                    <a:pt x="1" y="10578"/>
                  </a:cubicBezTo>
                  <a:cubicBezTo>
                    <a:pt x="350" y="10603"/>
                    <a:pt x="696" y="10616"/>
                    <a:pt x="1036" y="10616"/>
                  </a:cubicBezTo>
                  <a:cubicBezTo>
                    <a:pt x="8789" y="10616"/>
                    <a:pt x="13922" y="4256"/>
                    <a:pt x="13922" y="4256"/>
                  </a:cubicBezTo>
                  <a:cubicBezTo>
                    <a:pt x="13922" y="4256"/>
                    <a:pt x="14378" y="1794"/>
                    <a:pt x="14499" y="851"/>
                  </a:cubicBezTo>
                  <a:cubicBezTo>
                    <a:pt x="13983" y="335"/>
                    <a:pt x="13162" y="0"/>
                    <a:pt x="13162" y="0"/>
                  </a:cubicBezTo>
                  <a:close/>
                </a:path>
              </a:pathLst>
            </a:custGeom>
            <a:solidFill>
              <a:srgbClr val="F8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21;p51">
              <a:extLst>
                <a:ext uri="{FF2B5EF4-FFF2-40B4-BE49-F238E27FC236}">
                  <a16:creationId xmlns:a16="http://schemas.microsoft.com/office/drawing/2014/main" id="{F01E2C4B-E466-AB40-ADC9-DA7925221A1A}"/>
                </a:ext>
              </a:extLst>
            </p:cNvPr>
            <p:cNvSpPr/>
            <p:nvPr/>
          </p:nvSpPr>
          <p:spPr>
            <a:xfrm flipH="1">
              <a:off x="2788973" y="4146817"/>
              <a:ext cx="133365" cy="59980"/>
            </a:xfrm>
            <a:custGeom>
              <a:avLst/>
              <a:gdLst/>
              <a:ahLst/>
              <a:cxnLst/>
              <a:rect l="l" t="t" r="r" b="b"/>
              <a:pathLst>
                <a:path w="2706" h="1217" extrusionOk="0">
                  <a:moveTo>
                    <a:pt x="1" y="1"/>
                  </a:moveTo>
                  <a:cubicBezTo>
                    <a:pt x="1" y="1"/>
                    <a:pt x="1247" y="822"/>
                    <a:pt x="2706" y="1217"/>
                  </a:cubicBezTo>
                  <a:lnTo>
                    <a:pt x="1" y="1"/>
                  </a:lnTo>
                  <a:close/>
                </a:path>
              </a:pathLst>
            </a:custGeom>
            <a:solidFill>
              <a:srgbClr val="F8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22;p51">
              <a:extLst>
                <a:ext uri="{FF2B5EF4-FFF2-40B4-BE49-F238E27FC236}">
                  <a16:creationId xmlns:a16="http://schemas.microsoft.com/office/drawing/2014/main" id="{82FA783D-3545-8545-AA5D-09641BFFDE0E}"/>
                </a:ext>
              </a:extLst>
            </p:cNvPr>
            <p:cNvSpPr/>
            <p:nvPr/>
          </p:nvSpPr>
          <p:spPr>
            <a:xfrm flipH="1">
              <a:off x="2607705" y="3697431"/>
              <a:ext cx="417986" cy="127352"/>
            </a:xfrm>
            <a:custGeom>
              <a:avLst/>
              <a:gdLst/>
              <a:ahLst/>
              <a:cxnLst/>
              <a:rect l="l" t="t" r="r" b="b"/>
              <a:pathLst>
                <a:path w="8481" h="2584" extrusionOk="0">
                  <a:moveTo>
                    <a:pt x="8481" y="0"/>
                  </a:moveTo>
                  <a:lnTo>
                    <a:pt x="8481" y="0"/>
                  </a:lnTo>
                  <a:cubicBezTo>
                    <a:pt x="7052" y="365"/>
                    <a:pt x="5623" y="791"/>
                    <a:pt x="4195" y="1216"/>
                  </a:cubicBezTo>
                  <a:cubicBezTo>
                    <a:pt x="2797" y="1642"/>
                    <a:pt x="1368" y="2098"/>
                    <a:pt x="0" y="2584"/>
                  </a:cubicBezTo>
                  <a:cubicBezTo>
                    <a:pt x="1429" y="2219"/>
                    <a:pt x="2857" y="1824"/>
                    <a:pt x="4256" y="1398"/>
                  </a:cubicBezTo>
                  <a:cubicBezTo>
                    <a:pt x="5684" y="942"/>
                    <a:pt x="7082" y="517"/>
                    <a:pt x="84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23;p51">
              <a:extLst>
                <a:ext uri="{FF2B5EF4-FFF2-40B4-BE49-F238E27FC236}">
                  <a16:creationId xmlns:a16="http://schemas.microsoft.com/office/drawing/2014/main" id="{C33B69A5-8157-9045-A381-33D3C384EFA5}"/>
                </a:ext>
              </a:extLst>
            </p:cNvPr>
            <p:cNvSpPr/>
            <p:nvPr/>
          </p:nvSpPr>
          <p:spPr>
            <a:xfrm flipH="1">
              <a:off x="2616674" y="3712414"/>
              <a:ext cx="385064" cy="121389"/>
            </a:xfrm>
            <a:custGeom>
              <a:avLst/>
              <a:gdLst/>
              <a:ahLst/>
              <a:cxnLst/>
              <a:rect l="l" t="t" r="r" b="b"/>
              <a:pathLst>
                <a:path w="7813" h="2463" extrusionOk="0">
                  <a:moveTo>
                    <a:pt x="7812" y="0"/>
                  </a:moveTo>
                  <a:cubicBezTo>
                    <a:pt x="6475" y="335"/>
                    <a:pt x="5168" y="760"/>
                    <a:pt x="3861" y="1155"/>
                  </a:cubicBezTo>
                  <a:cubicBezTo>
                    <a:pt x="2584" y="1550"/>
                    <a:pt x="1277" y="1976"/>
                    <a:pt x="1" y="2462"/>
                  </a:cubicBezTo>
                  <a:cubicBezTo>
                    <a:pt x="1308" y="2128"/>
                    <a:pt x="2615" y="1733"/>
                    <a:pt x="3922" y="1338"/>
                  </a:cubicBezTo>
                  <a:cubicBezTo>
                    <a:pt x="5229" y="912"/>
                    <a:pt x="6536" y="487"/>
                    <a:pt x="78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24;p51">
              <a:extLst>
                <a:ext uri="{FF2B5EF4-FFF2-40B4-BE49-F238E27FC236}">
                  <a16:creationId xmlns:a16="http://schemas.microsoft.com/office/drawing/2014/main" id="{F22FB0BB-83C0-9944-AD29-1F3854B2533F}"/>
                </a:ext>
              </a:extLst>
            </p:cNvPr>
            <p:cNvSpPr/>
            <p:nvPr/>
          </p:nvSpPr>
          <p:spPr>
            <a:xfrm flipH="1">
              <a:off x="2300593" y="3579835"/>
              <a:ext cx="15032" cy="302659"/>
            </a:xfrm>
            <a:custGeom>
              <a:avLst/>
              <a:gdLst/>
              <a:ahLst/>
              <a:cxnLst/>
              <a:rect l="l" t="t" r="r" b="b"/>
              <a:pathLst>
                <a:path w="305" h="6141" extrusionOk="0">
                  <a:moveTo>
                    <a:pt x="153" y="0"/>
                  </a:moveTo>
                  <a:cubicBezTo>
                    <a:pt x="77" y="0"/>
                    <a:pt x="1" y="46"/>
                    <a:pt x="1" y="137"/>
                  </a:cubicBezTo>
                  <a:lnTo>
                    <a:pt x="1" y="5274"/>
                  </a:lnTo>
                  <a:lnTo>
                    <a:pt x="1" y="6003"/>
                  </a:lnTo>
                  <a:cubicBezTo>
                    <a:pt x="1" y="6094"/>
                    <a:pt x="77" y="6140"/>
                    <a:pt x="153" y="6140"/>
                  </a:cubicBezTo>
                  <a:cubicBezTo>
                    <a:pt x="229" y="6140"/>
                    <a:pt x="305" y="6094"/>
                    <a:pt x="305" y="6003"/>
                  </a:cubicBezTo>
                  <a:lnTo>
                    <a:pt x="305" y="866"/>
                  </a:lnTo>
                  <a:lnTo>
                    <a:pt x="305" y="137"/>
                  </a:lnTo>
                  <a:cubicBezTo>
                    <a:pt x="305" y="46"/>
                    <a:pt x="229" y="0"/>
                    <a:pt x="153"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25;p51">
              <a:extLst>
                <a:ext uri="{FF2B5EF4-FFF2-40B4-BE49-F238E27FC236}">
                  <a16:creationId xmlns:a16="http://schemas.microsoft.com/office/drawing/2014/main" id="{F1100FBC-48F0-E440-8408-511102E8C532}"/>
                </a:ext>
              </a:extLst>
            </p:cNvPr>
            <p:cNvSpPr/>
            <p:nvPr/>
          </p:nvSpPr>
          <p:spPr>
            <a:xfrm flipH="1">
              <a:off x="3224908" y="3661452"/>
              <a:ext cx="77920" cy="62986"/>
            </a:xfrm>
            <a:custGeom>
              <a:avLst/>
              <a:gdLst/>
              <a:ahLst/>
              <a:cxnLst/>
              <a:rect l="l" t="t" r="r" b="b"/>
              <a:pathLst>
                <a:path w="1581" h="1278" extrusionOk="0">
                  <a:moveTo>
                    <a:pt x="1581" y="1"/>
                  </a:moveTo>
                  <a:cubicBezTo>
                    <a:pt x="1580" y="1"/>
                    <a:pt x="456" y="274"/>
                    <a:pt x="0" y="1277"/>
                  </a:cubicBezTo>
                  <a:lnTo>
                    <a:pt x="1581" y="1"/>
                  </a:ln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26;p51">
              <a:extLst>
                <a:ext uri="{FF2B5EF4-FFF2-40B4-BE49-F238E27FC236}">
                  <a16:creationId xmlns:a16="http://schemas.microsoft.com/office/drawing/2014/main" id="{CF17FDC5-28D3-734B-B9A2-26D1276FEEE1}"/>
                </a:ext>
              </a:extLst>
            </p:cNvPr>
            <p:cNvSpPr/>
            <p:nvPr/>
          </p:nvSpPr>
          <p:spPr>
            <a:xfrm flipH="1">
              <a:off x="3196420" y="3718377"/>
              <a:ext cx="67471" cy="49482"/>
            </a:xfrm>
            <a:custGeom>
              <a:avLst/>
              <a:gdLst/>
              <a:ahLst/>
              <a:cxnLst/>
              <a:rect l="l" t="t" r="r" b="b"/>
              <a:pathLst>
                <a:path w="1369" h="1004" extrusionOk="0">
                  <a:moveTo>
                    <a:pt x="1368" y="1"/>
                  </a:moveTo>
                  <a:lnTo>
                    <a:pt x="1368" y="1"/>
                  </a:lnTo>
                  <a:cubicBezTo>
                    <a:pt x="1368" y="1"/>
                    <a:pt x="517" y="335"/>
                    <a:pt x="0" y="1004"/>
                  </a:cubicBezTo>
                  <a:lnTo>
                    <a:pt x="1368" y="1"/>
                  </a:ln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27;p51">
              <a:extLst>
                <a:ext uri="{FF2B5EF4-FFF2-40B4-BE49-F238E27FC236}">
                  <a16:creationId xmlns:a16="http://schemas.microsoft.com/office/drawing/2014/main" id="{B268D1CA-5B69-7A4E-876F-B93E0EA3811F}"/>
                </a:ext>
              </a:extLst>
            </p:cNvPr>
            <p:cNvSpPr/>
            <p:nvPr/>
          </p:nvSpPr>
          <p:spPr>
            <a:xfrm flipH="1">
              <a:off x="3170988" y="3767811"/>
              <a:ext cx="58452" cy="36027"/>
            </a:xfrm>
            <a:custGeom>
              <a:avLst/>
              <a:gdLst/>
              <a:ahLst/>
              <a:cxnLst/>
              <a:rect l="l" t="t" r="r" b="b"/>
              <a:pathLst>
                <a:path w="1186" h="731" extrusionOk="0">
                  <a:moveTo>
                    <a:pt x="1186" y="1"/>
                  </a:moveTo>
                  <a:lnTo>
                    <a:pt x="1186" y="1"/>
                  </a:lnTo>
                  <a:cubicBezTo>
                    <a:pt x="1186" y="1"/>
                    <a:pt x="456" y="214"/>
                    <a:pt x="0" y="730"/>
                  </a:cubicBezTo>
                  <a:lnTo>
                    <a:pt x="1186" y="1"/>
                  </a:ln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28;p51">
              <a:extLst>
                <a:ext uri="{FF2B5EF4-FFF2-40B4-BE49-F238E27FC236}">
                  <a16:creationId xmlns:a16="http://schemas.microsoft.com/office/drawing/2014/main" id="{609D508D-9562-E54D-91BE-99706CBF24A6}"/>
                </a:ext>
              </a:extLst>
            </p:cNvPr>
            <p:cNvSpPr/>
            <p:nvPr/>
          </p:nvSpPr>
          <p:spPr>
            <a:xfrm flipH="1">
              <a:off x="2934268" y="3418935"/>
              <a:ext cx="15032" cy="302659"/>
            </a:xfrm>
            <a:custGeom>
              <a:avLst/>
              <a:gdLst/>
              <a:ahLst/>
              <a:cxnLst/>
              <a:rect l="l" t="t" r="r" b="b"/>
              <a:pathLst>
                <a:path w="305" h="6141" extrusionOk="0">
                  <a:moveTo>
                    <a:pt x="153" y="0"/>
                  </a:moveTo>
                  <a:cubicBezTo>
                    <a:pt x="77" y="0"/>
                    <a:pt x="1" y="46"/>
                    <a:pt x="1" y="137"/>
                  </a:cubicBezTo>
                  <a:lnTo>
                    <a:pt x="1" y="5274"/>
                  </a:lnTo>
                  <a:lnTo>
                    <a:pt x="1" y="6003"/>
                  </a:lnTo>
                  <a:cubicBezTo>
                    <a:pt x="1" y="6094"/>
                    <a:pt x="77" y="6140"/>
                    <a:pt x="153" y="6140"/>
                  </a:cubicBezTo>
                  <a:cubicBezTo>
                    <a:pt x="229" y="6140"/>
                    <a:pt x="305" y="6094"/>
                    <a:pt x="305" y="6003"/>
                  </a:cubicBezTo>
                  <a:lnTo>
                    <a:pt x="305" y="866"/>
                  </a:lnTo>
                  <a:lnTo>
                    <a:pt x="305" y="137"/>
                  </a:lnTo>
                  <a:cubicBezTo>
                    <a:pt x="305" y="46"/>
                    <a:pt x="229" y="0"/>
                    <a:pt x="153"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ounded Rectangular Callout 2">
            <a:extLst>
              <a:ext uri="{FF2B5EF4-FFF2-40B4-BE49-F238E27FC236}">
                <a16:creationId xmlns:a16="http://schemas.microsoft.com/office/drawing/2014/main" id="{1F8952E1-12F1-1E45-97A9-8C106CB468E5}"/>
              </a:ext>
            </a:extLst>
          </p:cNvPr>
          <p:cNvSpPr/>
          <p:nvPr/>
        </p:nvSpPr>
        <p:spPr>
          <a:xfrm>
            <a:off x="3261792" y="1411621"/>
            <a:ext cx="5336108" cy="1516012"/>
          </a:xfrm>
          <a:prstGeom prst="wedgeRoundRectCallout">
            <a:avLst>
              <a:gd name="adj1" fmla="val -65248"/>
              <a:gd name="adj2" fmla="val -12004"/>
              <a:gd name="adj3" fmla="val 16667"/>
            </a:avLst>
          </a:prstGeom>
          <a:solidFill>
            <a:schemeClr val="bg1"/>
          </a:solidFill>
          <a:ln w="57150">
            <a:solidFill>
              <a:schemeClr val="tx1"/>
            </a:solidFill>
            <a:extLst>
              <a:ext uri="{C807C97D-BFC1-408E-A445-0C87EB9F89A2}">
                <ask:lineSketchStyleProps xmlns:ask="http://schemas.microsoft.com/office/drawing/2018/sketchyshapes" sd="1159675395">
                  <a:custGeom>
                    <a:avLst/>
                    <a:gdLst>
                      <a:gd name="connsiteX0" fmla="*/ 0 w 5336108"/>
                      <a:gd name="connsiteY0" fmla="*/ 252674 h 1516012"/>
                      <a:gd name="connsiteX1" fmla="*/ 252674 w 5336108"/>
                      <a:gd name="connsiteY1" fmla="*/ 0 h 1516012"/>
                      <a:gd name="connsiteX2" fmla="*/ 889351 w 5336108"/>
                      <a:gd name="connsiteY2" fmla="*/ 0 h 1516012"/>
                      <a:gd name="connsiteX3" fmla="*/ 889351 w 5336108"/>
                      <a:gd name="connsiteY3" fmla="*/ 0 h 1516012"/>
                      <a:gd name="connsiteX4" fmla="*/ 1543024 w 5336108"/>
                      <a:gd name="connsiteY4" fmla="*/ 0 h 1516012"/>
                      <a:gd name="connsiteX5" fmla="*/ 2223378 w 5336108"/>
                      <a:gd name="connsiteY5" fmla="*/ 0 h 1516012"/>
                      <a:gd name="connsiteX6" fmla="*/ 2766789 w 5336108"/>
                      <a:gd name="connsiteY6" fmla="*/ 0 h 1516012"/>
                      <a:gd name="connsiteX7" fmla="*/ 3338800 w 5336108"/>
                      <a:gd name="connsiteY7" fmla="*/ 0 h 1516012"/>
                      <a:gd name="connsiteX8" fmla="*/ 3853610 w 5336108"/>
                      <a:gd name="connsiteY8" fmla="*/ 0 h 1516012"/>
                      <a:gd name="connsiteX9" fmla="*/ 4425621 w 5336108"/>
                      <a:gd name="connsiteY9" fmla="*/ 0 h 1516012"/>
                      <a:gd name="connsiteX10" fmla="*/ 5083434 w 5336108"/>
                      <a:gd name="connsiteY10" fmla="*/ 0 h 1516012"/>
                      <a:gd name="connsiteX11" fmla="*/ 5336108 w 5336108"/>
                      <a:gd name="connsiteY11" fmla="*/ 252674 h 1516012"/>
                      <a:gd name="connsiteX12" fmla="*/ 5336108 w 5336108"/>
                      <a:gd name="connsiteY12" fmla="*/ 252669 h 1516012"/>
                      <a:gd name="connsiteX13" fmla="*/ 5336108 w 5336108"/>
                      <a:gd name="connsiteY13" fmla="*/ 252669 h 1516012"/>
                      <a:gd name="connsiteX14" fmla="*/ 5336108 w 5336108"/>
                      <a:gd name="connsiteY14" fmla="*/ 631672 h 1516012"/>
                      <a:gd name="connsiteX15" fmla="*/ 5336108 w 5336108"/>
                      <a:gd name="connsiteY15" fmla="*/ 1263338 h 1516012"/>
                      <a:gd name="connsiteX16" fmla="*/ 5083434 w 5336108"/>
                      <a:gd name="connsiteY16" fmla="*/ 1516012 h 1516012"/>
                      <a:gd name="connsiteX17" fmla="*/ 4511423 w 5336108"/>
                      <a:gd name="connsiteY17" fmla="*/ 1516012 h 1516012"/>
                      <a:gd name="connsiteX18" fmla="*/ 4025213 w 5336108"/>
                      <a:gd name="connsiteY18" fmla="*/ 1516012 h 1516012"/>
                      <a:gd name="connsiteX19" fmla="*/ 3453202 w 5336108"/>
                      <a:gd name="connsiteY19" fmla="*/ 1516012 h 1516012"/>
                      <a:gd name="connsiteX20" fmla="*/ 2852590 w 5336108"/>
                      <a:gd name="connsiteY20" fmla="*/ 1516012 h 1516012"/>
                      <a:gd name="connsiteX21" fmla="*/ 2223378 w 5336108"/>
                      <a:gd name="connsiteY21" fmla="*/ 1516012 h 1516012"/>
                      <a:gd name="connsiteX22" fmla="*/ 1543024 w 5336108"/>
                      <a:gd name="connsiteY22" fmla="*/ 1516012 h 1516012"/>
                      <a:gd name="connsiteX23" fmla="*/ 889351 w 5336108"/>
                      <a:gd name="connsiteY23" fmla="*/ 1516012 h 1516012"/>
                      <a:gd name="connsiteX24" fmla="*/ 889351 w 5336108"/>
                      <a:gd name="connsiteY24" fmla="*/ 1516012 h 1516012"/>
                      <a:gd name="connsiteX25" fmla="*/ 252674 w 5336108"/>
                      <a:gd name="connsiteY25" fmla="*/ 1516012 h 1516012"/>
                      <a:gd name="connsiteX26" fmla="*/ 0 w 5336108"/>
                      <a:gd name="connsiteY26" fmla="*/ 1263338 h 1516012"/>
                      <a:gd name="connsiteX27" fmla="*/ 0 w 5336108"/>
                      <a:gd name="connsiteY27" fmla="*/ 631672 h 1516012"/>
                      <a:gd name="connsiteX28" fmla="*/ -382416 w 5336108"/>
                      <a:gd name="connsiteY28" fmla="*/ 605517 h 1516012"/>
                      <a:gd name="connsiteX29" fmla="*/ -813650 w 5336108"/>
                      <a:gd name="connsiteY29" fmla="*/ 576024 h 1516012"/>
                      <a:gd name="connsiteX30" fmla="*/ -406825 w 5336108"/>
                      <a:gd name="connsiteY30" fmla="*/ 414347 h 1516012"/>
                      <a:gd name="connsiteX31" fmla="*/ 0 w 5336108"/>
                      <a:gd name="connsiteY31" fmla="*/ 252669 h 1516012"/>
                      <a:gd name="connsiteX32" fmla="*/ 0 w 5336108"/>
                      <a:gd name="connsiteY32" fmla="*/ 252674 h 15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36108" h="1516012" fill="none" extrusionOk="0">
                        <a:moveTo>
                          <a:pt x="0" y="252674"/>
                        </a:moveTo>
                        <a:cubicBezTo>
                          <a:pt x="774" y="121782"/>
                          <a:pt x="102481" y="-20523"/>
                          <a:pt x="252674" y="0"/>
                        </a:cubicBezTo>
                        <a:cubicBezTo>
                          <a:pt x="426443" y="-13772"/>
                          <a:pt x="735104" y="28493"/>
                          <a:pt x="889351" y="0"/>
                        </a:cubicBezTo>
                        <a:lnTo>
                          <a:pt x="889351" y="0"/>
                        </a:lnTo>
                        <a:cubicBezTo>
                          <a:pt x="1050026" y="11075"/>
                          <a:pt x="1248054" y="6090"/>
                          <a:pt x="1543024" y="0"/>
                        </a:cubicBezTo>
                        <a:cubicBezTo>
                          <a:pt x="1837994" y="-6090"/>
                          <a:pt x="1999815" y="-11356"/>
                          <a:pt x="2223378" y="0"/>
                        </a:cubicBezTo>
                        <a:cubicBezTo>
                          <a:pt x="2469656" y="2330"/>
                          <a:pt x="2499590" y="-25008"/>
                          <a:pt x="2766789" y="0"/>
                        </a:cubicBezTo>
                        <a:cubicBezTo>
                          <a:pt x="3033988" y="25008"/>
                          <a:pt x="3080066" y="-11138"/>
                          <a:pt x="3338800" y="0"/>
                        </a:cubicBezTo>
                        <a:cubicBezTo>
                          <a:pt x="3597534" y="11138"/>
                          <a:pt x="3603943" y="-3426"/>
                          <a:pt x="3853610" y="0"/>
                        </a:cubicBezTo>
                        <a:cubicBezTo>
                          <a:pt x="4103277" y="3426"/>
                          <a:pt x="4257461" y="-1699"/>
                          <a:pt x="4425621" y="0"/>
                        </a:cubicBezTo>
                        <a:cubicBezTo>
                          <a:pt x="4593781" y="1699"/>
                          <a:pt x="4767868" y="-23307"/>
                          <a:pt x="5083434" y="0"/>
                        </a:cubicBezTo>
                        <a:cubicBezTo>
                          <a:pt x="5205153" y="-20473"/>
                          <a:pt x="5365887" y="108286"/>
                          <a:pt x="5336108" y="252674"/>
                        </a:cubicBezTo>
                        <a:lnTo>
                          <a:pt x="5336108" y="252669"/>
                        </a:lnTo>
                        <a:lnTo>
                          <a:pt x="5336108" y="252669"/>
                        </a:lnTo>
                        <a:cubicBezTo>
                          <a:pt x="5353358" y="358662"/>
                          <a:pt x="5330829" y="546185"/>
                          <a:pt x="5336108" y="631672"/>
                        </a:cubicBezTo>
                        <a:cubicBezTo>
                          <a:pt x="5311694" y="791138"/>
                          <a:pt x="5362993" y="1104116"/>
                          <a:pt x="5336108" y="1263338"/>
                        </a:cubicBezTo>
                        <a:cubicBezTo>
                          <a:pt x="5340332" y="1415948"/>
                          <a:pt x="5209586" y="1518852"/>
                          <a:pt x="5083434" y="1516012"/>
                        </a:cubicBezTo>
                        <a:cubicBezTo>
                          <a:pt x="4945237" y="1535975"/>
                          <a:pt x="4782331" y="1536969"/>
                          <a:pt x="4511423" y="1516012"/>
                        </a:cubicBezTo>
                        <a:cubicBezTo>
                          <a:pt x="4240515" y="1495055"/>
                          <a:pt x="4261791" y="1529168"/>
                          <a:pt x="4025213" y="1516012"/>
                        </a:cubicBezTo>
                        <a:cubicBezTo>
                          <a:pt x="3788635" y="1502857"/>
                          <a:pt x="3676715" y="1508505"/>
                          <a:pt x="3453202" y="1516012"/>
                        </a:cubicBezTo>
                        <a:cubicBezTo>
                          <a:pt x="3229689" y="1523519"/>
                          <a:pt x="3096393" y="1527643"/>
                          <a:pt x="2852590" y="1516012"/>
                        </a:cubicBezTo>
                        <a:cubicBezTo>
                          <a:pt x="2608787" y="1504381"/>
                          <a:pt x="2472069" y="1537003"/>
                          <a:pt x="2223378" y="1516012"/>
                        </a:cubicBezTo>
                        <a:cubicBezTo>
                          <a:pt x="1904093" y="1543228"/>
                          <a:pt x="1729134" y="1491308"/>
                          <a:pt x="1543024" y="1516012"/>
                        </a:cubicBezTo>
                        <a:cubicBezTo>
                          <a:pt x="1356914" y="1540716"/>
                          <a:pt x="1067709" y="1493298"/>
                          <a:pt x="889351" y="1516012"/>
                        </a:cubicBezTo>
                        <a:lnTo>
                          <a:pt x="889351" y="1516012"/>
                        </a:lnTo>
                        <a:cubicBezTo>
                          <a:pt x="755264" y="1495559"/>
                          <a:pt x="562243" y="1546813"/>
                          <a:pt x="252674" y="1516012"/>
                        </a:cubicBezTo>
                        <a:cubicBezTo>
                          <a:pt x="97251" y="1503405"/>
                          <a:pt x="-3952" y="1401105"/>
                          <a:pt x="0" y="1263338"/>
                        </a:cubicBezTo>
                        <a:cubicBezTo>
                          <a:pt x="-13268" y="1136616"/>
                          <a:pt x="31077" y="919372"/>
                          <a:pt x="0" y="631672"/>
                        </a:cubicBezTo>
                        <a:cubicBezTo>
                          <a:pt x="-110449" y="618218"/>
                          <a:pt x="-276472" y="594941"/>
                          <a:pt x="-382416" y="605517"/>
                        </a:cubicBezTo>
                        <a:cubicBezTo>
                          <a:pt x="-488360" y="616093"/>
                          <a:pt x="-604879" y="579726"/>
                          <a:pt x="-813650" y="576024"/>
                        </a:cubicBezTo>
                        <a:cubicBezTo>
                          <a:pt x="-719059" y="541750"/>
                          <a:pt x="-562222" y="490021"/>
                          <a:pt x="-406825" y="414347"/>
                        </a:cubicBezTo>
                        <a:cubicBezTo>
                          <a:pt x="-251429" y="338673"/>
                          <a:pt x="-93600" y="289811"/>
                          <a:pt x="0" y="252669"/>
                        </a:cubicBezTo>
                        <a:lnTo>
                          <a:pt x="0" y="252674"/>
                        </a:lnTo>
                        <a:close/>
                      </a:path>
                      <a:path w="5336108" h="1516012" stroke="0" extrusionOk="0">
                        <a:moveTo>
                          <a:pt x="0" y="252674"/>
                        </a:moveTo>
                        <a:cubicBezTo>
                          <a:pt x="6462" y="113805"/>
                          <a:pt x="102829" y="-24076"/>
                          <a:pt x="252674" y="0"/>
                        </a:cubicBezTo>
                        <a:cubicBezTo>
                          <a:pt x="413129" y="-17371"/>
                          <a:pt x="576440" y="-30742"/>
                          <a:pt x="889351" y="0"/>
                        </a:cubicBezTo>
                        <a:lnTo>
                          <a:pt x="889351" y="0"/>
                        </a:lnTo>
                        <a:cubicBezTo>
                          <a:pt x="1062965" y="-28710"/>
                          <a:pt x="1263770" y="-23069"/>
                          <a:pt x="1569705" y="0"/>
                        </a:cubicBezTo>
                        <a:cubicBezTo>
                          <a:pt x="1875640" y="23069"/>
                          <a:pt x="1983728" y="15290"/>
                          <a:pt x="2223378" y="0"/>
                        </a:cubicBezTo>
                        <a:cubicBezTo>
                          <a:pt x="2492432" y="-8577"/>
                          <a:pt x="2611112" y="-5677"/>
                          <a:pt x="2852590" y="0"/>
                        </a:cubicBezTo>
                        <a:cubicBezTo>
                          <a:pt x="3094068" y="5677"/>
                          <a:pt x="3126375" y="19865"/>
                          <a:pt x="3396001" y="0"/>
                        </a:cubicBezTo>
                        <a:cubicBezTo>
                          <a:pt x="3665627" y="-19865"/>
                          <a:pt x="3829558" y="13414"/>
                          <a:pt x="3939412" y="0"/>
                        </a:cubicBezTo>
                        <a:cubicBezTo>
                          <a:pt x="4049266" y="-13414"/>
                          <a:pt x="4302595" y="-3719"/>
                          <a:pt x="4482822" y="0"/>
                        </a:cubicBezTo>
                        <a:cubicBezTo>
                          <a:pt x="4663049" y="3719"/>
                          <a:pt x="4811518" y="-8620"/>
                          <a:pt x="5083434" y="0"/>
                        </a:cubicBezTo>
                        <a:cubicBezTo>
                          <a:pt x="5244576" y="5754"/>
                          <a:pt x="5364045" y="99914"/>
                          <a:pt x="5336108" y="252674"/>
                        </a:cubicBezTo>
                        <a:lnTo>
                          <a:pt x="5336108" y="252669"/>
                        </a:lnTo>
                        <a:lnTo>
                          <a:pt x="5336108" y="252669"/>
                        </a:lnTo>
                        <a:cubicBezTo>
                          <a:pt x="5338007" y="399685"/>
                          <a:pt x="5350710" y="480491"/>
                          <a:pt x="5336108" y="631672"/>
                        </a:cubicBezTo>
                        <a:cubicBezTo>
                          <a:pt x="5345502" y="839583"/>
                          <a:pt x="5312195" y="1030817"/>
                          <a:pt x="5336108" y="1263338"/>
                        </a:cubicBezTo>
                        <a:cubicBezTo>
                          <a:pt x="5364965" y="1410937"/>
                          <a:pt x="5220531" y="1503927"/>
                          <a:pt x="5083434" y="1516012"/>
                        </a:cubicBezTo>
                        <a:cubicBezTo>
                          <a:pt x="4843315" y="1495356"/>
                          <a:pt x="4783109" y="1519365"/>
                          <a:pt x="4540023" y="1516012"/>
                        </a:cubicBezTo>
                        <a:cubicBezTo>
                          <a:pt x="4296937" y="1512659"/>
                          <a:pt x="4128020" y="1529094"/>
                          <a:pt x="3996613" y="1516012"/>
                        </a:cubicBezTo>
                        <a:cubicBezTo>
                          <a:pt x="3865206" y="1502931"/>
                          <a:pt x="3706017" y="1499161"/>
                          <a:pt x="3453202" y="1516012"/>
                        </a:cubicBezTo>
                        <a:cubicBezTo>
                          <a:pt x="3200387" y="1532863"/>
                          <a:pt x="3195407" y="1534619"/>
                          <a:pt x="2938392" y="1516012"/>
                        </a:cubicBezTo>
                        <a:cubicBezTo>
                          <a:pt x="2681377" y="1497406"/>
                          <a:pt x="2465539" y="1522828"/>
                          <a:pt x="2223378" y="1516012"/>
                        </a:cubicBezTo>
                        <a:cubicBezTo>
                          <a:pt x="2041393" y="1519544"/>
                          <a:pt x="1866653" y="1510493"/>
                          <a:pt x="1596385" y="1516012"/>
                        </a:cubicBezTo>
                        <a:cubicBezTo>
                          <a:pt x="1326117" y="1521531"/>
                          <a:pt x="1234859" y="1501918"/>
                          <a:pt x="889351" y="1516012"/>
                        </a:cubicBezTo>
                        <a:lnTo>
                          <a:pt x="889351" y="1516012"/>
                        </a:lnTo>
                        <a:cubicBezTo>
                          <a:pt x="682601" y="1484909"/>
                          <a:pt x="542404" y="1527538"/>
                          <a:pt x="252674" y="1516012"/>
                        </a:cubicBezTo>
                        <a:cubicBezTo>
                          <a:pt x="115390" y="1511492"/>
                          <a:pt x="6158" y="1414378"/>
                          <a:pt x="0" y="1263338"/>
                        </a:cubicBezTo>
                        <a:cubicBezTo>
                          <a:pt x="3189" y="1049849"/>
                          <a:pt x="22768" y="871474"/>
                          <a:pt x="0" y="631672"/>
                        </a:cubicBezTo>
                        <a:cubicBezTo>
                          <a:pt x="-146264" y="621849"/>
                          <a:pt x="-208350" y="625447"/>
                          <a:pt x="-414962" y="603292"/>
                        </a:cubicBezTo>
                        <a:cubicBezTo>
                          <a:pt x="-621574" y="581136"/>
                          <a:pt x="-664607" y="585399"/>
                          <a:pt x="-813650" y="576024"/>
                        </a:cubicBezTo>
                        <a:cubicBezTo>
                          <a:pt x="-670648" y="524916"/>
                          <a:pt x="-592158" y="486455"/>
                          <a:pt x="-414962" y="417580"/>
                        </a:cubicBezTo>
                        <a:cubicBezTo>
                          <a:pt x="-237766" y="348706"/>
                          <a:pt x="-164983" y="321842"/>
                          <a:pt x="0" y="252669"/>
                        </a:cubicBezTo>
                        <a:lnTo>
                          <a:pt x="0" y="252674"/>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5" name="Content Placeholder 2">
            <a:extLst>
              <a:ext uri="{FF2B5EF4-FFF2-40B4-BE49-F238E27FC236}">
                <a16:creationId xmlns:a16="http://schemas.microsoft.com/office/drawing/2014/main" id="{D0F71E06-2ECB-3446-A6B6-5D56CF77A27D}"/>
              </a:ext>
            </a:extLst>
          </p:cNvPr>
          <p:cNvSpPr txBox="1">
            <a:spLocks/>
          </p:cNvSpPr>
          <p:nvPr/>
        </p:nvSpPr>
        <p:spPr>
          <a:xfrm>
            <a:off x="3327384" y="1712585"/>
            <a:ext cx="5517101"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Luyện</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đọc</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viết</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các</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số</a:t>
            </a:r>
            <a:r>
              <a:rPr lang="en-GB" sz="2200" dirty="0">
                <a:latin typeface="Arial" panose="020B0604020202020204" pitchFamily="34" charset="0"/>
                <a:cs typeface="Arial" panose="020B0604020202020204" pitchFamily="34" charset="0"/>
              </a:rPr>
              <a:t> 0, 1, 2, 3, 4, 5.</a:t>
            </a:r>
          </a:p>
        </p:txBody>
      </p:sp>
      <p:sp>
        <p:nvSpPr>
          <p:cNvPr id="126" name="Content Placeholder 2">
            <a:extLst>
              <a:ext uri="{FF2B5EF4-FFF2-40B4-BE49-F238E27FC236}">
                <a16:creationId xmlns:a16="http://schemas.microsoft.com/office/drawing/2014/main" id="{0048FCAE-DBCF-2F40-99CA-40519EB5A298}"/>
              </a:ext>
            </a:extLst>
          </p:cNvPr>
          <p:cNvSpPr txBox="1">
            <a:spLocks/>
          </p:cNvSpPr>
          <p:nvPr/>
        </p:nvSpPr>
        <p:spPr>
          <a:xfrm>
            <a:off x="3327384" y="2174169"/>
            <a:ext cx="5517101"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Xem</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trước</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bài</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Luyện</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tập</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trang</a:t>
            </a:r>
            <a:r>
              <a:rPr lang="en-GB" sz="2200" dirty="0">
                <a:latin typeface="Arial" panose="020B0604020202020204" pitchFamily="34" charset="0"/>
                <a:cs typeface="Arial" panose="020B0604020202020204" pitchFamily="34" charset="0"/>
              </a:rPr>
              <a:t> 12, 13.</a:t>
            </a:r>
          </a:p>
        </p:txBody>
      </p:sp>
    </p:spTree>
    <p:extLst>
      <p:ext uri="{BB962C8B-B14F-4D97-AF65-F5344CB8AC3E}">
        <p14:creationId xmlns:p14="http://schemas.microsoft.com/office/powerpoint/2010/main" val="3603086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a:hlinkClick r:id="rId4" action="ppaction://hlinksldjump"/>
          </p:cNvPr>
          <p:cNvSpPr/>
          <p:nvPr/>
        </p:nvSpPr>
        <p:spPr>
          <a:xfrm>
            <a:off x="7392517" y="1573784"/>
            <a:ext cx="1551192" cy="1163392"/>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Rounded Rectangle 6">
            <a:hlinkClick r:id="rId5" action="ppaction://hlinksldjump"/>
          </p:cNvPr>
          <p:cNvSpPr/>
          <p:nvPr/>
        </p:nvSpPr>
        <p:spPr>
          <a:xfrm>
            <a:off x="3736844" y="1556963"/>
            <a:ext cx="1551192" cy="1163392"/>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 name="Rounded Rectangle 7"/>
          <p:cNvSpPr/>
          <p:nvPr/>
        </p:nvSpPr>
        <p:spPr>
          <a:xfrm>
            <a:off x="3736844" y="2909851"/>
            <a:ext cx="1551192" cy="1163392"/>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Rounded Rectangle 8">
            <a:hlinkClick r:id="rId6" action="ppaction://hlinksldjump"/>
          </p:cNvPr>
          <p:cNvSpPr/>
          <p:nvPr/>
        </p:nvSpPr>
        <p:spPr>
          <a:xfrm>
            <a:off x="5570097" y="1530636"/>
            <a:ext cx="1551192" cy="1163392"/>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Rounded Rectangle 9">
            <a:hlinkClick r:id="" action="ppaction://noaction"/>
          </p:cNvPr>
          <p:cNvSpPr/>
          <p:nvPr/>
        </p:nvSpPr>
        <p:spPr>
          <a:xfrm>
            <a:off x="5570097" y="2919127"/>
            <a:ext cx="1551192" cy="1163392"/>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Rounded Rectangle 10">
            <a:hlinkClick r:id="" action="ppaction://noaction"/>
          </p:cNvPr>
          <p:cNvSpPr/>
          <p:nvPr/>
        </p:nvSpPr>
        <p:spPr>
          <a:xfrm>
            <a:off x="7403350" y="2909851"/>
            <a:ext cx="1551192" cy="1163392"/>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9091" y="1717780"/>
            <a:ext cx="1147852" cy="84175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9238" y="1790159"/>
            <a:ext cx="939413" cy="68890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34971" y="3123945"/>
            <a:ext cx="1036093" cy="75980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0655" y="3080578"/>
            <a:ext cx="1156580" cy="848159"/>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28291" y="3116706"/>
            <a:ext cx="410904" cy="410904"/>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00029" y="3130997"/>
            <a:ext cx="408080" cy="408080"/>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39860" y="3545438"/>
            <a:ext cx="372580" cy="372580"/>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23885" y="3544503"/>
            <a:ext cx="373515" cy="373515"/>
          </a:xfrm>
          <a:prstGeom prst="rect">
            <a:avLst/>
          </a:prstGeom>
        </p:spPr>
      </p:pic>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196" y="1830254"/>
            <a:ext cx="3417646" cy="1708823"/>
          </a:xfrm>
          <a:prstGeom prst="rect">
            <a:avLst/>
          </a:prstGeom>
        </p:spPr>
      </p:pic>
      <p:sp>
        <p:nvSpPr>
          <p:cNvPr id="18" name="Rounded Rectangle 17"/>
          <p:cNvSpPr/>
          <p:nvPr/>
        </p:nvSpPr>
        <p:spPr>
          <a:xfrm>
            <a:off x="5052694" y="2457419"/>
            <a:ext cx="347729" cy="3477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t>?</a:t>
            </a:r>
          </a:p>
        </p:txBody>
      </p:sp>
      <p:sp>
        <p:nvSpPr>
          <p:cNvPr id="19" name="Rounded Rectangle 18"/>
          <p:cNvSpPr/>
          <p:nvPr/>
        </p:nvSpPr>
        <p:spPr>
          <a:xfrm>
            <a:off x="6913438" y="2441374"/>
            <a:ext cx="347729" cy="3477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t>?</a:t>
            </a:r>
          </a:p>
        </p:txBody>
      </p:sp>
      <p:sp>
        <p:nvSpPr>
          <p:cNvPr id="24" name="Rounded Rectangle 23"/>
          <p:cNvSpPr/>
          <p:nvPr/>
        </p:nvSpPr>
        <p:spPr>
          <a:xfrm>
            <a:off x="8716643" y="2461700"/>
            <a:ext cx="347729" cy="3477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t>?</a:t>
            </a:r>
          </a:p>
        </p:txBody>
      </p:sp>
      <p:sp>
        <p:nvSpPr>
          <p:cNvPr id="25" name="Rounded Rectangle 24"/>
          <p:cNvSpPr/>
          <p:nvPr/>
        </p:nvSpPr>
        <p:spPr>
          <a:xfrm>
            <a:off x="5052694" y="3827478"/>
            <a:ext cx="347729" cy="3477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t>?</a:t>
            </a:r>
          </a:p>
        </p:txBody>
      </p:sp>
      <p:sp>
        <p:nvSpPr>
          <p:cNvPr id="26" name="Rounded Rectangle 25"/>
          <p:cNvSpPr/>
          <p:nvPr/>
        </p:nvSpPr>
        <p:spPr>
          <a:xfrm>
            <a:off x="6913438" y="3811433"/>
            <a:ext cx="347729" cy="3477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t>?</a:t>
            </a:r>
          </a:p>
        </p:txBody>
      </p:sp>
      <p:sp>
        <p:nvSpPr>
          <p:cNvPr id="27" name="Rounded Rectangle 26"/>
          <p:cNvSpPr/>
          <p:nvPr/>
        </p:nvSpPr>
        <p:spPr>
          <a:xfrm>
            <a:off x="8716643" y="3831759"/>
            <a:ext cx="347729" cy="3477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t>?</a:t>
            </a:r>
          </a:p>
        </p:txBody>
      </p:sp>
      <p:grpSp>
        <p:nvGrpSpPr>
          <p:cNvPr id="33" name="Group 32">
            <a:extLst>
              <a:ext uri="{FF2B5EF4-FFF2-40B4-BE49-F238E27FC236}">
                <a16:creationId xmlns:a16="http://schemas.microsoft.com/office/drawing/2014/main" id="{9EE959D9-2C95-4642-8BFF-6386ADDECC8E}"/>
              </a:ext>
            </a:extLst>
          </p:cNvPr>
          <p:cNvGrpSpPr/>
          <p:nvPr/>
        </p:nvGrpSpPr>
        <p:grpSpPr>
          <a:xfrm>
            <a:off x="3897290" y="465625"/>
            <a:ext cx="2510319" cy="656686"/>
            <a:chOff x="346675" y="1852547"/>
            <a:chExt cx="2510319" cy="656686"/>
          </a:xfrm>
        </p:grpSpPr>
        <p:sp>
          <p:nvSpPr>
            <p:cNvPr id="34" name="Oval 33">
              <a:extLst>
                <a:ext uri="{FF2B5EF4-FFF2-40B4-BE49-F238E27FC236}">
                  <a16:creationId xmlns:a16="http://schemas.microsoft.com/office/drawing/2014/main" id="{829DEF26-9BA2-AC4C-AD70-B97211E8234D}"/>
                </a:ext>
              </a:extLst>
            </p:cNvPr>
            <p:cNvSpPr/>
            <p:nvPr/>
          </p:nvSpPr>
          <p:spPr>
            <a:xfrm>
              <a:off x="346675" y="1852547"/>
              <a:ext cx="606582" cy="606582"/>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1</a:t>
              </a:r>
              <a:endParaRPr lang="x-none" sz="4400" b="1" dirty="0">
                <a:latin typeface="Arial" panose="020B0604020202020204" pitchFamily="34" charset="0"/>
                <a:cs typeface="Arial" panose="020B0604020202020204" pitchFamily="34" charset="0"/>
              </a:endParaRPr>
            </a:p>
          </p:txBody>
        </p:sp>
        <p:sp>
          <p:nvSpPr>
            <p:cNvPr id="35" name="Rounded Rectangle 34">
              <a:extLst>
                <a:ext uri="{FF2B5EF4-FFF2-40B4-BE49-F238E27FC236}">
                  <a16:creationId xmlns:a16="http://schemas.microsoft.com/office/drawing/2014/main" id="{627C6034-2E99-BB49-AFCA-F6CD3CB235E8}"/>
                </a:ext>
              </a:extLst>
            </p:cNvPr>
            <p:cNvSpPr/>
            <p:nvPr/>
          </p:nvSpPr>
          <p:spPr>
            <a:xfrm>
              <a:off x="1033273" y="1852553"/>
              <a:ext cx="1084783" cy="656680"/>
            </a:xfrm>
            <a:prstGeom prst="roundRect">
              <a:avLst/>
            </a:prstGeom>
            <a:solidFill>
              <a:schemeClr val="accent4">
                <a:lumMod val="40000"/>
                <a:lumOff val="60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r>
                <a:rPr lang="en-VN" sz="4000" dirty="0">
                  <a:solidFill>
                    <a:schemeClr val="tx1"/>
                  </a:solidFill>
                  <a:latin typeface="Arial" panose="020B0604020202020204" pitchFamily="34" charset="0"/>
                  <a:cs typeface="Arial" panose="020B0604020202020204" pitchFamily="34" charset="0"/>
                </a:rPr>
                <a:t>Số</a:t>
              </a:r>
            </a:p>
          </p:txBody>
        </p:sp>
        <p:sp>
          <p:nvSpPr>
            <p:cNvPr id="36" name="Rounded Rectangle 35">
              <a:extLst>
                <a:ext uri="{FF2B5EF4-FFF2-40B4-BE49-F238E27FC236}">
                  <a16:creationId xmlns:a16="http://schemas.microsoft.com/office/drawing/2014/main" id="{EB17445E-877D-AE4F-ABBF-7869FACCD25C}"/>
                </a:ext>
              </a:extLst>
            </p:cNvPr>
            <p:cNvSpPr/>
            <p:nvPr/>
          </p:nvSpPr>
          <p:spPr>
            <a:xfrm>
              <a:off x="1772211" y="1852553"/>
              <a:ext cx="1084783"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r>
                <a:rPr lang="en-VN" sz="4000" dirty="0">
                  <a:solidFill>
                    <a:schemeClr val="tx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8452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200" fill="hold">
                                          <p:stCondLst>
                                            <p:cond delay="0"/>
                                          </p:stCondLst>
                                        </p:cTn>
                                        <p:tgtEl>
                                          <p:spTgt spid="12"/>
                                        </p:tgtEl>
                                        <p:attrNameLst>
                                          <p:attrName>r</p:attrName>
                                        </p:attrNameLst>
                                      </p:cBhvr>
                                    </p:animRot>
                                    <p:animRot by="-240000">
                                      <p:cBhvr>
                                        <p:cTn id="7" dur="400" fill="hold">
                                          <p:stCondLst>
                                            <p:cond delay="400"/>
                                          </p:stCondLst>
                                        </p:cTn>
                                        <p:tgtEl>
                                          <p:spTgt spid="12"/>
                                        </p:tgtEl>
                                        <p:attrNameLst>
                                          <p:attrName>r</p:attrName>
                                        </p:attrNameLst>
                                      </p:cBhvr>
                                    </p:animRot>
                                    <p:animRot by="240000">
                                      <p:cBhvr>
                                        <p:cTn id="8" dur="400" fill="hold">
                                          <p:stCondLst>
                                            <p:cond delay="800"/>
                                          </p:stCondLst>
                                        </p:cTn>
                                        <p:tgtEl>
                                          <p:spTgt spid="12"/>
                                        </p:tgtEl>
                                        <p:attrNameLst>
                                          <p:attrName>r</p:attrName>
                                        </p:attrNameLst>
                                      </p:cBhvr>
                                    </p:animRot>
                                    <p:animRot by="-240000">
                                      <p:cBhvr>
                                        <p:cTn id="9" dur="400" fill="hold">
                                          <p:stCondLst>
                                            <p:cond delay="1200"/>
                                          </p:stCondLst>
                                        </p:cTn>
                                        <p:tgtEl>
                                          <p:spTgt spid="12"/>
                                        </p:tgtEl>
                                        <p:attrNameLst>
                                          <p:attrName>r</p:attrName>
                                        </p:attrNameLst>
                                      </p:cBhvr>
                                    </p:animRot>
                                    <p:animRot by="120000">
                                      <p:cBhvr>
                                        <p:cTn id="10" dur="400" fill="hold">
                                          <p:stCondLst>
                                            <p:cond delay="1600"/>
                                          </p:stCondLst>
                                        </p:cTn>
                                        <p:tgtEl>
                                          <p:spTgt spid="12"/>
                                        </p:tgtEl>
                                        <p:attrNameLst>
                                          <p:attrName>r</p:attrName>
                                        </p:attrNameLst>
                                      </p:cBhvr>
                                    </p:animRot>
                                  </p:childTnLst>
                                </p:cTn>
                              </p:par>
                              <p:par>
                                <p:cTn id="11" presetID="32" presetClass="emph" presetSubtype="0" repeatCount="2000" fill="hold" nodeType="withEffect">
                                  <p:stCondLst>
                                    <p:cond delay="0"/>
                                  </p:stCondLst>
                                  <p:childTnLst>
                                    <p:animRot by="120000">
                                      <p:cBhvr>
                                        <p:cTn id="12" dur="200" fill="hold">
                                          <p:stCondLst>
                                            <p:cond delay="0"/>
                                          </p:stCondLst>
                                        </p:cTn>
                                        <p:tgtEl>
                                          <p:spTgt spid="13"/>
                                        </p:tgtEl>
                                        <p:attrNameLst>
                                          <p:attrName>r</p:attrName>
                                        </p:attrNameLst>
                                      </p:cBhvr>
                                    </p:animRot>
                                    <p:animRot by="-240000">
                                      <p:cBhvr>
                                        <p:cTn id="13" dur="400" fill="hold">
                                          <p:stCondLst>
                                            <p:cond delay="400"/>
                                          </p:stCondLst>
                                        </p:cTn>
                                        <p:tgtEl>
                                          <p:spTgt spid="13"/>
                                        </p:tgtEl>
                                        <p:attrNameLst>
                                          <p:attrName>r</p:attrName>
                                        </p:attrNameLst>
                                      </p:cBhvr>
                                    </p:animRot>
                                    <p:animRot by="240000">
                                      <p:cBhvr>
                                        <p:cTn id="14" dur="400" fill="hold">
                                          <p:stCondLst>
                                            <p:cond delay="800"/>
                                          </p:stCondLst>
                                        </p:cTn>
                                        <p:tgtEl>
                                          <p:spTgt spid="13"/>
                                        </p:tgtEl>
                                        <p:attrNameLst>
                                          <p:attrName>r</p:attrName>
                                        </p:attrNameLst>
                                      </p:cBhvr>
                                    </p:animRot>
                                    <p:animRot by="-240000">
                                      <p:cBhvr>
                                        <p:cTn id="15" dur="400" fill="hold">
                                          <p:stCondLst>
                                            <p:cond delay="1200"/>
                                          </p:stCondLst>
                                        </p:cTn>
                                        <p:tgtEl>
                                          <p:spTgt spid="13"/>
                                        </p:tgtEl>
                                        <p:attrNameLst>
                                          <p:attrName>r</p:attrName>
                                        </p:attrNameLst>
                                      </p:cBhvr>
                                    </p:animRot>
                                    <p:animRot by="120000">
                                      <p:cBhvr>
                                        <p:cTn id="16" dur="400" fill="hold">
                                          <p:stCondLst>
                                            <p:cond delay="1600"/>
                                          </p:stCondLst>
                                        </p:cTn>
                                        <p:tgtEl>
                                          <p:spTgt spid="13"/>
                                        </p:tgtEl>
                                        <p:attrNameLst>
                                          <p:attrName>r</p:attrName>
                                        </p:attrNameLst>
                                      </p:cBhvr>
                                    </p:animRot>
                                  </p:childTnLst>
                                </p:cTn>
                              </p:par>
                              <p:par>
                                <p:cTn id="17" presetID="32" presetClass="emph" presetSubtype="0" repeatCount="2000" fill="hold" nodeType="withEffect">
                                  <p:stCondLst>
                                    <p:cond delay="0"/>
                                  </p:stCondLst>
                                  <p:childTnLst>
                                    <p:animRot by="120000">
                                      <p:cBhvr>
                                        <p:cTn id="18" dur="200" fill="hold">
                                          <p:stCondLst>
                                            <p:cond delay="0"/>
                                          </p:stCondLst>
                                        </p:cTn>
                                        <p:tgtEl>
                                          <p:spTgt spid="16"/>
                                        </p:tgtEl>
                                        <p:attrNameLst>
                                          <p:attrName>r</p:attrName>
                                        </p:attrNameLst>
                                      </p:cBhvr>
                                    </p:animRot>
                                    <p:animRot by="-240000">
                                      <p:cBhvr>
                                        <p:cTn id="19" dur="400" fill="hold">
                                          <p:stCondLst>
                                            <p:cond delay="400"/>
                                          </p:stCondLst>
                                        </p:cTn>
                                        <p:tgtEl>
                                          <p:spTgt spid="16"/>
                                        </p:tgtEl>
                                        <p:attrNameLst>
                                          <p:attrName>r</p:attrName>
                                        </p:attrNameLst>
                                      </p:cBhvr>
                                    </p:animRot>
                                    <p:animRot by="240000">
                                      <p:cBhvr>
                                        <p:cTn id="20" dur="400" fill="hold">
                                          <p:stCondLst>
                                            <p:cond delay="800"/>
                                          </p:stCondLst>
                                        </p:cTn>
                                        <p:tgtEl>
                                          <p:spTgt spid="16"/>
                                        </p:tgtEl>
                                        <p:attrNameLst>
                                          <p:attrName>r</p:attrName>
                                        </p:attrNameLst>
                                      </p:cBhvr>
                                    </p:animRot>
                                    <p:animRot by="-240000">
                                      <p:cBhvr>
                                        <p:cTn id="21" dur="400" fill="hold">
                                          <p:stCondLst>
                                            <p:cond delay="1200"/>
                                          </p:stCondLst>
                                        </p:cTn>
                                        <p:tgtEl>
                                          <p:spTgt spid="16"/>
                                        </p:tgtEl>
                                        <p:attrNameLst>
                                          <p:attrName>r</p:attrName>
                                        </p:attrNameLst>
                                      </p:cBhvr>
                                    </p:animRot>
                                    <p:animRot by="120000">
                                      <p:cBhvr>
                                        <p:cTn id="22" dur="400" fill="hold">
                                          <p:stCondLst>
                                            <p:cond delay="1600"/>
                                          </p:stCondLst>
                                        </p:cTn>
                                        <p:tgtEl>
                                          <p:spTgt spid="16"/>
                                        </p:tgtEl>
                                        <p:attrNameLst>
                                          <p:attrName>r</p:attrName>
                                        </p:attrNameLst>
                                      </p:cBhvr>
                                    </p:animRot>
                                  </p:childTnLst>
                                </p:cTn>
                              </p:par>
                              <p:par>
                                <p:cTn id="23" presetID="32" presetClass="emph" presetSubtype="0" repeatCount="2000" fill="hold" nodeType="withEffect">
                                  <p:stCondLst>
                                    <p:cond delay="0"/>
                                  </p:stCondLst>
                                  <p:childTnLst>
                                    <p:animRot by="120000">
                                      <p:cBhvr>
                                        <p:cTn id="24" dur="200" fill="hold">
                                          <p:stCondLst>
                                            <p:cond delay="0"/>
                                          </p:stCondLst>
                                        </p:cTn>
                                        <p:tgtEl>
                                          <p:spTgt spid="17"/>
                                        </p:tgtEl>
                                        <p:attrNameLst>
                                          <p:attrName>r</p:attrName>
                                        </p:attrNameLst>
                                      </p:cBhvr>
                                    </p:animRot>
                                    <p:animRot by="-240000">
                                      <p:cBhvr>
                                        <p:cTn id="25" dur="400" fill="hold">
                                          <p:stCondLst>
                                            <p:cond delay="400"/>
                                          </p:stCondLst>
                                        </p:cTn>
                                        <p:tgtEl>
                                          <p:spTgt spid="17"/>
                                        </p:tgtEl>
                                        <p:attrNameLst>
                                          <p:attrName>r</p:attrName>
                                        </p:attrNameLst>
                                      </p:cBhvr>
                                    </p:animRot>
                                    <p:animRot by="240000">
                                      <p:cBhvr>
                                        <p:cTn id="26" dur="400" fill="hold">
                                          <p:stCondLst>
                                            <p:cond delay="800"/>
                                          </p:stCondLst>
                                        </p:cTn>
                                        <p:tgtEl>
                                          <p:spTgt spid="17"/>
                                        </p:tgtEl>
                                        <p:attrNameLst>
                                          <p:attrName>r</p:attrName>
                                        </p:attrNameLst>
                                      </p:cBhvr>
                                    </p:animRot>
                                    <p:animRot by="-240000">
                                      <p:cBhvr>
                                        <p:cTn id="27" dur="400" fill="hold">
                                          <p:stCondLst>
                                            <p:cond delay="1200"/>
                                          </p:stCondLst>
                                        </p:cTn>
                                        <p:tgtEl>
                                          <p:spTgt spid="17"/>
                                        </p:tgtEl>
                                        <p:attrNameLst>
                                          <p:attrName>r</p:attrName>
                                        </p:attrNameLst>
                                      </p:cBhvr>
                                    </p:animRot>
                                    <p:animRot by="120000">
                                      <p:cBhvr>
                                        <p:cTn id="28" dur="400" fill="hold">
                                          <p:stCondLst>
                                            <p:cond delay="1600"/>
                                          </p:stCondLst>
                                        </p:cTn>
                                        <p:tgtEl>
                                          <p:spTgt spid="17"/>
                                        </p:tgtEl>
                                        <p:attrNameLst>
                                          <p:attrName>r</p:attrName>
                                        </p:attrNameLst>
                                      </p:cBhvr>
                                    </p:animRot>
                                  </p:childTnLst>
                                </p:cTn>
                              </p:par>
                              <p:par>
                                <p:cTn id="29" presetID="32" presetClass="emph" presetSubtype="0" repeatCount="2000" fill="hold" nodeType="withEffect">
                                  <p:stCondLst>
                                    <p:cond delay="0"/>
                                  </p:stCondLst>
                                  <p:childTnLst>
                                    <p:animRot by="120000">
                                      <p:cBhvr>
                                        <p:cTn id="30" dur="200" fill="hold">
                                          <p:stCondLst>
                                            <p:cond delay="0"/>
                                          </p:stCondLst>
                                        </p:cTn>
                                        <p:tgtEl>
                                          <p:spTgt spid="20"/>
                                        </p:tgtEl>
                                        <p:attrNameLst>
                                          <p:attrName>r</p:attrName>
                                        </p:attrNameLst>
                                      </p:cBhvr>
                                    </p:animRot>
                                    <p:animRot by="-240000">
                                      <p:cBhvr>
                                        <p:cTn id="31" dur="400" fill="hold">
                                          <p:stCondLst>
                                            <p:cond delay="400"/>
                                          </p:stCondLst>
                                        </p:cTn>
                                        <p:tgtEl>
                                          <p:spTgt spid="20"/>
                                        </p:tgtEl>
                                        <p:attrNameLst>
                                          <p:attrName>r</p:attrName>
                                        </p:attrNameLst>
                                      </p:cBhvr>
                                    </p:animRot>
                                    <p:animRot by="240000">
                                      <p:cBhvr>
                                        <p:cTn id="32" dur="400" fill="hold">
                                          <p:stCondLst>
                                            <p:cond delay="800"/>
                                          </p:stCondLst>
                                        </p:cTn>
                                        <p:tgtEl>
                                          <p:spTgt spid="20"/>
                                        </p:tgtEl>
                                        <p:attrNameLst>
                                          <p:attrName>r</p:attrName>
                                        </p:attrNameLst>
                                      </p:cBhvr>
                                    </p:animRot>
                                    <p:animRot by="-240000">
                                      <p:cBhvr>
                                        <p:cTn id="33" dur="400" fill="hold">
                                          <p:stCondLst>
                                            <p:cond delay="1200"/>
                                          </p:stCondLst>
                                        </p:cTn>
                                        <p:tgtEl>
                                          <p:spTgt spid="20"/>
                                        </p:tgtEl>
                                        <p:attrNameLst>
                                          <p:attrName>r</p:attrName>
                                        </p:attrNameLst>
                                      </p:cBhvr>
                                    </p:animRot>
                                    <p:animRot by="120000">
                                      <p:cBhvr>
                                        <p:cTn id="34" dur="400" fill="hold">
                                          <p:stCondLst>
                                            <p:cond delay="1600"/>
                                          </p:stCondLst>
                                        </p:cTn>
                                        <p:tgtEl>
                                          <p:spTgt spid="20"/>
                                        </p:tgtEl>
                                        <p:attrNameLst>
                                          <p:attrName>r</p:attrName>
                                        </p:attrNameLst>
                                      </p:cBhvr>
                                    </p:animRot>
                                  </p:childTnLst>
                                </p:cTn>
                              </p:par>
                              <p:par>
                                <p:cTn id="35" presetID="32" presetClass="emph" presetSubtype="0" repeatCount="2000" fill="hold" nodeType="withEffect">
                                  <p:stCondLst>
                                    <p:cond delay="0"/>
                                  </p:stCondLst>
                                  <p:childTnLst>
                                    <p:animRot by="120000">
                                      <p:cBhvr>
                                        <p:cTn id="36" dur="200" fill="hold">
                                          <p:stCondLst>
                                            <p:cond delay="0"/>
                                          </p:stCondLst>
                                        </p:cTn>
                                        <p:tgtEl>
                                          <p:spTgt spid="2"/>
                                        </p:tgtEl>
                                        <p:attrNameLst>
                                          <p:attrName>r</p:attrName>
                                        </p:attrNameLst>
                                      </p:cBhvr>
                                    </p:animRot>
                                    <p:animRot by="-240000">
                                      <p:cBhvr>
                                        <p:cTn id="37" dur="400" fill="hold">
                                          <p:stCondLst>
                                            <p:cond delay="400"/>
                                          </p:stCondLst>
                                        </p:cTn>
                                        <p:tgtEl>
                                          <p:spTgt spid="2"/>
                                        </p:tgtEl>
                                        <p:attrNameLst>
                                          <p:attrName>r</p:attrName>
                                        </p:attrNameLst>
                                      </p:cBhvr>
                                    </p:animRot>
                                    <p:animRot by="240000">
                                      <p:cBhvr>
                                        <p:cTn id="38" dur="400" fill="hold">
                                          <p:stCondLst>
                                            <p:cond delay="800"/>
                                          </p:stCondLst>
                                        </p:cTn>
                                        <p:tgtEl>
                                          <p:spTgt spid="2"/>
                                        </p:tgtEl>
                                        <p:attrNameLst>
                                          <p:attrName>r</p:attrName>
                                        </p:attrNameLst>
                                      </p:cBhvr>
                                    </p:animRot>
                                    <p:animRot by="-240000">
                                      <p:cBhvr>
                                        <p:cTn id="39" dur="400" fill="hold">
                                          <p:stCondLst>
                                            <p:cond delay="1200"/>
                                          </p:stCondLst>
                                        </p:cTn>
                                        <p:tgtEl>
                                          <p:spTgt spid="2"/>
                                        </p:tgtEl>
                                        <p:attrNameLst>
                                          <p:attrName>r</p:attrName>
                                        </p:attrNameLst>
                                      </p:cBhvr>
                                    </p:animRot>
                                    <p:animRot by="120000">
                                      <p:cBhvr>
                                        <p:cTn id="40" dur="400" fill="hold">
                                          <p:stCondLst>
                                            <p:cond delay="1600"/>
                                          </p:stCondLst>
                                        </p:cTn>
                                        <p:tgtEl>
                                          <p:spTgt spid="2"/>
                                        </p:tgtEl>
                                        <p:attrNameLst>
                                          <p:attrName>r</p:attrName>
                                        </p:attrNameLst>
                                      </p:cBhvr>
                                    </p:animRot>
                                  </p:childTnLst>
                                </p:cTn>
                              </p:par>
                              <p:par>
                                <p:cTn id="41" presetID="32" presetClass="emph" presetSubtype="0" repeatCount="2000" fill="hold" nodeType="withEffect">
                                  <p:stCondLst>
                                    <p:cond delay="0"/>
                                  </p:stCondLst>
                                  <p:childTnLst>
                                    <p:animRot by="120000">
                                      <p:cBhvr>
                                        <p:cTn id="42" dur="200" fill="hold">
                                          <p:stCondLst>
                                            <p:cond delay="0"/>
                                          </p:stCondLst>
                                        </p:cTn>
                                        <p:tgtEl>
                                          <p:spTgt spid="21"/>
                                        </p:tgtEl>
                                        <p:attrNameLst>
                                          <p:attrName>r</p:attrName>
                                        </p:attrNameLst>
                                      </p:cBhvr>
                                    </p:animRot>
                                    <p:animRot by="-240000">
                                      <p:cBhvr>
                                        <p:cTn id="43" dur="400" fill="hold">
                                          <p:stCondLst>
                                            <p:cond delay="400"/>
                                          </p:stCondLst>
                                        </p:cTn>
                                        <p:tgtEl>
                                          <p:spTgt spid="21"/>
                                        </p:tgtEl>
                                        <p:attrNameLst>
                                          <p:attrName>r</p:attrName>
                                        </p:attrNameLst>
                                      </p:cBhvr>
                                    </p:animRot>
                                    <p:animRot by="240000">
                                      <p:cBhvr>
                                        <p:cTn id="44" dur="400" fill="hold">
                                          <p:stCondLst>
                                            <p:cond delay="800"/>
                                          </p:stCondLst>
                                        </p:cTn>
                                        <p:tgtEl>
                                          <p:spTgt spid="21"/>
                                        </p:tgtEl>
                                        <p:attrNameLst>
                                          <p:attrName>r</p:attrName>
                                        </p:attrNameLst>
                                      </p:cBhvr>
                                    </p:animRot>
                                    <p:animRot by="-240000">
                                      <p:cBhvr>
                                        <p:cTn id="45" dur="400" fill="hold">
                                          <p:stCondLst>
                                            <p:cond delay="1200"/>
                                          </p:stCondLst>
                                        </p:cTn>
                                        <p:tgtEl>
                                          <p:spTgt spid="21"/>
                                        </p:tgtEl>
                                        <p:attrNameLst>
                                          <p:attrName>r</p:attrName>
                                        </p:attrNameLst>
                                      </p:cBhvr>
                                    </p:animRot>
                                    <p:animRot by="120000">
                                      <p:cBhvr>
                                        <p:cTn id="46" dur="400" fill="hold">
                                          <p:stCondLst>
                                            <p:cond delay="1600"/>
                                          </p:stCondLst>
                                        </p:cTn>
                                        <p:tgtEl>
                                          <p:spTgt spid="21"/>
                                        </p:tgtEl>
                                        <p:attrNameLst>
                                          <p:attrName>r</p:attrName>
                                        </p:attrNameLst>
                                      </p:cBhvr>
                                    </p:animRot>
                                  </p:childTnLst>
                                </p:cTn>
                              </p:par>
                              <p:par>
                                <p:cTn id="47" presetID="32" presetClass="emph" presetSubtype="0" repeatCount="2000" fill="hold" nodeType="withEffect">
                                  <p:stCondLst>
                                    <p:cond delay="0"/>
                                  </p:stCondLst>
                                  <p:childTnLst>
                                    <p:animRot by="120000">
                                      <p:cBhvr>
                                        <p:cTn id="48" dur="200" fill="hold">
                                          <p:stCondLst>
                                            <p:cond delay="0"/>
                                          </p:stCondLst>
                                        </p:cTn>
                                        <p:tgtEl>
                                          <p:spTgt spid="22"/>
                                        </p:tgtEl>
                                        <p:attrNameLst>
                                          <p:attrName>r</p:attrName>
                                        </p:attrNameLst>
                                      </p:cBhvr>
                                    </p:animRot>
                                    <p:animRot by="-240000">
                                      <p:cBhvr>
                                        <p:cTn id="49" dur="400" fill="hold">
                                          <p:stCondLst>
                                            <p:cond delay="400"/>
                                          </p:stCondLst>
                                        </p:cTn>
                                        <p:tgtEl>
                                          <p:spTgt spid="22"/>
                                        </p:tgtEl>
                                        <p:attrNameLst>
                                          <p:attrName>r</p:attrName>
                                        </p:attrNameLst>
                                      </p:cBhvr>
                                    </p:animRot>
                                    <p:animRot by="240000">
                                      <p:cBhvr>
                                        <p:cTn id="50" dur="400" fill="hold">
                                          <p:stCondLst>
                                            <p:cond delay="800"/>
                                          </p:stCondLst>
                                        </p:cTn>
                                        <p:tgtEl>
                                          <p:spTgt spid="22"/>
                                        </p:tgtEl>
                                        <p:attrNameLst>
                                          <p:attrName>r</p:attrName>
                                        </p:attrNameLst>
                                      </p:cBhvr>
                                    </p:animRot>
                                    <p:animRot by="-240000">
                                      <p:cBhvr>
                                        <p:cTn id="51" dur="400" fill="hold">
                                          <p:stCondLst>
                                            <p:cond delay="1200"/>
                                          </p:stCondLst>
                                        </p:cTn>
                                        <p:tgtEl>
                                          <p:spTgt spid="22"/>
                                        </p:tgtEl>
                                        <p:attrNameLst>
                                          <p:attrName>r</p:attrName>
                                        </p:attrNameLst>
                                      </p:cBhvr>
                                    </p:animRot>
                                    <p:animRot by="120000">
                                      <p:cBhvr>
                                        <p:cTn id="52" dur="400" fill="hold">
                                          <p:stCondLst>
                                            <p:cond delay="16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3415438" y="1064465"/>
            <a:ext cx="4543252" cy="2982166"/>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 name="Rounded Rectangle 2"/>
          <p:cNvSpPr/>
          <p:nvPr/>
        </p:nvSpPr>
        <p:spPr>
          <a:xfrm>
            <a:off x="7313957" y="3424570"/>
            <a:ext cx="1022052" cy="102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Arial" panose="020B0604020202020204" pitchFamily="34" charset="0"/>
                <a:cs typeface="Arial" panose="020B0604020202020204" pitchFamily="34" charset="0"/>
              </a:rPr>
              <a:t>?</a:t>
            </a:r>
          </a:p>
        </p:txBody>
      </p:sp>
      <p:sp>
        <p:nvSpPr>
          <p:cNvPr id="14" name="Rounded Rectangle 13"/>
          <p:cNvSpPr/>
          <p:nvPr/>
        </p:nvSpPr>
        <p:spPr>
          <a:xfrm>
            <a:off x="7313957" y="3424570"/>
            <a:ext cx="1022052" cy="102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1" b="1" dirty="0">
                <a:latin typeface="Arial" panose="020B0604020202020204" pitchFamily="34" charset="0"/>
                <a:cs typeface="Arial" panose="020B0604020202020204" pitchFamily="34" charset="0"/>
              </a:rPr>
              <a:t>0</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58553" y="2440546"/>
            <a:ext cx="1951283" cy="215721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5438" y="183183"/>
            <a:ext cx="1523776" cy="761888"/>
          </a:xfrm>
          <a:prstGeom prst="rect">
            <a:avLst/>
          </a:prstGeom>
        </p:spPr>
      </p:pic>
      <p:pic>
        <p:nvPicPr>
          <p:cNvPr id="9" name="Picture 4" descr="user behavior - Speech Bubbles meaning - User Experience Stack ... -  ClipArt Best | Cartoon speech bubble, Clip art, Thought bubbles">
            <a:extLst>
              <a:ext uri="{FF2B5EF4-FFF2-40B4-BE49-F238E27FC236}">
                <a16:creationId xmlns:a16="http://schemas.microsoft.com/office/drawing/2014/main" id="{8DE23AB6-3BCB-824C-AF74-F847224DB3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78826" y="547331"/>
            <a:ext cx="2560703" cy="202521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8B1E04B4-7135-9045-A443-9952D77E19D7}"/>
              </a:ext>
            </a:extLst>
          </p:cNvPr>
          <p:cNvSpPr txBox="1">
            <a:spLocks/>
          </p:cNvSpPr>
          <p:nvPr/>
        </p:nvSpPr>
        <p:spPr>
          <a:xfrm>
            <a:off x="832221" y="716747"/>
            <a:ext cx="2494317"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err="1">
                <a:solidFill>
                  <a:srgbClr val="0070C0"/>
                </a:solidFill>
                <a:latin typeface="Arial" panose="020B0604020202020204" pitchFamily="34" charset="0"/>
                <a:cs typeface="Arial" panose="020B0604020202020204" pitchFamily="34" charset="0"/>
              </a:rPr>
              <a:t>Có</a:t>
            </a:r>
            <a:r>
              <a:rPr lang="en-GB" sz="2800" dirty="0">
                <a:solidFill>
                  <a:srgbClr val="0070C0"/>
                </a:solidFill>
                <a:latin typeface="Arial" panose="020B0604020202020204" pitchFamily="34" charset="0"/>
                <a:cs typeface="Arial" panose="020B0604020202020204" pitchFamily="34" charset="0"/>
              </a:rPr>
              <a:t> bao </a:t>
            </a:r>
            <a:r>
              <a:rPr lang="en-GB" sz="2800" dirty="0" err="1">
                <a:solidFill>
                  <a:srgbClr val="0070C0"/>
                </a:solidFill>
                <a:latin typeface="Arial" panose="020B0604020202020204" pitchFamily="34" charset="0"/>
                <a:cs typeface="Arial" panose="020B0604020202020204" pitchFamily="34" charset="0"/>
              </a:rPr>
              <a:t>nhiêu</a:t>
            </a:r>
            <a:r>
              <a:rPr lang="en-GB" sz="2800" dirty="0">
                <a:solidFill>
                  <a:srgbClr val="0070C0"/>
                </a:solidFill>
                <a:latin typeface="Arial" panose="020B0604020202020204" pitchFamily="34" charset="0"/>
                <a:cs typeface="Arial" panose="020B0604020202020204" pitchFamily="34" charset="0"/>
              </a:rPr>
              <a:t> con </a:t>
            </a:r>
            <a:r>
              <a:rPr lang="en-GB" sz="2800" dirty="0" err="1">
                <a:solidFill>
                  <a:srgbClr val="0070C0"/>
                </a:solidFill>
                <a:latin typeface="Arial" panose="020B0604020202020204" pitchFamily="34" charset="0"/>
                <a:cs typeface="Arial" panose="020B0604020202020204" pitchFamily="34" charset="0"/>
              </a:rPr>
              <a:t>vật</a:t>
            </a:r>
            <a:r>
              <a:rPr lang="en-GB" sz="2800" dirty="0">
                <a:solidFill>
                  <a:srgbClr val="0070C0"/>
                </a:solidFill>
                <a:latin typeface="Arial" panose="020B0604020202020204" pitchFamily="34" charset="0"/>
                <a:cs typeface="Arial" panose="020B0604020202020204" pitchFamily="34" charset="0"/>
              </a:rPr>
              <a:t>     </a:t>
            </a:r>
            <a:r>
              <a:rPr lang="en-GB" sz="2800" dirty="0" err="1">
                <a:solidFill>
                  <a:srgbClr val="0070C0"/>
                </a:solidFill>
                <a:latin typeface="Arial" panose="020B0604020202020204" pitchFamily="34" charset="0"/>
                <a:cs typeface="Arial" panose="020B0604020202020204" pitchFamily="34" charset="0"/>
              </a:rPr>
              <a:t>trong</a:t>
            </a:r>
            <a:r>
              <a:rPr lang="en-GB" sz="2800" dirty="0">
                <a:solidFill>
                  <a:srgbClr val="0070C0"/>
                </a:solidFill>
                <a:latin typeface="Arial" panose="020B0604020202020204" pitchFamily="34" charset="0"/>
                <a:cs typeface="Arial" panose="020B0604020202020204" pitchFamily="34" charset="0"/>
              </a:rPr>
              <a:t> </a:t>
            </a:r>
            <a:r>
              <a:rPr lang="en-GB" sz="2800" dirty="0" err="1">
                <a:solidFill>
                  <a:srgbClr val="0070C0"/>
                </a:solidFill>
                <a:latin typeface="Arial" panose="020B0604020202020204" pitchFamily="34" charset="0"/>
                <a:cs typeface="Arial" panose="020B0604020202020204" pitchFamily="34" charset="0"/>
              </a:rPr>
              <a:t>hình</a:t>
            </a:r>
            <a:r>
              <a:rPr lang="en-GB" sz="2800" dirty="0">
                <a:solidFill>
                  <a:srgbClr val="0070C0"/>
                </a:solidFill>
                <a:latin typeface="Arial" panose="020B0604020202020204" pitchFamily="34" charset="0"/>
                <a:cs typeface="Arial" panose="020B0604020202020204" pitchFamily="34" charset="0"/>
              </a:rPr>
              <a:t>?</a:t>
            </a:r>
          </a:p>
        </p:txBody>
      </p:sp>
      <p:pic>
        <p:nvPicPr>
          <p:cNvPr id="17" name="Picture 2">
            <a:extLst>
              <a:ext uri="{FF2B5EF4-FFF2-40B4-BE49-F238E27FC236}">
                <a16:creationId xmlns:a16="http://schemas.microsoft.com/office/drawing/2014/main" id="{A4736A4E-08C3-DD44-97E6-30E9AE7B6B9A}"/>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56616" y="4202760"/>
            <a:ext cx="890559" cy="890559"/>
          </a:xfrm>
          <a:prstGeom prst="rect">
            <a:avLst/>
          </a:prstGeom>
          <a:noFill/>
          <a:extLst>
            <a:ext uri="{909E8E84-426E-40DD-AFC4-6F175D3DCCD1}">
              <a14:hiddenFill xmlns:a14="http://schemas.microsoft.com/office/drawing/2010/main">
                <a:solidFill>
                  <a:srgbClr val="FFFFFF"/>
                </a:solidFill>
              </a14:hiddenFill>
            </a:ext>
          </a:extLst>
        </p:spPr>
      </p:pic>
      <p:sp>
        <p:nvSpPr>
          <p:cNvPr id="11" name="Star: 5 Points 10">
            <a:extLst>
              <a:ext uri="{FF2B5EF4-FFF2-40B4-BE49-F238E27FC236}">
                <a16:creationId xmlns:a16="http://schemas.microsoft.com/office/drawing/2014/main" id="{B8CEE57F-AC28-484D-BBA9-18EA7A22BE9C}"/>
              </a:ext>
            </a:extLst>
          </p:cNvPr>
          <p:cNvSpPr/>
          <p:nvPr/>
        </p:nvSpPr>
        <p:spPr>
          <a:xfrm>
            <a:off x="8218218" y="774837"/>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122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8" presetClass="emph" presetSubtype="0" fill="hold" grpId="0" nodeType="withEffect">
                                  <p:stCondLst>
                                    <p:cond delay="0"/>
                                  </p:stCondLst>
                                  <p:childTnLst>
                                    <p:animRot by="21600000">
                                      <p:cBhvr>
                                        <p:cTn id="16"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17"/>
                                        </p:tgtEl>
                                        <p:attrNameLst>
                                          <p:attrName>r</p:attrName>
                                        </p:attrNameLst>
                                      </p:cBhvr>
                                    </p:animRot>
                                    <p:animRot by="-240000">
                                      <p:cBhvr>
                                        <p:cTn id="22" dur="200" fill="hold">
                                          <p:stCondLst>
                                            <p:cond delay="200"/>
                                          </p:stCondLst>
                                        </p:cTn>
                                        <p:tgtEl>
                                          <p:spTgt spid="17"/>
                                        </p:tgtEl>
                                        <p:attrNameLst>
                                          <p:attrName>r</p:attrName>
                                        </p:attrNameLst>
                                      </p:cBhvr>
                                    </p:animRot>
                                    <p:animRot by="240000">
                                      <p:cBhvr>
                                        <p:cTn id="23" dur="200" fill="hold">
                                          <p:stCondLst>
                                            <p:cond delay="400"/>
                                          </p:stCondLst>
                                        </p:cTn>
                                        <p:tgtEl>
                                          <p:spTgt spid="17"/>
                                        </p:tgtEl>
                                        <p:attrNameLst>
                                          <p:attrName>r</p:attrName>
                                        </p:attrNameLst>
                                      </p:cBhvr>
                                    </p:animRot>
                                    <p:animRot by="-240000">
                                      <p:cBhvr>
                                        <p:cTn id="24" dur="200" fill="hold">
                                          <p:stCondLst>
                                            <p:cond delay="600"/>
                                          </p:stCondLst>
                                        </p:cTn>
                                        <p:tgtEl>
                                          <p:spTgt spid="17"/>
                                        </p:tgtEl>
                                        <p:attrNameLst>
                                          <p:attrName>r</p:attrName>
                                        </p:attrNameLst>
                                      </p:cBhvr>
                                    </p:animRot>
                                    <p:animRot by="120000">
                                      <p:cBhvr>
                                        <p:cTn id="25" dur="200" fill="hold">
                                          <p:stCondLst>
                                            <p:cond delay="800"/>
                                          </p:stCondLst>
                                        </p:cTn>
                                        <p:tgtEl>
                                          <p:spTgt spid="17"/>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17"/>
                  </p:tgtEl>
                </p:cond>
              </p:nextCondLst>
            </p:seq>
          </p:childTnLst>
        </p:cTn>
      </p:par>
    </p:tnLst>
    <p:bldLst>
      <p:bldP spid="14" grpId="0" animBg="1"/>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3415438" y="1064465"/>
            <a:ext cx="4543252" cy="2982166"/>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 name="Rounded Rectangle 2"/>
          <p:cNvSpPr/>
          <p:nvPr/>
        </p:nvSpPr>
        <p:spPr>
          <a:xfrm>
            <a:off x="7313957" y="3424570"/>
            <a:ext cx="1022052" cy="102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Arial" panose="020B0604020202020204" pitchFamily="34" charset="0"/>
                <a:cs typeface="Arial" panose="020B0604020202020204" pitchFamily="34" charset="0"/>
              </a:rPr>
              <a:t>?</a:t>
            </a:r>
          </a:p>
        </p:txBody>
      </p:sp>
      <p:sp>
        <p:nvSpPr>
          <p:cNvPr id="14" name="Rounded Rectangle 13"/>
          <p:cNvSpPr/>
          <p:nvPr/>
        </p:nvSpPr>
        <p:spPr>
          <a:xfrm>
            <a:off x="7313957" y="3424570"/>
            <a:ext cx="1022052" cy="102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1" b="1" dirty="0">
                <a:latin typeface="Arial" panose="020B0604020202020204" pitchFamily="34" charset="0"/>
                <a:cs typeface="Arial" panose="020B0604020202020204" pitchFamily="34" charset="0"/>
              </a:rPr>
              <a:t>2</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1843" y="1934259"/>
            <a:ext cx="1677902" cy="149031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8553" y="2440546"/>
            <a:ext cx="1951283" cy="215721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6953" y="2000308"/>
            <a:ext cx="1529177" cy="135821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5438" y="183183"/>
            <a:ext cx="1523776" cy="761888"/>
          </a:xfrm>
          <a:prstGeom prst="rect">
            <a:avLst/>
          </a:prstGeom>
        </p:spPr>
      </p:pic>
      <p:grpSp>
        <p:nvGrpSpPr>
          <p:cNvPr id="2" name="Group 1">
            <a:extLst>
              <a:ext uri="{FF2B5EF4-FFF2-40B4-BE49-F238E27FC236}">
                <a16:creationId xmlns:a16="http://schemas.microsoft.com/office/drawing/2014/main" id="{454B093C-B178-D348-B766-BF3B82F1E907}"/>
              </a:ext>
            </a:extLst>
          </p:cNvPr>
          <p:cNvGrpSpPr/>
          <p:nvPr/>
        </p:nvGrpSpPr>
        <p:grpSpPr>
          <a:xfrm>
            <a:off x="799986" y="771645"/>
            <a:ext cx="2494317" cy="1800899"/>
            <a:chOff x="799986" y="771645"/>
            <a:chExt cx="2494317" cy="1800899"/>
          </a:xfrm>
        </p:grpSpPr>
        <p:pic>
          <p:nvPicPr>
            <p:cNvPr id="12" name="Picture 4" descr="user behavior - Speech Bubbles meaning - User Experience Stack ... -  ClipArt Best | Cartoon speech bubble, Clip art, Thought bubbles">
              <a:extLst>
                <a:ext uri="{FF2B5EF4-FFF2-40B4-BE49-F238E27FC236}">
                  <a16:creationId xmlns:a16="http://schemas.microsoft.com/office/drawing/2014/main" id="{0802062C-AC71-7345-9203-EB849495D1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5386" y="771645"/>
              <a:ext cx="2418411" cy="1800899"/>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9062926C-65F8-474A-8A7F-8A23D577D205}"/>
                </a:ext>
              </a:extLst>
            </p:cNvPr>
            <p:cNvSpPr txBox="1">
              <a:spLocks/>
            </p:cNvSpPr>
            <p:nvPr/>
          </p:nvSpPr>
          <p:spPr>
            <a:xfrm>
              <a:off x="799986" y="1064465"/>
              <a:ext cx="2494317"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err="1">
                  <a:solidFill>
                    <a:srgbClr val="0070C0"/>
                  </a:solidFill>
                  <a:latin typeface="Arial" panose="020B0604020202020204" pitchFamily="34" charset="0"/>
                  <a:cs typeface="Arial" panose="020B0604020202020204" pitchFamily="34" charset="0"/>
                </a:rPr>
                <a:t>Có</a:t>
              </a:r>
              <a:r>
                <a:rPr lang="en-GB" sz="2800" dirty="0">
                  <a:solidFill>
                    <a:srgbClr val="0070C0"/>
                  </a:solidFill>
                  <a:latin typeface="Arial" panose="020B0604020202020204" pitchFamily="34" charset="0"/>
                  <a:cs typeface="Arial" panose="020B0604020202020204" pitchFamily="34" charset="0"/>
                </a:rPr>
                <a:t> bao </a:t>
              </a:r>
              <a:r>
                <a:rPr lang="en-GB" sz="2800" dirty="0" err="1">
                  <a:solidFill>
                    <a:srgbClr val="0070C0"/>
                  </a:solidFill>
                  <a:latin typeface="Arial" panose="020B0604020202020204" pitchFamily="34" charset="0"/>
                  <a:cs typeface="Arial" panose="020B0604020202020204" pitchFamily="34" charset="0"/>
                </a:rPr>
                <a:t>nhiêu</a:t>
              </a:r>
              <a:r>
                <a:rPr lang="en-GB" sz="2800" dirty="0">
                  <a:solidFill>
                    <a:srgbClr val="0070C0"/>
                  </a:solidFill>
                  <a:latin typeface="Arial" panose="020B0604020202020204" pitchFamily="34" charset="0"/>
                  <a:cs typeface="Arial" panose="020B0604020202020204" pitchFamily="34" charset="0"/>
                </a:rPr>
                <a:t> con </a:t>
              </a:r>
              <a:r>
                <a:rPr lang="en-GB" sz="2800" dirty="0" err="1">
                  <a:solidFill>
                    <a:srgbClr val="0070C0"/>
                  </a:solidFill>
                  <a:latin typeface="Arial" panose="020B0604020202020204" pitchFamily="34" charset="0"/>
                  <a:cs typeface="Arial" panose="020B0604020202020204" pitchFamily="34" charset="0"/>
                </a:rPr>
                <a:t>mèo</a:t>
              </a:r>
              <a:r>
                <a:rPr lang="en-GB" sz="2800" dirty="0">
                  <a:solidFill>
                    <a:srgbClr val="0070C0"/>
                  </a:solidFill>
                  <a:latin typeface="Arial" panose="020B0604020202020204" pitchFamily="34" charset="0"/>
                  <a:cs typeface="Arial" panose="020B0604020202020204" pitchFamily="34" charset="0"/>
                </a:rPr>
                <a:t>?</a:t>
              </a:r>
            </a:p>
          </p:txBody>
        </p:sp>
      </p:grpSp>
      <p:pic>
        <p:nvPicPr>
          <p:cNvPr id="20" name="Picture 2">
            <a:extLst>
              <a:ext uri="{FF2B5EF4-FFF2-40B4-BE49-F238E27FC236}">
                <a16:creationId xmlns:a16="http://schemas.microsoft.com/office/drawing/2014/main" id="{3AC615DE-A8DF-F947-8F50-05A4E7F699D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56616" y="4202760"/>
            <a:ext cx="890559" cy="890559"/>
          </a:xfrm>
          <a:prstGeom prst="rect">
            <a:avLst/>
          </a:prstGeom>
          <a:noFill/>
          <a:extLst>
            <a:ext uri="{909E8E84-426E-40DD-AFC4-6F175D3DCCD1}">
              <a14:hiddenFill xmlns:a14="http://schemas.microsoft.com/office/drawing/2010/main">
                <a:solidFill>
                  <a:srgbClr val="FFFFFF"/>
                </a:solidFill>
              </a14:hiddenFill>
            </a:ext>
          </a:extLst>
        </p:spPr>
      </p:pic>
      <p:sp>
        <p:nvSpPr>
          <p:cNvPr id="15" name="Star: 5 Points 14">
            <a:extLst>
              <a:ext uri="{FF2B5EF4-FFF2-40B4-BE49-F238E27FC236}">
                <a16:creationId xmlns:a16="http://schemas.microsoft.com/office/drawing/2014/main" id="{1A070DAB-1019-4614-9F29-62E1692A7BE9}"/>
              </a:ext>
            </a:extLst>
          </p:cNvPr>
          <p:cNvSpPr/>
          <p:nvPr/>
        </p:nvSpPr>
        <p:spPr>
          <a:xfrm>
            <a:off x="8218218" y="774837"/>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83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300" fill="hold">
                                          <p:stCondLst>
                                            <p:cond delay="0"/>
                                          </p:stCondLst>
                                        </p:cTn>
                                        <p:tgtEl>
                                          <p:spTgt spid="10"/>
                                        </p:tgtEl>
                                        <p:attrNameLst>
                                          <p:attrName>r</p:attrName>
                                        </p:attrNameLst>
                                      </p:cBhvr>
                                    </p:animRot>
                                    <p:animRot by="-240000">
                                      <p:cBhvr>
                                        <p:cTn id="13" dur="600" fill="hold">
                                          <p:stCondLst>
                                            <p:cond delay="600"/>
                                          </p:stCondLst>
                                        </p:cTn>
                                        <p:tgtEl>
                                          <p:spTgt spid="10"/>
                                        </p:tgtEl>
                                        <p:attrNameLst>
                                          <p:attrName>r</p:attrName>
                                        </p:attrNameLst>
                                      </p:cBhvr>
                                    </p:animRot>
                                    <p:animRot by="240000">
                                      <p:cBhvr>
                                        <p:cTn id="14" dur="600" fill="hold">
                                          <p:stCondLst>
                                            <p:cond delay="1200"/>
                                          </p:stCondLst>
                                        </p:cTn>
                                        <p:tgtEl>
                                          <p:spTgt spid="10"/>
                                        </p:tgtEl>
                                        <p:attrNameLst>
                                          <p:attrName>r</p:attrName>
                                        </p:attrNameLst>
                                      </p:cBhvr>
                                    </p:animRot>
                                    <p:animRot by="-240000">
                                      <p:cBhvr>
                                        <p:cTn id="15" dur="600" fill="hold">
                                          <p:stCondLst>
                                            <p:cond delay="1800"/>
                                          </p:stCondLst>
                                        </p:cTn>
                                        <p:tgtEl>
                                          <p:spTgt spid="10"/>
                                        </p:tgtEl>
                                        <p:attrNameLst>
                                          <p:attrName>r</p:attrName>
                                        </p:attrNameLst>
                                      </p:cBhvr>
                                    </p:animRot>
                                    <p:animRot by="120000">
                                      <p:cBhvr>
                                        <p:cTn id="16" dur="600" fill="hold">
                                          <p:stCondLst>
                                            <p:cond delay="24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8" presetClass="emph" presetSubtype="0" fill="hold" grpId="0" nodeType="withEffect">
                                  <p:stCondLst>
                                    <p:cond delay="0"/>
                                  </p:stCondLst>
                                  <p:childTnLst>
                                    <p:animRot by="21600000">
                                      <p:cBhvr>
                                        <p:cTn id="30"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20"/>
                                        </p:tgtEl>
                                        <p:attrNameLst>
                                          <p:attrName>r</p:attrName>
                                        </p:attrNameLst>
                                      </p:cBhvr>
                                    </p:animRot>
                                    <p:animRot by="-240000">
                                      <p:cBhvr>
                                        <p:cTn id="36" dur="200" fill="hold">
                                          <p:stCondLst>
                                            <p:cond delay="200"/>
                                          </p:stCondLst>
                                        </p:cTn>
                                        <p:tgtEl>
                                          <p:spTgt spid="20"/>
                                        </p:tgtEl>
                                        <p:attrNameLst>
                                          <p:attrName>r</p:attrName>
                                        </p:attrNameLst>
                                      </p:cBhvr>
                                    </p:animRot>
                                    <p:animRot by="240000">
                                      <p:cBhvr>
                                        <p:cTn id="37" dur="200" fill="hold">
                                          <p:stCondLst>
                                            <p:cond delay="400"/>
                                          </p:stCondLst>
                                        </p:cTn>
                                        <p:tgtEl>
                                          <p:spTgt spid="20"/>
                                        </p:tgtEl>
                                        <p:attrNameLst>
                                          <p:attrName>r</p:attrName>
                                        </p:attrNameLst>
                                      </p:cBhvr>
                                    </p:animRot>
                                    <p:animRot by="-240000">
                                      <p:cBhvr>
                                        <p:cTn id="38" dur="200" fill="hold">
                                          <p:stCondLst>
                                            <p:cond delay="600"/>
                                          </p:stCondLst>
                                        </p:cTn>
                                        <p:tgtEl>
                                          <p:spTgt spid="20"/>
                                        </p:tgtEl>
                                        <p:attrNameLst>
                                          <p:attrName>r</p:attrName>
                                        </p:attrNameLst>
                                      </p:cBhvr>
                                    </p:animRot>
                                    <p:animRot by="120000">
                                      <p:cBhvr>
                                        <p:cTn id="39" dur="200" fill="hold">
                                          <p:stCondLst>
                                            <p:cond delay="800"/>
                                          </p:stCondLst>
                                        </p:cTn>
                                        <p:tgtEl>
                                          <p:spTgt spid="20"/>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20"/>
                  </p:tgtEl>
                </p:cond>
              </p:nextCondLst>
            </p:seq>
          </p:childTnLst>
        </p:cTn>
      </p:par>
    </p:tnLst>
    <p:bldLst>
      <p:bldP spid="14" grpId="0"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3415438" y="1064465"/>
            <a:ext cx="4543252" cy="2982166"/>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 name="Rounded Rectangle 2"/>
          <p:cNvSpPr/>
          <p:nvPr/>
        </p:nvSpPr>
        <p:spPr>
          <a:xfrm>
            <a:off x="7313957" y="3424570"/>
            <a:ext cx="1022052" cy="102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Arial" panose="020B0604020202020204" pitchFamily="34" charset="0"/>
                <a:cs typeface="Arial" panose="020B0604020202020204" pitchFamily="34" charset="0"/>
              </a:rPr>
              <a:t>?</a:t>
            </a:r>
          </a:p>
        </p:txBody>
      </p:sp>
      <p:sp>
        <p:nvSpPr>
          <p:cNvPr id="14" name="Rounded Rectangle 13"/>
          <p:cNvSpPr/>
          <p:nvPr/>
        </p:nvSpPr>
        <p:spPr>
          <a:xfrm>
            <a:off x="7310707" y="3424570"/>
            <a:ext cx="1022052" cy="102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1" b="1" dirty="0">
                <a:latin typeface="Arial" panose="020B0604020202020204" pitchFamily="34" charset="0"/>
                <a:cs typeface="Arial" panose="020B0604020202020204" pitchFamily="34" charset="0"/>
              </a:rPr>
              <a:t>3</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58553" y="2440546"/>
            <a:ext cx="1951283" cy="2157211"/>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2750" y="1606496"/>
            <a:ext cx="1078523" cy="957943"/>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0470" y="1745924"/>
            <a:ext cx="1212556" cy="1076991"/>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6819" y="2440546"/>
            <a:ext cx="1225939" cy="1088877"/>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15438" y="183183"/>
            <a:ext cx="1523776" cy="761888"/>
          </a:xfrm>
          <a:prstGeom prst="rect">
            <a:avLst/>
          </a:prstGeom>
        </p:spPr>
      </p:pic>
      <p:grpSp>
        <p:nvGrpSpPr>
          <p:cNvPr id="17" name="Group 16">
            <a:extLst>
              <a:ext uri="{FF2B5EF4-FFF2-40B4-BE49-F238E27FC236}">
                <a16:creationId xmlns:a16="http://schemas.microsoft.com/office/drawing/2014/main" id="{B43A489A-DA92-3D49-93B7-6C18764C0DD7}"/>
              </a:ext>
            </a:extLst>
          </p:cNvPr>
          <p:cNvGrpSpPr/>
          <p:nvPr/>
        </p:nvGrpSpPr>
        <p:grpSpPr>
          <a:xfrm>
            <a:off x="799986" y="771645"/>
            <a:ext cx="2494317" cy="1800899"/>
            <a:chOff x="799986" y="771645"/>
            <a:chExt cx="2494317" cy="1800899"/>
          </a:xfrm>
        </p:grpSpPr>
        <p:pic>
          <p:nvPicPr>
            <p:cNvPr id="18" name="Picture 4" descr="user behavior - Speech Bubbles meaning - User Experience Stack ... -  ClipArt Best | Cartoon speech bubble, Clip art, Thought bubbles">
              <a:extLst>
                <a:ext uri="{FF2B5EF4-FFF2-40B4-BE49-F238E27FC236}">
                  <a16:creationId xmlns:a16="http://schemas.microsoft.com/office/drawing/2014/main" id="{8E76624A-564A-3340-83EB-2127DCFB78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825386" y="771645"/>
              <a:ext cx="2418411" cy="1800899"/>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146BA4FA-0C89-9D45-97E9-A7B9597A1581}"/>
                </a:ext>
              </a:extLst>
            </p:cNvPr>
            <p:cNvSpPr txBox="1">
              <a:spLocks/>
            </p:cNvSpPr>
            <p:nvPr/>
          </p:nvSpPr>
          <p:spPr>
            <a:xfrm>
              <a:off x="799986" y="1064465"/>
              <a:ext cx="2494317"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err="1">
                  <a:solidFill>
                    <a:srgbClr val="0070C0"/>
                  </a:solidFill>
                  <a:latin typeface="Arial" panose="020B0604020202020204" pitchFamily="34" charset="0"/>
                  <a:cs typeface="Arial" panose="020B0604020202020204" pitchFamily="34" charset="0"/>
                </a:rPr>
                <a:t>Có</a:t>
              </a:r>
              <a:r>
                <a:rPr lang="en-GB" sz="2800" dirty="0">
                  <a:solidFill>
                    <a:srgbClr val="0070C0"/>
                  </a:solidFill>
                  <a:latin typeface="Arial" panose="020B0604020202020204" pitchFamily="34" charset="0"/>
                  <a:cs typeface="Arial" panose="020B0604020202020204" pitchFamily="34" charset="0"/>
                </a:rPr>
                <a:t> bao </a:t>
              </a:r>
              <a:r>
                <a:rPr lang="en-GB" sz="2800" dirty="0" err="1">
                  <a:solidFill>
                    <a:srgbClr val="0070C0"/>
                  </a:solidFill>
                  <a:latin typeface="Arial" panose="020B0604020202020204" pitchFamily="34" charset="0"/>
                  <a:cs typeface="Arial" panose="020B0604020202020204" pitchFamily="34" charset="0"/>
                </a:rPr>
                <a:t>nhiêu</a:t>
              </a:r>
              <a:r>
                <a:rPr lang="en-GB" sz="2800" dirty="0">
                  <a:solidFill>
                    <a:srgbClr val="0070C0"/>
                  </a:solidFill>
                  <a:latin typeface="Arial" panose="020B0604020202020204" pitchFamily="34" charset="0"/>
                  <a:cs typeface="Arial" panose="020B0604020202020204" pitchFamily="34" charset="0"/>
                </a:rPr>
                <a:t> con </a:t>
              </a:r>
              <a:r>
                <a:rPr lang="en-GB" sz="2800" dirty="0" err="1">
                  <a:solidFill>
                    <a:srgbClr val="0070C0"/>
                  </a:solidFill>
                  <a:latin typeface="Arial" panose="020B0604020202020204" pitchFamily="34" charset="0"/>
                  <a:cs typeface="Arial" panose="020B0604020202020204" pitchFamily="34" charset="0"/>
                </a:rPr>
                <a:t>chó</a:t>
              </a:r>
              <a:r>
                <a:rPr lang="en-GB" sz="2800" dirty="0">
                  <a:solidFill>
                    <a:srgbClr val="0070C0"/>
                  </a:solidFill>
                  <a:latin typeface="Arial" panose="020B0604020202020204" pitchFamily="34" charset="0"/>
                  <a:cs typeface="Arial" panose="020B0604020202020204" pitchFamily="34" charset="0"/>
                </a:rPr>
                <a:t>?</a:t>
              </a:r>
            </a:p>
          </p:txBody>
        </p:sp>
      </p:grpSp>
      <p:pic>
        <p:nvPicPr>
          <p:cNvPr id="20" name="Picture 2">
            <a:extLst>
              <a:ext uri="{FF2B5EF4-FFF2-40B4-BE49-F238E27FC236}">
                <a16:creationId xmlns:a16="http://schemas.microsoft.com/office/drawing/2014/main" id="{D1FF0ADA-8E14-DC4A-9107-1C859FB6F01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56616" y="4202760"/>
            <a:ext cx="890559" cy="890559"/>
          </a:xfrm>
          <a:prstGeom prst="rect">
            <a:avLst/>
          </a:prstGeom>
          <a:noFill/>
          <a:extLst>
            <a:ext uri="{909E8E84-426E-40DD-AFC4-6F175D3DCCD1}">
              <a14:hiddenFill xmlns:a14="http://schemas.microsoft.com/office/drawing/2010/main">
                <a:solidFill>
                  <a:srgbClr val="FFFFFF"/>
                </a:solidFill>
              </a14:hiddenFill>
            </a:ext>
          </a:extLst>
        </p:spPr>
      </p:pic>
      <p:sp>
        <p:nvSpPr>
          <p:cNvPr id="15" name="Star: 5 Points 14">
            <a:extLst>
              <a:ext uri="{FF2B5EF4-FFF2-40B4-BE49-F238E27FC236}">
                <a16:creationId xmlns:a16="http://schemas.microsoft.com/office/drawing/2014/main" id="{EA25F9FD-F547-4F32-912C-A153FD40D7CB}"/>
              </a:ext>
            </a:extLst>
          </p:cNvPr>
          <p:cNvSpPr/>
          <p:nvPr/>
        </p:nvSpPr>
        <p:spPr>
          <a:xfrm>
            <a:off x="8218218" y="774837"/>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99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4"/>
                                        </p:tgtEl>
                                        <p:attrNameLst>
                                          <p:attrName>r</p:attrName>
                                        </p:attrNameLst>
                                      </p:cBhvr>
                                    </p:animRot>
                                    <p:animRot by="-240000">
                                      <p:cBhvr>
                                        <p:cTn id="7" dur="400" fill="hold">
                                          <p:stCondLst>
                                            <p:cond delay="400"/>
                                          </p:stCondLst>
                                        </p:cTn>
                                        <p:tgtEl>
                                          <p:spTgt spid="4"/>
                                        </p:tgtEl>
                                        <p:attrNameLst>
                                          <p:attrName>r</p:attrName>
                                        </p:attrNameLst>
                                      </p:cBhvr>
                                    </p:animRot>
                                    <p:animRot by="240000">
                                      <p:cBhvr>
                                        <p:cTn id="8" dur="400" fill="hold">
                                          <p:stCondLst>
                                            <p:cond delay="800"/>
                                          </p:stCondLst>
                                        </p:cTn>
                                        <p:tgtEl>
                                          <p:spTgt spid="4"/>
                                        </p:tgtEl>
                                        <p:attrNameLst>
                                          <p:attrName>r</p:attrName>
                                        </p:attrNameLst>
                                      </p:cBhvr>
                                    </p:animRot>
                                    <p:animRot by="-240000">
                                      <p:cBhvr>
                                        <p:cTn id="9" dur="400" fill="hold">
                                          <p:stCondLst>
                                            <p:cond delay="1200"/>
                                          </p:stCondLst>
                                        </p:cTn>
                                        <p:tgtEl>
                                          <p:spTgt spid="4"/>
                                        </p:tgtEl>
                                        <p:attrNameLst>
                                          <p:attrName>r</p:attrName>
                                        </p:attrNameLst>
                                      </p:cBhvr>
                                    </p:animRot>
                                    <p:animRot by="120000">
                                      <p:cBhvr>
                                        <p:cTn id="10" dur="400" fill="hold">
                                          <p:stCondLst>
                                            <p:cond delay="16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
                                        </p:tgtEl>
                                        <p:attrNameLst>
                                          <p:attrName>r</p:attrName>
                                        </p:attrNameLst>
                                      </p:cBhvr>
                                    </p:animRot>
                                    <p:animRot by="-240000">
                                      <p:cBhvr>
                                        <p:cTn id="19" dur="400" fill="hold">
                                          <p:stCondLst>
                                            <p:cond delay="400"/>
                                          </p:stCondLst>
                                        </p:cTn>
                                        <p:tgtEl>
                                          <p:spTgt spid="5"/>
                                        </p:tgtEl>
                                        <p:attrNameLst>
                                          <p:attrName>r</p:attrName>
                                        </p:attrNameLst>
                                      </p:cBhvr>
                                    </p:animRot>
                                    <p:animRot by="240000">
                                      <p:cBhvr>
                                        <p:cTn id="20" dur="400" fill="hold">
                                          <p:stCondLst>
                                            <p:cond delay="800"/>
                                          </p:stCondLst>
                                        </p:cTn>
                                        <p:tgtEl>
                                          <p:spTgt spid="5"/>
                                        </p:tgtEl>
                                        <p:attrNameLst>
                                          <p:attrName>r</p:attrName>
                                        </p:attrNameLst>
                                      </p:cBhvr>
                                    </p:animRot>
                                    <p:animRot by="-240000">
                                      <p:cBhvr>
                                        <p:cTn id="21" dur="400" fill="hold">
                                          <p:stCondLst>
                                            <p:cond delay="1200"/>
                                          </p:stCondLst>
                                        </p:cTn>
                                        <p:tgtEl>
                                          <p:spTgt spid="5"/>
                                        </p:tgtEl>
                                        <p:attrNameLst>
                                          <p:attrName>r</p:attrName>
                                        </p:attrNameLst>
                                      </p:cBhvr>
                                    </p:animRot>
                                    <p:animRot by="120000">
                                      <p:cBhvr>
                                        <p:cTn id="22" dur="400" fill="hold">
                                          <p:stCondLst>
                                            <p:cond delay="16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8" presetClass="emph" presetSubtype="0" fill="hold" grpId="0" nodeType="withEffect">
                                  <p:stCondLst>
                                    <p:cond delay="0"/>
                                  </p:stCondLst>
                                  <p:childTnLst>
                                    <p:animRot by="21600000">
                                      <p:cBhvr>
                                        <p:cTn id="36"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20"/>
                                        </p:tgtEl>
                                        <p:attrNameLst>
                                          <p:attrName>r</p:attrName>
                                        </p:attrNameLst>
                                      </p:cBhvr>
                                    </p:animRot>
                                    <p:animRot by="-240000">
                                      <p:cBhvr>
                                        <p:cTn id="42" dur="200" fill="hold">
                                          <p:stCondLst>
                                            <p:cond delay="200"/>
                                          </p:stCondLst>
                                        </p:cTn>
                                        <p:tgtEl>
                                          <p:spTgt spid="20"/>
                                        </p:tgtEl>
                                        <p:attrNameLst>
                                          <p:attrName>r</p:attrName>
                                        </p:attrNameLst>
                                      </p:cBhvr>
                                    </p:animRot>
                                    <p:animRot by="240000">
                                      <p:cBhvr>
                                        <p:cTn id="43" dur="200" fill="hold">
                                          <p:stCondLst>
                                            <p:cond delay="400"/>
                                          </p:stCondLst>
                                        </p:cTn>
                                        <p:tgtEl>
                                          <p:spTgt spid="20"/>
                                        </p:tgtEl>
                                        <p:attrNameLst>
                                          <p:attrName>r</p:attrName>
                                        </p:attrNameLst>
                                      </p:cBhvr>
                                    </p:animRot>
                                    <p:animRot by="-240000">
                                      <p:cBhvr>
                                        <p:cTn id="44" dur="200" fill="hold">
                                          <p:stCondLst>
                                            <p:cond delay="600"/>
                                          </p:stCondLst>
                                        </p:cTn>
                                        <p:tgtEl>
                                          <p:spTgt spid="20"/>
                                        </p:tgtEl>
                                        <p:attrNameLst>
                                          <p:attrName>r</p:attrName>
                                        </p:attrNameLst>
                                      </p:cBhvr>
                                    </p:animRot>
                                    <p:animRot by="120000">
                                      <p:cBhvr>
                                        <p:cTn id="45" dur="200" fill="hold">
                                          <p:stCondLst>
                                            <p:cond delay="800"/>
                                          </p:stCondLst>
                                        </p:cTn>
                                        <p:tgtEl>
                                          <p:spTgt spid="20"/>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20"/>
                  </p:tgtEl>
                </p:cond>
              </p:nextCondLst>
            </p:seq>
          </p:childTnLst>
        </p:cTn>
      </p:par>
    </p:tnLst>
    <p:bldLst>
      <p:bldP spid="14" grpId="0"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3415438" y="1064465"/>
            <a:ext cx="4543252" cy="2982166"/>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 name="Rounded Rectangle 2"/>
          <p:cNvSpPr/>
          <p:nvPr/>
        </p:nvSpPr>
        <p:spPr>
          <a:xfrm>
            <a:off x="7313957" y="3424570"/>
            <a:ext cx="1022052" cy="102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Arial" panose="020B0604020202020204" pitchFamily="34" charset="0"/>
                <a:cs typeface="Arial" panose="020B0604020202020204" pitchFamily="34" charset="0"/>
              </a:rPr>
              <a:t>?</a:t>
            </a:r>
          </a:p>
        </p:txBody>
      </p:sp>
      <p:sp>
        <p:nvSpPr>
          <p:cNvPr id="14" name="Rounded Rectangle 13"/>
          <p:cNvSpPr/>
          <p:nvPr/>
        </p:nvSpPr>
        <p:spPr>
          <a:xfrm>
            <a:off x="7313957" y="3424570"/>
            <a:ext cx="1022052" cy="102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1" b="1" dirty="0">
                <a:latin typeface="Arial" panose="020B0604020202020204" pitchFamily="34" charset="0"/>
                <a:cs typeface="Arial" panose="020B0604020202020204" pitchFamily="34" charset="0"/>
              </a:rPr>
              <a:t>4</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58553" y="2440546"/>
            <a:ext cx="1951283" cy="215721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1843" y="1452332"/>
            <a:ext cx="1094734" cy="1094734"/>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1881" y="1568631"/>
            <a:ext cx="1087210" cy="108721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4347" y="2600446"/>
            <a:ext cx="992631" cy="992631"/>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33994" y="2555548"/>
            <a:ext cx="995122" cy="995122"/>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15438" y="183183"/>
            <a:ext cx="1523776" cy="761888"/>
          </a:xfrm>
          <a:prstGeom prst="rect">
            <a:avLst/>
          </a:prstGeom>
        </p:spPr>
      </p:pic>
      <p:pic>
        <p:nvPicPr>
          <p:cNvPr id="22" name="Picture 2">
            <a:extLst>
              <a:ext uri="{FF2B5EF4-FFF2-40B4-BE49-F238E27FC236}">
                <a16:creationId xmlns:a16="http://schemas.microsoft.com/office/drawing/2014/main" id="{D7004441-FAF1-DB4E-AFBD-A11DB9D01C4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56616" y="4202760"/>
            <a:ext cx="890559" cy="89055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E785A8A5-8424-F14A-A092-BEA3639433FD}"/>
              </a:ext>
            </a:extLst>
          </p:cNvPr>
          <p:cNvGrpSpPr/>
          <p:nvPr/>
        </p:nvGrpSpPr>
        <p:grpSpPr>
          <a:xfrm>
            <a:off x="799986" y="771645"/>
            <a:ext cx="2494317" cy="1800899"/>
            <a:chOff x="799986" y="771645"/>
            <a:chExt cx="2494317" cy="1800899"/>
          </a:xfrm>
        </p:grpSpPr>
        <p:pic>
          <p:nvPicPr>
            <p:cNvPr id="24" name="Picture 4" descr="user behavior - Speech Bubbles meaning - User Experience Stack ... -  ClipArt Best | Cartoon speech bubble, Clip art, Thought bubbles">
              <a:extLst>
                <a:ext uri="{FF2B5EF4-FFF2-40B4-BE49-F238E27FC236}">
                  <a16:creationId xmlns:a16="http://schemas.microsoft.com/office/drawing/2014/main" id="{2459E0B4-E7CB-B849-8A46-0AE55462FB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25386" y="771645"/>
              <a:ext cx="2418411" cy="1800899"/>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a:extLst>
                <a:ext uri="{FF2B5EF4-FFF2-40B4-BE49-F238E27FC236}">
                  <a16:creationId xmlns:a16="http://schemas.microsoft.com/office/drawing/2014/main" id="{03836B6B-E6F9-834E-8B44-3F6AA176E2F0}"/>
                </a:ext>
              </a:extLst>
            </p:cNvPr>
            <p:cNvSpPr txBox="1">
              <a:spLocks/>
            </p:cNvSpPr>
            <p:nvPr/>
          </p:nvSpPr>
          <p:spPr>
            <a:xfrm>
              <a:off x="799986" y="1064465"/>
              <a:ext cx="2494317"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err="1">
                  <a:solidFill>
                    <a:srgbClr val="0070C0"/>
                  </a:solidFill>
                  <a:latin typeface="Arial" panose="020B0604020202020204" pitchFamily="34" charset="0"/>
                  <a:cs typeface="Arial" panose="020B0604020202020204" pitchFamily="34" charset="0"/>
                </a:rPr>
                <a:t>Có</a:t>
              </a:r>
              <a:r>
                <a:rPr lang="en-GB" sz="2800" dirty="0">
                  <a:solidFill>
                    <a:srgbClr val="0070C0"/>
                  </a:solidFill>
                  <a:latin typeface="Arial" panose="020B0604020202020204" pitchFamily="34" charset="0"/>
                  <a:cs typeface="Arial" panose="020B0604020202020204" pitchFamily="34" charset="0"/>
                </a:rPr>
                <a:t> bao </a:t>
              </a:r>
              <a:r>
                <a:rPr lang="en-GB" sz="2800" dirty="0" err="1">
                  <a:solidFill>
                    <a:srgbClr val="0070C0"/>
                  </a:solidFill>
                  <a:latin typeface="Arial" panose="020B0604020202020204" pitchFamily="34" charset="0"/>
                  <a:cs typeface="Arial" panose="020B0604020202020204" pitchFamily="34" charset="0"/>
                </a:rPr>
                <a:t>nhiêu</a:t>
              </a:r>
              <a:r>
                <a:rPr lang="en-GB" sz="2800" dirty="0">
                  <a:solidFill>
                    <a:srgbClr val="0070C0"/>
                  </a:solidFill>
                  <a:latin typeface="Arial" panose="020B0604020202020204" pitchFamily="34" charset="0"/>
                  <a:cs typeface="Arial" panose="020B0604020202020204" pitchFamily="34" charset="0"/>
                </a:rPr>
                <a:t> con </a:t>
              </a:r>
              <a:r>
                <a:rPr lang="en-GB" sz="2800" dirty="0" err="1">
                  <a:solidFill>
                    <a:srgbClr val="0070C0"/>
                  </a:solidFill>
                  <a:latin typeface="Arial" panose="020B0604020202020204" pitchFamily="34" charset="0"/>
                  <a:cs typeface="Arial" panose="020B0604020202020204" pitchFamily="34" charset="0"/>
                </a:rPr>
                <a:t>gà</a:t>
              </a:r>
              <a:r>
                <a:rPr lang="en-GB" sz="2800" dirty="0">
                  <a:solidFill>
                    <a:srgbClr val="0070C0"/>
                  </a:solidFill>
                  <a:latin typeface="Arial" panose="020B0604020202020204" pitchFamily="34" charset="0"/>
                  <a:cs typeface="Arial" panose="020B0604020202020204" pitchFamily="34" charset="0"/>
                </a:rPr>
                <a:t>?</a:t>
              </a:r>
            </a:p>
          </p:txBody>
        </p:sp>
      </p:grpSp>
      <p:sp>
        <p:nvSpPr>
          <p:cNvPr id="15" name="Star: 5 Points 14">
            <a:extLst>
              <a:ext uri="{FF2B5EF4-FFF2-40B4-BE49-F238E27FC236}">
                <a16:creationId xmlns:a16="http://schemas.microsoft.com/office/drawing/2014/main" id="{14FBDF57-BF51-4A47-93F3-389B64729B46}"/>
              </a:ext>
            </a:extLst>
          </p:cNvPr>
          <p:cNvSpPr/>
          <p:nvPr/>
        </p:nvSpPr>
        <p:spPr>
          <a:xfrm>
            <a:off x="8218218" y="774837"/>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68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8" presetClass="emph" presetSubtype="0" fill="hold" grpId="0" nodeType="withEffect">
                                  <p:stCondLst>
                                    <p:cond delay="0"/>
                                  </p:stCondLst>
                                  <p:childTnLst>
                                    <p:animRot by="21600000">
                                      <p:cBhvr>
                                        <p:cTn id="16"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22"/>
                                        </p:tgtEl>
                                        <p:attrNameLst>
                                          <p:attrName>r</p:attrName>
                                        </p:attrNameLst>
                                      </p:cBhvr>
                                    </p:animRot>
                                    <p:animRot by="-240000">
                                      <p:cBhvr>
                                        <p:cTn id="22" dur="200" fill="hold">
                                          <p:stCondLst>
                                            <p:cond delay="200"/>
                                          </p:stCondLst>
                                        </p:cTn>
                                        <p:tgtEl>
                                          <p:spTgt spid="22"/>
                                        </p:tgtEl>
                                        <p:attrNameLst>
                                          <p:attrName>r</p:attrName>
                                        </p:attrNameLst>
                                      </p:cBhvr>
                                    </p:animRot>
                                    <p:animRot by="240000">
                                      <p:cBhvr>
                                        <p:cTn id="23" dur="200" fill="hold">
                                          <p:stCondLst>
                                            <p:cond delay="400"/>
                                          </p:stCondLst>
                                        </p:cTn>
                                        <p:tgtEl>
                                          <p:spTgt spid="22"/>
                                        </p:tgtEl>
                                        <p:attrNameLst>
                                          <p:attrName>r</p:attrName>
                                        </p:attrNameLst>
                                      </p:cBhvr>
                                    </p:animRot>
                                    <p:animRot by="-240000">
                                      <p:cBhvr>
                                        <p:cTn id="24" dur="200" fill="hold">
                                          <p:stCondLst>
                                            <p:cond delay="600"/>
                                          </p:stCondLst>
                                        </p:cTn>
                                        <p:tgtEl>
                                          <p:spTgt spid="22"/>
                                        </p:tgtEl>
                                        <p:attrNameLst>
                                          <p:attrName>r</p:attrName>
                                        </p:attrNameLst>
                                      </p:cBhvr>
                                    </p:animRot>
                                    <p:animRot by="120000">
                                      <p:cBhvr>
                                        <p:cTn id="25" dur="200" fill="hold">
                                          <p:stCondLst>
                                            <p:cond delay="800"/>
                                          </p:stCondLst>
                                        </p:cTn>
                                        <p:tgtEl>
                                          <p:spTgt spid="2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22"/>
                  </p:tgtEl>
                </p:cond>
              </p:nextCondLst>
            </p:seq>
          </p:childTnLst>
        </p:cTn>
      </p:par>
    </p:tnLst>
    <p:bldLst>
      <p:bldP spid="14" grpId="0"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3415438" y="1064465"/>
            <a:ext cx="4543252" cy="2982166"/>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 name="Rounded Rectangle 2"/>
          <p:cNvSpPr/>
          <p:nvPr/>
        </p:nvSpPr>
        <p:spPr>
          <a:xfrm>
            <a:off x="7313957" y="3424570"/>
            <a:ext cx="1022052" cy="102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Arial" panose="020B0604020202020204" pitchFamily="34" charset="0"/>
                <a:cs typeface="Arial" panose="020B0604020202020204" pitchFamily="34" charset="0"/>
              </a:rPr>
              <a:t>?</a:t>
            </a:r>
          </a:p>
        </p:txBody>
      </p:sp>
      <p:sp>
        <p:nvSpPr>
          <p:cNvPr id="14" name="Rounded Rectangle 13"/>
          <p:cNvSpPr/>
          <p:nvPr/>
        </p:nvSpPr>
        <p:spPr>
          <a:xfrm>
            <a:off x="7313957" y="3424570"/>
            <a:ext cx="1022052" cy="102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1" b="1" dirty="0">
                <a:latin typeface="Arial" panose="020B0604020202020204" pitchFamily="34" charset="0"/>
                <a:cs typeface="Arial" panose="020B0604020202020204" pitchFamily="34" charset="0"/>
              </a:rPr>
              <a:t>1</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3356" y="1717346"/>
            <a:ext cx="1887415" cy="16764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8553" y="2440546"/>
            <a:ext cx="1951283" cy="215721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5438" y="183183"/>
            <a:ext cx="1523776" cy="761888"/>
          </a:xfrm>
          <a:prstGeom prst="rect">
            <a:avLst/>
          </a:prstGeom>
        </p:spPr>
      </p:pic>
      <p:pic>
        <p:nvPicPr>
          <p:cNvPr id="10" name="Picture 2">
            <a:extLst>
              <a:ext uri="{FF2B5EF4-FFF2-40B4-BE49-F238E27FC236}">
                <a16:creationId xmlns:a16="http://schemas.microsoft.com/office/drawing/2014/main" id="{A5755156-681A-1842-9315-310A16887E2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56616" y="4202760"/>
            <a:ext cx="890559" cy="89055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7BAFEFE-FF48-7546-AF9B-C0B40E3707BF}"/>
              </a:ext>
            </a:extLst>
          </p:cNvPr>
          <p:cNvGrpSpPr/>
          <p:nvPr/>
        </p:nvGrpSpPr>
        <p:grpSpPr>
          <a:xfrm>
            <a:off x="799986" y="771645"/>
            <a:ext cx="2494317" cy="1800899"/>
            <a:chOff x="799986" y="771645"/>
            <a:chExt cx="2494317" cy="1800899"/>
          </a:xfrm>
        </p:grpSpPr>
        <p:pic>
          <p:nvPicPr>
            <p:cNvPr id="15" name="Picture 4" descr="user behavior - Speech Bubbles meaning - User Experience Stack ... -  ClipArt Best | Cartoon speech bubble, Clip art, Thought bubbles">
              <a:extLst>
                <a:ext uri="{FF2B5EF4-FFF2-40B4-BE49-F238E27FC236}">
                  <a16:creationId xmlns:a16="http://schemas.microsoft.com/office/drawing/2014/main" id="{87F3C803-CEB9-5E49-8DB6-A4DE1A1BA6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825386" y="771645"/>
              <a:ext cx="2418411" cy="1800899"/>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8DB4F4AC-FD6D-5942-BB79-D7F868212074}"/>
                </a:ext>
              </a:extLst>
            </p:cNvPr>
            <p:cNvSpPr txBox="1">
              <a:spLocks/>
            </p:cNvSpPr>
            <p:nvPr/>
          </p:nvSpPr>
          <p:spPr>
            <a:xfrm>
              <a:off x="799986" y="1064465"/>
              <a:ext cx="2494317"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err="1">
                  <a:solidFill>
                    <a:srgbClr val="0070C0"/>
                  </a:solidFill>
                  <a:latin typeface="Arial" panose="020B0604020202020204" pitchFamily="34" charset="0"/>
                  <a:cs typeface="Arial" panose="020B0604020202020204" pitchFamily="34" charset="0"/>
                </a:rPr>
                <a:t>Có</a:t>
              </a:r>
              <a:r>
                <a:rPr lang="en-GB" sz="2800" dirty="0">
                  <a:solidFill>
                    <a:srgbClr val="0070C0"/>
                  </a:solidFill>
                  <a:latin typeface="Arial" panose="020B0604020202020204" pitchFamily="34" charset="0"/>
                  <a:cs typeface="Arial" panose="020B0604020202020204" pitchFamily="34" charset="0"/>
                </a:rPr>
                <a:t> bao </a:t>
              </a:r>
              <a:r>
                <a:rPr lang="en-GB" sz="2800" dirty="0" err="1">
                  <a:solidFill>
                    <a:srgbClr val="0070C0"/>
                  </a:solidFill>
                  <a:latin typeface="Arial" panose="020B0604020202020204" pitchFamily="34" charset="0"/>
                  <a:cs typeface="Arial" panose="020B0604020202020204" pitchFamily="34" charset="0"/>
                </a:rPr>
                <a:t>nhiêu</a:t>
              </a:r>
              <a:r>
                <a:rPr lang="en-GB" sz="2800" dirty="0">
                  <a:solidFill>
                    <a:srgbClr val="0070C0"/>
                  </a:solidFill>
                  <a:latin typeface="Arial" panose="020B0604020202020204" pitchFamily="34" charset="0"/>
                  <a:cs typeface="Arial" panose="020B0604020202020204" pitchFamily="34" charset="0"/>
                </a:rPr>
                <a:t> con </a:t>
              </a:r>
              <a:r>
                <a:rPr lang="en-GB" sz="2800" dirty="0" err="1">
                  <a:solidFill>
                    <a:srgbClr val="0070C0"/>
                  </a:solidFill>
                  <a:latin typeface="Arial" panose="020B0604020202020204" pitchFamily="34" charset="0"/>
                  <a:cs typeface="Arial" panose="020B0604020202020204" pitchFamily="34" charset="0"/>
                </a:rPr>
                <a:t>thỏ</a:t>
              </a:r>
              <a:r>
                <a:rPr lang="en-GB" sz="2800" dirty="0">
                  <a:solidFill>
                    <a:srgbClr val="0070C0"/>
                  </a:solidFill>
                  <a:latin typeface="Arial" panose="020B0604020202020204" pitchFamily="34" charset="0"/>
                  <a:cs typeface="Arial" panose="020B0604020202020204" pitchFamily="34" charset="0"/>
                </a:rPr>
                <a:t>?</a:t>
              </a:r>
            </a:p>
          </p:txBody>
        </p:sp>
      </p:grpSp>
      <p:sp>
        <p:nvSpPr>
          <p:cNvPr id="17" name="Star: 5 Points 16">
            <a:extLst>
              <a:ext uri="{FF2B5EF4-FFF2-40B4-BE49-F238E27FC236}">
                <a16:creationId xmlns:a16="http://schemas.microsoft.com/office/drawing/2014/main" id="{F306F10D-A1ED-498B-B354-F1E324E89BAF}"/>
              </a:ext>
            </a:extLst>
          </p:cNvPr>
          <p:cNvSpPr/>
          <p:nvPr/>
        </p:nvSpPr>
        <p:spPr>
          <a:xfrm>
            <a:off x="8218218" y="774837"/>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74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8" presetClass="emph" presetSubtype="0" fill="hold" grpId="0" nodeType="withEffect">
                                  <p:stCondLst>
                                    <p:cond delay="0"/>
                                  </p:stCondLst>
                                  <p:childTnLst>
                                    <p:animRot by="21600000">
                                      <p:cBhvr>
                                        <p:cTn id="24"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10"/>
                                        </p:tgtEl>
                                        <p:attrNameLst>
                                          <p:attrName>r</p:attrName>
                                        </p:attrNameLst>
                                      </p:cBhvr>
                                    </p:animRot>
                                    <p:animRot by="-240000">
                                      <p:cBhvr>
                                        <p:cTn id="30" dur="200" fill="hold">
                                          <p:stCondLst>
                                            <p:cond delay="200"/>
                                          </p:stCondLst>
                                        </p:cTn>
                                        <p:tgtEl>
                                          <p:spTgt spid="10"/>
                                        </p:tgtEl>
                                        <p:attrNameLst>
                                          <p:attrName>r</p:attrName>
                                        </p:attrNameLst>
                                      </p:cBhvr>
                                    </p:animRot>
                                    <p:animRot by="240000">
                                      <p:cBhvr>
                                        <p:cTn id="31" dur="200" fill="hold">
                                          <p:stCondLst>
                                            <p:cond delay="400"/>
                                          </p:stCondLst>
                                        </p:cTn>
                                        <p:tgtEl>
                                          <p:spTgt spid="10"/>
                                        </p:tgtEl>
                                        <p:attrNameLst>
                                          <p:attrName>r</p:attrName>
                                        </p:attrNameLst>
                                      </p:cBhvr>
                                    </p:animRot>
                                    <p:animRot by="-240000">
                                      <p:cBhvr>
                                        <p:cTn id="32" dur="200" fill="hold">
                                          <p:stCondLst>
                                            <p:cond delay="600"/>
                                          </p:stCondLst>
                                        </p:cTn>
                                        <p:tgtEl>
                                          <p:spTgt spid="10"/>
                                        </p:tgtEl>
                                        <p:attrNameLst>
                                          <p:attrName>r</p:attrName>
                                        </p:attrNameLst>
                                      </p:cBhvr>
                                    </p:animRot>
                                    <p:animRot by="120000">
                                      <p:cBhvr>
                                        <p:cTn id="33" dur="200" fill="hold">
                                          <p:stCondLst>
                                            <p:cond delay="800"/>
                                          </p:stCondLst>
                                        </p:cTn>
                                        <p:tgtEl>
                                          <p:spTgt spid="10"/>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10"/>
                  </p:tgtEl>
                </p:cond>
              </p:nextCondLst>
            </p:seq>
          </p:childTnLst>
        </p:cTn>
      </p:par>
    </p:tnLst>
    <p:bldLst>
      <p:bldP spid="14" grpId="0" animBg="1"/>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3415438" y="1064465"/>
            <a:ext cx="4543252" cy="2982166"/>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 name="Rounded Rectangle 2"/>
          <p:cNvSpPr/>
          <p:nvPr/>
        </p:nvSpPr>
        <p:spPr>
          <a:xfrm>
            <a:off x="7313957" y="3424570"/>
            <a:ext cx="1022052" cy="102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Arial" panose="020B0604020202020204" pitchFamily="34" charset="0"/>
                <a:cs typeface="Arial" panose="020B0604020202020204" pitchFamily="34" charset="0"/>
              </a:rPr>
              <a:t>?</a:t>
            </a:r>
          </a:p>
        </p:txBody>
      </p:sp>
      <p:sp>
        <p:nvSpPr>
          <p:cNvPr id="14" name="Rounded Rectangle 13"/>
          <p:cNvSpPr/>
          <p:nvPr/>
        </p:nvSpPr>
        <p:spPr>
          <a:xfrm>
            <a:off x="7313957" y="3426591"/>
            <a:ext cx="1022052" cy="102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1" b="1" dirty="0">
                <a:latin typeface="Arial" panose="020B0604020202020204" pitchFamily="34" charset="0"/>
                <a:cs typeface="Arial" panose="020B0604020202020204" pitchFamily="34" charset="0"/>
              </a:rPr>
              <a:t>5</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4111" y="1496523"/>
            <a:ext cx="1010998" cy="89796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8553" y="2440546"/>
            <a:ext cx="1951283" cy="215721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7064" y="1426464"/>
            <a:ext cx="1010998" cy="89796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6793" y="2368983"/>
            <a:ext cx="1010998" cy="89796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8383" y="2864866"/>
            <a:ext cx="1010998" cy="89796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06896" y="2502867"/>
            <a:ext cx="1073606" cy="897967"/>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5438" y="183183"/>
            <a:ext cx="1523776" cy="761888"/>
          </a:xfrm>
          <a:prstGeom prst="rect">
            <a:avLst/>
          </a:prstGeom>
        </p:spPr>
      </p:pic>
      <p:pic>
        <p:nvPicPr>
          <p:cNvPr id="20" name="Picture 2">
            <a:extLst>
              <a:ext uri="{FF2B5EF4-FFF2-40B4-BE49-F238E27FC236}">
                <a16:creationId xmlns:a16="http://schemas.microsoft.com/office/drawing/2014/main" id="{0310F9EA-2B16-CD40-8D78-C2B6162035B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56616" y="4202760"/>
            <a:ext cx="890559" cy="89055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1A7F4119-0753-C946-BE04-CC7D1A7F7B6F}"/>
              </a:ext>
            </a:extLst>
          </p:cNvPr>
          <p:cNvGrpSpPr/>
          <p:nvPr/>
        </p:nvGrpSpPr>
        <p:grpSpPr>
          <a:xfrm>
            <a:off x="799986" y="771645"/>
            <a:ext cx="2494317" cy="1800899"/>
            <a:chOff x="799986" y="771645"/>
            <a:chExt cx="2494317" cy="1800899"/>
          </a:xfrm>
        </p:grpSpPr>
        <p:pic>
          <p:nvPicPr>
            <p:cNvPr id="22" name="Picture 4" descr="user behavior - Speech Bubbles meaning - User Experience Stack ... -  ClipArt Best | Cartoon speech bubble, Clip art, Thought bubbles">
              <a:extLst>
                <a:ext uri="{FF2B5EF4-FFF2-40B4-BE49-F238E27FC236}">
                  <a16:creationId xmlns:a16="http://schemas.microsoft.com/office/drawing/2014/main" id="{847C0056-5DE6-1146-82FB-DEED739FF0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25386" y="771645"/>
              <a:ext cx="2418411" cy="1800899"/>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07D69CF2-DCDA-344B-9BAA-709D74A5EC1D}"/>
                </a:ext>
              </a:extLst>
            </p:cNvPr>
            <p:cNvSpPr txBox="1">
              <a:spLocks/>
            </p:cNvSpPr>
            <p:nvPr/>
          </p:nvSpPr>
          <p:spPr>
            <a:xfrm>
              <a:off x="799986" y="1064465"/>
              <a:ext cx="2494317"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err="1">
                  <a:solidFill>
                    <a:srgbClr val="0070C0"/>
                  </a:solidFill>
                  <a:latin typeface="Arial" panose="020B0604020202020204" pitchFamily="34" charset="0"/>
                  <a:cs typeface="Arial" panose="020B0604020202020204" pitchFamily="34" charset="0"/>
                </a:rPr>
                <a:t>Có</a:t>
              </a:r>
              <a:r>
                <a:rPr lang="en-GB" sz="2800" dirty="0">
                  <a:solidFill>
                    <a:srgbClr val="0070C0"/>
                  </a:solidFill>
                  <a:latin typeface="Arial" panose="020B0604020202020204" pitchFamily="34" charset="0"/>
                  <a:cs typeface="Arial" panose="020B0604020202020204" pitchFamily="34" charset="0"/>
                </a:rPr>
                <a:t> bao </a:t>
              </a:r>
              <a:r>
                <a:rPr lang="en-GB" sz="2800" dirty="0" err="1">
                  <a:solidFill>
                    <a:srgbClr val="0070C0"/>
                  </a:solidFill>
                  <a:latin typeface="Arial" panose="020B0604020202020204" pitchFamily="34" charset="0"/>
                  <a:cs typeface="Arial" panose="020B0604020202020204" pitchFamily="34" charset="0"/>
                </a:rPr>
                <a:t>nhiêu</a:t>
              </a:r>
              <a:r>
                <a:rPr lang="en-GB" sz="2800" dirty="0">
                  <a:solidFill>
                    <a:srgbClr val="0070C0"/>
                  </a:solidFill>
                  <a:latin typeface="Arial" panose="020B0604020202020204" pitchFamily="34" charset="0"/>
                  <a:cs typeface="Arial" panose="020B0604020202020204" pitchFamily="34" charset="0"/>
                </a:rPr>
                <a:t> con </a:t>
              </a:r>
              <a:r>
                <a:rPr lang="en-GB" sz="2800" dirty="0" err="1">
                  <a:solidFill>
                    <a:srgbClr val="0070C0"/>
                  </a:solidFill>
                  <a:latin typeface="Arial" panose="020B0604020202020204" pitchFamily="34" charset="0"/>
                  <a:cs typeface="Arial" panose="020B0604020202020204" pitchFamily="34" charset="0"/>
                </a:rPr>
                <a:t>vịt</a:t>
              </a:r>
              <a:r>
                <a:rPr lang="en-GB" sz="2800" dirty="0">
                  <a:solidFill>
                    <a:srgbClr val="0070C0"/>
                  </a:solidFill>
                  <a:latin typeface="Arial" panose="020B0604020202020204" pitchFamily="34" charset="0"/>
                  <a:cs typeface="Arial" panose="020B0604020202020204" pitchFamily="34" charset="0"/>
                </a:rPr>
                <a:t>?</a:t>
              </a:r>
            </a:p>
          </p:txBody>
        </p:sp>
      </p:grpSp>
      <p:sp>
        <p:nvSpPr>
          <p:cNvPr id="17" name="Star: 5 Points 16">
            <a:extLst>
              <a:ext uri="{FF2B5EF4-FFF2-40B4-BE49-F238E27FC236}">
                <a16:creationId xmlns:a16="http://schemas.microsoft.com/office/drawing/2014/main" id="{C9B98001-A1CB-4C2F-9C43-7EE31A3E7F8C}"/>
              </a:ext>
            </a:extLst>
          </p:cNvPr>
          <p:cNvSpPr/>
          <p:nvPr/>
        </p:nvSpPr>
        <p:spPr>
          <a:xfrm>
            <a:off x="8218218" y="774837"/>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28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300" fill="hold">
                                          <p:stCondLst>
                                            <p:cond delay="0"/>
                                          </p:stCondLst>
                                        </p:cTn>
                                        <p:tgtEl>
                                          <p:spTgt spid="10"/>
                                        </p:tgtEl>
                                        <p:attrNameLst>
                                          <p:attrName>r</p:attrName>
                                        </p:attrNameLst>
                                      </p:cBhvr>
                                    </p:animRot>
                                    <p:animRot by="-240000">
                                      <p:cBhvr>
                                        <p:cTn id="19" dur="600" fill="hold">
                                          <p:stCondLst>
                                            <p:cond delay="600"/>
                                          </p:stCondLst>
                                        </p:cTn>
                                        <p:tgtEl>
                                          <p:spTgt spid="10"/>
                                        </p:tgtEl>
                                        <p:attrNameLst>
                                          <p:attrName>r</p:attrName>
                                        </p:attrNameLst>
                                      </p:cBhvr>
                                    </p:animRot>
                                    <p:animRot by="240000">
                                      <p:cBhvr>
                                        <p:cTn id="20" dur="600" fill="hold">
                                          <p:stCondLst>
                                            <p:cond delay="1200"/>
                                          </p:stCondLst>
                                        </p:cTn>
                                        <p:tgtEl>
                                          <p:spTgt spid="10"/>
                                        </p:tgtEl>
                                        <p:attrNameLst>
                                          <p:attrName>r</p:attrName>
                                        </p:attrNameLst>
                                      </p:cBhvr>
                                    </p:animRot>
                                    <p:animRot by="-240000">
                                      <p:cBhvr>
                                        <p:cTn id="21" dur="600" fill="hold">
                                          <p:stCondLst>
                                            <p:cond delay="1800"/>
                                          </p:stCondLst>
                                        </p:cTn>
                                        <p:tgtEl>
                                          <p:spTgt spid="10"/>
                                        </p:tgtEl>
                                        <p:attrNameLst>
                                          <p:attrName>r</p:attrName>
                                        </p:attrNameLst>
                                      </p:cBhvr>
                                    </p:animRot>
                                    <p:animRot by="120000">
                                      <p:cBhvr>
                                        <p:cTn id="22" dur="600" fill="hold">
                                          <p:stCondLst>
                                            <p:cond delay="2400"/>
                                          </p:stCondLst>
                                        </p:cTn>
                                        <p:tgtEl>
                                          <p:spTgt spid="10"/>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300" fill="hold">
                                          <p:stCondLst>
                                            <p:cond delay="0"/>
                                          </p:stCondLst>
                                        </p:cTn>
                                        <p:tgtEl>
                                          <p:spTgt spid="13"/>
                                        </p:tgtEl>
                                        <p:attrNameLst>
                                          <p:attrName>r</p:attrName>
                                        </p:attrNameLst>
                                      </p:cBhvr>
                                    </p:animRot>
                                    <p:animRot by="-240000">
                                      <p:cBhvr>
                                        <p:cTn id="25" dur="600" fill="hold">
                                          <p:stCondLst>
                                            <p:cond delay="600"/>
                                          </p:stCondLst>
                                        </p:cTn>
                                        <p:tgtEl>
                                          <p:spTgt spid="13"/>
                                        </p:tgtEl>
                                        <p:attrNameLst>
                                          <p:attrName>r</p:attrName>
                                        </p:attrNameLst>
                                      </p:cBhvr>
                                    </p:animRot>
                                    <p:animRot by="240000">
                                      <p:cBhvr>
                                        <p:cTn id="26" dur="600" fill="hold">
                                          <p:stCondLst>
                                            <p:cond delay="1200"/>
                                          </p:stCondLst>
                                        </p:cTn>
                                        <p:tgtEl>
                                          <p:spTgt spid="13"/>
                                        </p:tgtEl>
                                        <p:attrNameLst>
                                          <p:attrName>r</p:attrName>
                                        </p:attrNameLst>
                                      </p:cBhvr>
                                    </p:animRot>
                                    <p:animRot by="-240000">
                                      <p:cBhvr>
                                        <p:cTn id="27" dur="600" fill="hold">
                                          <p:stCondLst>
                                            <p:cond delay="1800"/>
                                          </p:stCondLst>
                                        </p:cTn>
                                        <p:tgtEl>
                                          <p:spTgt spid="13"/>
                                        </p:tgtEl>
                                        <p:attrNameLst>
                                          <p:attrName>r</p:attrName>
                                        </p:attrNameLst>
                                      </p:cBhvr>
                                    </p:animRot>
                                    <p:animRot by="120000">
                                      <p:cBhvr>
                                        <p:cTn id="28" dur="600" fill="hold">
                                          <p:stCondLst>
                                            <p:cond delay="2400"/>
                                          </p:stCondLst>
                                        </p:cTn>
                                        <p:tgtEl>
                                          <p:spTgt spid="13"/>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300" fill="hold">
                                          <p:stCondLst>
                                            <p:cond delay="0"/>
                                          </p:stCondLst>
                                        </p:cTn>
                                        <p:tgtEl>
                                          <p:spTgt spid="15"/>
                                        </p:tgtEl>
                                        <p:attrNameLst>
                                          <p:attrName>r</p:attrName>
                                        </p:attrNameLst>
                                      </p:cBhvr>
                                    </p:animRot>
                                    <p:animRot by="-240000">
                                      <p:cBhvr>
                                        <p:cTn id="31" dur="600" fill="hold">
                                          <p:stCondLst>
                                            <p:cond delay="600"/>
                                          </p:stCondLst>
                                        </p:cTn>
                                        <p:tgtEl>
                                          <p:spTgt spid="15"/>
                                        </p:tgtEl>
                                        <p:attrNameLst>
                                          <p:attrName>r</p:attrName>
                                        </p:attrNameLst>
                                      </p:cBhvr>
                                    </p:animRot>
                                    <p:animRot by="240000">
                                      <p:cBhvr>
                                        <p:cTn id="32" dur="600" fill="hold">
                                          <p:stCondLst>
                                            <p:cond delay="1200"/>
                                          </p:stCondLst>
                                        </p:cTn>
                                        <p:tgtEl>
                                          <p:spTgt spid="15"/>
                                        </p:tgtEl>
                                        <p:attrNameLst>
                                          <p:attrName>r</p:attrName>
                                        </p:attrNameLst>
                                      </p:cBhvr>
                                    </p:animRot>
                                    <p:animRot by="-240000">
                                      <p:cBhvr>
                                        <p:cTn id="33" dur="600" fill="hold">
                                          <p:stCondLst>
                                            <p:cond delay="1800"/>
                                          </p:stCondLst>
                                        </p:cTn>
                                        <p:tgtEl>
                                          <p:spTgt spid="15"/>
                                        </p:tgtEl>
                                        <p:attrNameLst>
                                          <p:attrName>r</p:attrName>
                                        </p:attrNameLst>
                                      </p:cBhvr>
                                    </p:animRot>
                                    <p:animRot by="120000">
                                      <p:cBhvr>
                                        <p:cTn id="34" dur="600" fill="hold">
                                          <p:stCondLst>
                                            <p:cond delay="2400"/>
                                          </p:stCondLst>
                                        </p:cTn>
                                        <p:tgtEl>
                                          <p:spTgt spid="15"/>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8" presetClass="emph" presetSubtype="0" fill="hold" grpId="0" nodeType="withEffect">
                                  <p:stCondLst>
                                    <p:cond delay="0"/>
                                  </p:stCondLst>
                                  <p:childTnLst>
                                    <p:animRot by="21600000">
                                      <p:cBhvr>
                                        <p:cTn id="48"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32" presetClass="emph" presetSubtype="0" fill="hold" nodeType="clickEffect">
                                  <p:stCondLst>
                                    <p:cond delay="0"/>
                                  </p:stCondLst>
                                  <p:childTnLst>
                                    <p:animRot by="120000">
                                      <p:cBhvr>
                                        <p:cTn id="53" dur="100" fill="hold">
                                          <p:stCondLst>
                                            <p:cond delay="0"/>
                                          </p:stCondLst>
                                        </p:cTn>
                                        <p:tgtEl>
                                          <p:spTgt spid="20"/>
                                        </p:tgtEl>
                                        <p:attrNameLst>
                                          <p:attrName>r</p:attrName>
                                        </p:attrNameLst>
                                      </p:cBhvr>
                                    </p:animRot>
                                    <p:animRot by="-240000">
                                      <p:cBhvr>
                                        <p:cTn id="54" dur="200" fill="hold">
                                          <p:stCondLst>
                                            <p:cond delay="200"/>
                                          </p:stCondLst>
                                        </p:cTn>
                                        <p:tgtEl>
                                          <p:spTgt spid="20"/>
                                        </p:tgtEl>
                                        <p:attrNameLst>
                                          <p:attrName>r</p:attrName>
                                        </p:attrNameLst>
                                      </p:cBhvr>
                                    </p:animRot>
                                    <p:animRot by="240000">
                                      <p:cBhvr>
                                        <p:cTn id="55" dur="200" fill="hold">
                                          <p:stCondLst>
                                            <p:cond delay="400"/>
                                          </p:stCondLst>
                                        </p:cTn>
                                        <p:tgtEl>
                                          <p:spTgt spid="20"/>
                                        </p:tgtEl>
                                        <p:attrNameLst>
                                          <p:attrName>r</p:attrName>
                                        </p:attrNameLst>
                                      </p:cBhvr>
                                    </p:animRot>
                                    <p:animRot by="-240000">
                                      <p:cBhvr>
                                        <p:cTn id="56" dur="200" fill="hold">
                                          <p:stCondLst>
                                            <p:cond delay="600"/>
                                          </p:stCondLst>
                                        </p:cTn>
                                        <p:tgtEl>
                                          <p:spTgt spid="20"/>
                                        </p:tgtEl>
                                        <p:attrNameLst>
                                          <p:attrName>r</p:attrName>
                                        </p:attrNameLst>
                                      </p:cBhvr>
                                    </p:animRot>
                                    <p:animRot by="120000">
                                      <p:cBhvr>
                                        <p:cTn id="57" dur="200" fill="hold">
                                          <p:stCondLst>
                                            <p:cond delay="800"/>
                                          </p:stCondLst>
                                        </p:cTn>
                                        <p:tgtEl>
                                          <p:spTgt spid="20"/>
                                        </p:tgtEl>
                                        <p:attrNameLst>
                                          <p:attrName>r</p:attrName>
                                        </p:attrNameLst>
                                      </p:cBhvr>
                                    </p:animRot>
                                  </p:childTnLst>
                                  <p:subTnLst>
                                    <p:audio>
                                      <p:cMediaNode>
                                        <p:cTn display="0" masterRel="sameClick">
                                          <p:stCondLst>
                                            <p:cond evt="begin" delay="0">
                                              <p:tn val="52"/>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20"/>
                  </p:tgtEl>
                </p:cond>
              </p:nextCondLst>
            </p:seq>
          </p:childTnLst>
        </p:cTn>
      </p:par>
    </p:tnLst>
    <p:bldLst>
      <p:bldP spid="14" grpId="0" animBg="1"/>
      <p:bldP spid="17" grpId="0" animBg="1"/>
      <p:bldP spid="17"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5703</TotalTime>
  <Words>685</Words>
  <Application>Microsoft Office PowerPoint</Application>
  <PresentationFormat>Custom</PresentationFormat>
  <Paragraphs>126</Paragraphs>
  <Slides>21</Slides>
  <Notes>16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Lato</vt:lpstr>
      <vt:lpstr>Office Theme</vt:lpstr>
      <vt:lpstr>PowerPoint Presentation</vt:lpstr>
      <vt:lpstr>Bài 1: Các số 0, 1, 2, 3, 4,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Windows User</dc:creator>
  <cp:lastModifiedBy>daonguyen98ngte@gmail.com</cp:lastModifiedBy>
  <cp:revision>166</cp:revision>
  <dcterms:created xsi:type="dcterms:W3CDTF">2020-02-21T03:04:01Z</dcterms:created>
  <dcterms:modified xsi:type="dcterms:W3CDTF">2021-10-21T02:54:30Z</dcterms:modified>
</cp:coreProperties>
</file>