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85" r:id="rId2"/>
    <p:sldId id="440" r:id="rId3"/>
    <p:sldId id="450" r:id="rId4"/>
    <p:sldId id="442" r:id="rId5"/>
    <p:sldId id="441" r:id="rId6"/>
    <p:sldId id="444" r:id="rId7"/>
    <p:sldId id="445" r:id="rId8"/>
    <p:sldId id="446" r:id="rId9"/>
    <p:sldId id="448" r:id="rId10"/>
    <p:sldId id="453" r:id="rId11"/>
    <p:sldId id="449" r:id="rId12"/>
    <p:sldId id="452" r:id="rId13"/>
    <p:sldId id="455" r:id="rId14"/>
    <p:sldId id="454" r:id="rId15"/>
    <p:sldId id="456" r:id="rId16"/>
    <p:sldId id="458" r:id="rId17"/>
    <p:sldId id="459" r:id="rId18"/>
    <p:sldId id="460" r:id="rId19"/>
    <p:sldId id="461" r:id="rId20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Arial Rounded MT Bold" panose="020F0704030504030204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VNI-Avo" pitchFamily="2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84B6"/>
    <a:srgbClr val="FF0066"/>
    <a:srgbClr val="0000FF"/>
    <a:srgbClr val="66CCFF"/>
    <a:srgbClr val="0066FF"/>
    <a:srgbClr val="CCECFF"/>
    <a:srgbClr val="CC3399"/>
    <a:srgbClr val="008000"/>
    <a:srgbClr val="FFCC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9" d="100"/>
          <a:sy n="59" d="100"/>
        </p:scale>
        <p:origin x="17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gs" Target="tags/tag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7036"/>
      </p:ext>
    </p:extLst>
  </p:cSld>
  <p:clrMapOvr>
    <a:masterClrMapping/>
  </p:clrMapOvr>
  <p:transition advTm="664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3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LAØM QUEN VÔÙI BAÏN BEØ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4719"/>
            <a:ext cx="3352800" cy="352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34719"/>
            <a:ext cx="2362200" cy="35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304800" y="4419600"/>
            <a:ext cx="1295400" cy="9144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rgbClr val="0000FF"/>
                </a:solidFill>
                <a:latin typeface="VNI-Avo" pitchFamily="2" charset="0"/>
              </a:rPr>
              <a:t>Haø</a:t>
            </a:r>
            <a:endParaRPr lang="vi-VN" sz="3500" b="1" dirty="0">
              <a:solidFill>
                <a:srgbClr val="0000FF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7467600" y="4419600"/>
            <a:ext cx="1295400" cy="9144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00FF"/>
                </a:solidFill>
                <a:latin typeface="VNI-Avo" pitchFamily="2" charset="0"/>
              </a:rPr>
              <a:t>Nam</a:t>
            </a:r>
            <a:endParaRPr lang="vi-VN" sz="3500" b="1" dirty="0">
              <a:solidFill>
                <a:srgbClr val="0000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1981200"/>
            <a:ext cx="2514600" cy="1143000"/>
          </a:xfrm>
          <a:prstGeom prst="wedgeRoundRectCallout">
            <a:avLst>
              <a:gd name="adj1" fmla="val 41236"/>
              <a:gd name="adj2" fmla="val 70776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C00000"/>
                </a:solidFill>
                <a:latin typeface="VNI-Avo" pitchFamily="2" charset="0"/>
              </a:rPr>
              <a:t>Chaøo</a:t>
            </a:r>
            <a:r>
              <a:rPr lang="en-US" sz="25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VNI-Avo" pitchFamily="2" charset="0"/>
              </a:rPr>
              <a:t>baïn</a:t>
            </a:r>
            <a:r>
              <a:rPr lang="en-US" sz="2500" b="1" dirty="0">
                <a:solidFill>
                  <a:srgbClr val="C00000"/>
                </a:solidFill>
                <a:latin typeface="VNI-Avo" pitchFamily="2" charset="0"/>
              </a:rPr>
              <a:t>.</a:t>
            </a:r>
          </a:p>
          <a:p>
            <a:pPr algn="ctr"/>
            <a:r>
              <a:rPr lang="en-US" sz="2500" b="1" dirty="0" err="1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Tôù</a:t>
            </a:r>
            <a:r>
              <a:rPr lang="en-US" sz="2500" b="1" dirty="0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laø</a:t>
            </a:r>
            <a:r>
              <a:rPr lang="en-US" sz="2500" b="1" dirty="0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Haø</a:t>
            </a:r>
            <a:r>
              <a:rPr lang="en-US" sz="2500" b="1" dirty="0">
                <a:solidFill>
                  <a:srgbClr val="C00000"/>
                </a:solidFill>
                <a:latin typeface="VNI-Avo" pitchFamily="2" charset="0"/>
                <a:cs typeface="Arial" pitchFamily="34" charset="0"/>
              </a:rPr>
              <a:t>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779376" y="2139167"/>
            <a:ext cx="2514600" cy="1143000"/>
          </a:xfrm>
          <a:prstGeom prst="wedgeRoundRectCallout">
            <a:avLst>
              <a:gd name="adj1" fmla="val 484"/>
              <a:gd name="adj2" fmla="val 79052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C00000"/>
                </a:solidFill>
                <a:latin typeface="VNI-Avo" pitchFamily="2" charset="0"/>
              </a:rPr>
              <a:t>Chaøo</a:t>
            </a:r>
            <a:r>
              <a:rPr lang="en-US" sz="25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VNI-Avo" pitchFamily="2" charset="0"/>
              </a:rPr>
              <a:t>baïn</a:t>
            </a:r>
            <a:endParaRPr lang="en-US" sz="2500" b="1" dirty="0">
              <a:solidFill>
                <a:srgbClr val="C00000"/>
              </a:solidFill>
              <a:latin typeface="VNI-Avo" pitchFamily="2" charset="0"/>
            </a:endParaRPr>
          </a:p>
          <a:p>
            <a:pPr algn="ctr"/>
            <a:r>
              <a:rPr lang="en-US" sz="2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834322615"/>
      </p:ext>
    </p:extLst>
  </p:cSld>
  <p:clrMapOvr>
    <a:masterClrMapping/>
  </p:clrMapOvr>
  <p:transition advTm="664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4582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LAØM QUEN VÔÙI </a:t>
            </a:r>
            <a:b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ÑOÀ DUØNG HOÏC TAÄP</a:t>
            </a:r>
            <a:endParaRPr lang="vi-V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9B84B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VNI-Avo" pitchFamily="2" charset="0"/>
              </a:rPr>
              <a:t> TUAÀØN MÔÛ ÑAÀU</a:t>
            </a:r>
          </a:p>
          <a:p>
            <a:pPr algn="ctr"/>
            <a:r>
              <a:rPr lang="en-US" sz="7000" b="1" dirty="0">
                <a:latin typeface="VNI-Avo" pitchFamily="2" charset="0"/>
              </a:rPr>
              <a:t>TIEÁT 2</a:t>
            </a:r>
            <a:endParaRPr lang="vi-VN" sz="7000" b="1" dirty="0"/>
          </a:p>
        </p:txBody>
      </p:sp>
    </p:spTree>
    <p:extLst>
      <p:ext uri="{BB962C8B-B14F-4D97-AF65-F5344CB8AC3E}">
        <p14:creationId xmlns:p14="http://schemas.microsoft.com/office/powerpoint/2010/main" val="21304687"/>
      </p:ext>
    </p:extLst>
  </p:cSld>
  <p:clrMapOvr>
    <a:masterClrMapping/>
  </p:clrMapOvr>
  <p:transition advTm="664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1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Goïi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teân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ñoà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duøng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hoïc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taäp</a:t>
            </a:r>
            <a:endParaRPr lang="vi-VN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07478" y="3191496"/>
            <a:ext cx="4016599" cy="2901021"/>
            <a:chOff x="4632707" y="2650408"/>
            <a:chExt cx="3616340" cy="24845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1417">
              <a:off x="4632707" y="2650408"/>
              <a:ext cx="1678091" cy="2369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201">
              <a:off x="6483867" y="2673532"/>
              <a:ext cx="1765180" cy="246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736">
            <a:off x="841370" y="5397429"/>
            <a:ext cx="1948864" cy="1118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5" y="3336175"/>
            <a:ext cx="2722394" cy="1845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59" y="5093437"/>
            <a:ext cx="1423379" cy="1219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1" y="1528004"/>
            <a:ext cx="1778851" cy="17788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02" y="2133600"/>
            <a:ext cx="593062" cy="914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86405"/>
            <a:ext cx="2408308" cy="119393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072">
            <a:off x="2986643" y="2213322"/>
            <a:ext cx="15335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98921"/>
      </p:ext>
    </p:extLst>
  </p:cSld>
  <p:clrMapOvr>
    <a:masterClrMapping/>
  </p:clrMapOvr>
  <p:transition advTm="664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2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hieåu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coâng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duïng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br>
              <a:rPr lang="en-US" b="1" dirty="0">
                <a:solidFill>
                  <a:srgbClr val="0070C0"/>
                </a:solidFill>
                <a:latin typeface="VNI-Avo" pitchFamily="2" charset="0"/>
              </a:rPr>
            </a:b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ñoà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duøng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hoïc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taäp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vi-VN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6579"/>
            <a:ext cx="6096000" cy="4701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98669"/>
      </p:ext>
    </p:extLst>
  </p:cSld>
  <p:clrMapOvr>
    <a:masterClrMapping/>
  </p:clrMapOvr>
  <p:transition advTm="664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0104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TROØ CHÔI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TÔÙ LAØ AI?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057400"/>
            <a:ext cx="7010400" cy="3886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622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Aùo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ñuû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maøu</a:t>
            </a: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Thaân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traéng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thaúng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haøng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Moûng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daøy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ôû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trang</a:t>
            </a: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Lôøi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thaày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coâ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kieán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l">
              <a:lnSpc>
                <a:spcPct val="170000"/>
              </a:lnSpc>
            </a:pP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57600"/>
            <a:ext cx="3810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307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0104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TROØ CHÔI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TÔÙ LAØ AI?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057400"/>
            <a:ext cx="7010400" cy="3886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622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teân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vaãn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Nhöng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phaûi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naøy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leân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Suoát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ñôøi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vieäc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chaúng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queân</a:t>
            </a: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bao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noái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lieàn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vôùi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l">
              <a:lnSpc>
                <a:spcPct val="170000"/>
              </a:lnSpc>
            </a:pP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514">
            <a:off x="5791200" y="375419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2111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0104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TROØ CHÔI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TÔÙ LAØ AI?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057400"/>
            <a:ext cx="7010400" cy="3886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622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Mình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troøn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thaân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traéng</a:t>
            </a: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Daùng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hình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thon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thon</a:t>
            </a: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Thaân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phaän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coûn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con</a:t>
            </a: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Moøn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daàn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theo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 algn="l">
              <a:lnSpc>
                <a:spcPct val="170000"/>
              </a:lnSpc>
            </a:pP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92313"/>
            <a:ext cx="2464676" cy="1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08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0104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TROØ CHÔI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TÔÙ LAØ AI?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057400"/>
            <a:ext cx="7010400" cy="3886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622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Nhoû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caùi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keïo</a:t>
            </a: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Deûo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baùnh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giaày</a:t>
            </a: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ÔÛ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möïc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daây</a:t>
            </a: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saïch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pPr algn="l">
              <a:lnSpc>
                <a:spcPct val="170000"/>
              </a:lnSpc>
            </a:pP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47961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294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0104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TROØ CHÔI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TÔÙ LAØ AI?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57200" y="2057400"/>
            <a:ext cx="7010400" cy="38862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362200"/>
            <a:ext cx="70104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Caùi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thöôøng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vaãn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ñeå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ño</a:t>
            </a: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Giuùp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troø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keû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veõ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thöôøng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xuyeân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?</a:t>
            </a:r>
          </a:p>
          <a:p>
            <a:pPr algn="l">
              <a:lnSpc>
                <a:spcPct val="170000"/>
              </a:lnSpc>
            </a:pP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  <a:p>
            <a:pPr algn="l">
              <a:lnSpc>
                <a:spcPct val="170000"/>
              </a:lnSpc>
            </a:pPr>
            <a:endParaRPr lang="en-US" sz="25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928">
            <a:off x="1676400" y="4000500"/>
            <a:ext cx="4114800" cy="20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561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458200" cy="2209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LAØM QUEN VÔÙI </a:t>
            </a:r>
            <a:b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TRÖÔØNG LÔÙP, BAÏN BEØ</a:t>
            </a:r>
            <a:endParaRPr lang="vi-V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rgbClr val="9B84B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VNI-Avo" pitchFamily="2" charset="0"/>
              </a:rPr>
              <a:t> TUAÀØN MÔÛ ÑAÀU</a:t>
            </a:r>
          </a:p>
          <a:p>
            <a:pPr algn="ctr"/>
            <a:r>
              <a:rPr lang="en-US" sz="7000" b="1" dirty="0">
                <a:latin typeface="VNI-Avo" pitchFamily="2" charset="0"/>
              </a:rPr>
              <a:t>TIEÁT 1</a:t>
            </a:r>
            <a:endParaRPr lang="vi-VN" sz="7000" b="1" dirty="0"/>
          </a:p>
        </p:txBody>
      </p:sp>
    </p:spTree>
    <p:extLst>
      <p:ext uri="{BB962C8B-B14F-4D97-AF65-F5344CB8AC3E}">
        <p14:creationId xmlns:p14="http://schemas.microsoft.com/office/powerpoint/2010/main" val="2390365961"/>
      </p:ext>
    </p:extLst>
  </p:cSld>
  <p:clrMapOvr>
    <a:masterClrMapping/>
  </p:clrMapOvr>
  <p:transition advTm="66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1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KHÔÛI ÑOÄNG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87168"/>
      </p:ext>
    </p:extLst>
  </p:cSld>
  <p:clrMapOvr>
    <a:masterClrMapping/>
  </p:clrMapOvr>
  <p:transition advTm="664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644055" cy="5644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HOAÏT ÑOÄNG 2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LAØM QUEN VÔÙI TRÖÔØNG LÔÙP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27130"/>
      </p:ext>
    </p:extLst>
  </p:cSld>
  <p:clrMapOvr>
    <a:masterClrMapping/>
  </p:clrMapOvr>
  <p:transition advTm="664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7826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7826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4497" y="3657600"/>
            <a:ext cx="4800600" cy="715962"/>
          </a:xfrm>
          <a:noFill/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Aûnh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chuïp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ôû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ñaâu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0772" y="4343400"/>
            <a:ext cx="7317828" cy="7159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Khung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caûnh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goàm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0772" y="5378668"/>
            <a:ext cx="8232228" cy="7159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Haõy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keå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teân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phoøng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daõy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tröôøng</a:t>
            </a:r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mình</a:t>
            </a:r>
            <a:endParaRPr lang="vi-VN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3368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6" y="2286000"/>
            <a:ext cx="3810000" cy="28604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3965027" cy="28604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524000" y="228600"/>
            <a:ext cx="6248400" cy="12954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NHÖÕNG QUY ÑÒNH CUÛA TRÖÔØNG LÔÙP</a:t>
            </a:r>
            <a:endParaRPr lang="vi-VN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66005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228600"/>
            <a:ext cx="6248400" cy="12954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NHÖÕNG QUY ÑÒNH CUÛA TRÖÔØNG LÔÙP</a:t>
            </a:r>
            <a:endParaRPr lang="vi-VN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4860"/>
            <a:ext cx="3810000" cy="3018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293">
            <a:off x="3793784" y="3290573"/>
            <a:ext cx="5318234" cy="3018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455077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228600"/>
            <a:ext cx="6248400" cy="12954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NHÖÕNG QUY ÑÒNH CUÛA TRÖÔØNG LÔÙP</a:t>
            </a:r>
            <a:endParaRPr lang="vi-VN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82061"/>
            <a:ext cx="5010150" cy="3761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237">
            <a:off x="5316871" y="2104939"/>
            <a:ext cx="3599098" cy="270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462098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228600"/>
            <a:ext cx="6248400" cy="1295400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NHÖÕNG QUY ÑÒNH CUÛA TRÖÔØNG LÔÙP</a:t>
            </a:r>
            <a:endParaRPr lang="vi-VN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64" y="2895600"/>
            <a:ext cx="6601968" cy="3999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4135" y="2341602"/>
            <a:ext cx="43476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Ñoïc</a:t>
            </a:r>
            <a:r>
              <a:rPr lang="en-US" sz="3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saùch</a:t>
            </a:r>
            <a:r>
              <a:rPr lang="en-US" sz="3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haøng</a:t>
            </a:r>
            <a:r>
              <a:rPr lang="en-US" sz="3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ngaøy</a:t>
            </a:r>
            <a:r>
              <a:rPr lang="en-US" sz="3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9072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4836</TotalTime>
  <Words>321</Words>
  <Application>Microsoft Office PowerPoint</Application>
  <PresentationFormat>On-screen Show (4:3)</PresentationFormat>
  <Paragraphs>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Comic Sans MS</vt:lpstr>
      <vt:lpstr>Arial Rounded MT Bold</vt:lpstr>
      <vt:lpstr>.VnAvant</vt:lpstr>
      <vt:lpstr>Times New Roman</vt:lpstr>
      <vt:lpstr>Arial</vt:lpstr>
      <vt:lpstr>VNI-Avo</vt:lpstr>
      <vt:lpstr>Office Theme</vt:lpstr>
      <vt:lpstr>PowerPoint Presentation</vt:lpstr>
      <vt:lpstr>LAØM QUEN VÔÙI  TRÖÔØNG LÔÙP, BAÏN BEØ</vt:lpstr>
      <vt:lpstr>HOAÏT ÑOÄNG 1  KHÔÛI ÑOÄNG</vt:lpstr>
      <vt:lpstr>HOAÏT ÑOÄNG 2  LAØM QUEN VÔÙI TRÖÔØNG LÔÙP</vt:lpstr>
      <vt:lpstr>- Aûnh chuïp ôû ñaâu?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HOAÏT ÑOÄNG 3  LAØM QUEN VÔÙI BAÏN BEØ</vt:lpstr>
      <vt:lpstr>LAØM QUEN VÔÙI  ÑOÀ DUØNG HOÏC TAÄP</vt:lpstr>
      <vt:lpstr>HOAÏT ÑOÄNG 1  Goïi teân ñoà duøng hoïc taäp</vt:lpstr>
      <vt:lpstr>HOAÏT ÑOÄNG 2  Tìm hieåu coâng duïng  cuûa caùc ñoà duøng hoïc taäp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306</cp:revision>
  <dcterms:created xsi:type="dcterms:W3CDTF">2006-08-16T00:00:00Z</dcterms:created>
  <dcterms:modified xsi:type="dcterms:W3CDTF">2021-08-26T06:04:37Z</dcterms:modified>
</cp:coreProperties>
</file>