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6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8D42B-9B25-45CC-8A1A-CB6A774A89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1000"/>
          <a:stretch/>
        </p:blipFill>
        <p:spPr>
          <a:xfrm>
            <a:off x="-36512" y="10503"/>
            <a:ext cx="918051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C8D0E-2B7D-417D-83D3-911E2C533CE5}"/>
              </a:ext>
            </a:extLst>
          </p:cNvPr>
          <p:cNvSpPr txBox="1"/>
          <p:nvPr/>
        </p:nvSpPr>
        <p:spPr>
          <a:xfrm>
            <a:off x="1907704" y="26749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153CA-BF74-49B3-92F0-A013608DE3BE}"/>
              </a:ext>
            </a:extLst>
          </p:cNvPr>
          <p:cNvSpPr txBox="1"/>
          <p:nvPr/>
        </p:nvSpPr>
        <p:spPr>
          <a:xfrm>
            <a:off x="2483768" y="105958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B760A-468A-4AE7-B622-12E137E2CD81}"/>
              </a:ext>
            </a:extLst>
          </p:cNvPr>
          <p:cNvSpPr/>
          <p:nvPr/>
        </p:nvSpPr>
        <p:spPr>
          <a:xfrm>
            <a:off x="1475656" y="3291830"/>
            <a:ext cx="439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HƠN, DẤU &gt;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4819841-96BE-4F68-879A-152F7ABE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923678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5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CF8AF14B-075D-4692-B605-6DBC76246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35696" y="1798201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9118" y="2400985"/>
            <a:ext cx="33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Time" panose="020B7200000000000000" pitchFamily="34" charset="0"/>
              </a:rPr>
              <a:t>Bèn</a:t>
            </a:r>
            <a:r>
              <a:rPr lang="en-US" sz="2800" b="1" dirty="0"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Time" panose="020B7200000000000000" pitchFamily="34" charset="0"/>
              </a:rPr>
              <a:t>lín</a:t>
            </a:r>
            <a:r>
              <a:rPr lang="en-US" sz="2800" b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Time" panose="020B7200000000000000" pitchFamily="34" charset="0"/>
              </a:rPr>
              <a:t>h¬n</a:t>
            </a:r>
            <a:r>
              <a:rPr lang="en-US" sz="2800" b="1" dirty="0"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latin typeface=".VnTime" panose="020B7200000000000000" pitchFamily="34" charset="0"/>
              </a:rPr>
              <a:t>ba</a:t>
            </a:r>
            <a:r>
              <a:rPr lang="en-US" sz="2800" b="1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32335" y="3746026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368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Time" panose="020B7200000000000000" pitchFamily="34" charset="0"/>
              </a:rPr>
              <a:t>N¨m</a:t>
            </a:r>
            <a:r>
              <a:rPr lang="en-US" sz="2800" b="1" dirty="0"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Time" panose="020B7200000000000000" pitchFamily="34" charset="0"/>
              </a:rPr>
              <a:t>lín</a:t>
            </a:r>
            <a:r>
              <a:rPr lang="en-US" sz="2800" b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Time" panose="020B7200000000000000" pitchFamily="34" charset="0"/>
              </a:rPr>
              <a:t>h¬n</a:t>
            </a:r>
            <a:r>
              <a:rPr lang="en-US" sz="2800" b="1" dirty="0"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latin typeface=".VnTime" panose="020B7200000000000000" pitchFamily="34" charset="0"/>
              </a:rPr>
              <a:t>bèn</a:t>
            </a:r>
            <a:r>
              <a:rPr lang="en-US" sz="2800" b="1" dirty="0">
                <a:latin typeface=".VnTime" panose="020B72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39581-851B-43C4-86A4-FE442549CD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b="42215"/>
          <a:stretch/>
        </p:blipFill>
        <p:spPr>
          <a:xfrm>
            <a:off x="391600" y="904761"/>
            <a:ext cx="8184589" cy="973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45CCF-6251-4210-8DBB-5E1922AC3B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1624" b="52275"/>
          <a:stretch/>
        </p:blipFill>
        <p:spPr>
          <a:xfrm>
            <a:off x="535742" y="3052723"/>
            <a:ext cx="8568952" cy="7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AD29D-E666-4E00-B266-4F22C16B166A}"/>
              </a:ext>
            </a:extLst>
          </p:cNvPr>
          <p:cNvSpPr txBox="1"/>
          <p:nvPr/>
        </p:nvSpPr>
        <p:spPr>
          <a:xfrm>
            <a:off x="4584345" y="1852998"/>
            <a:ext cx="72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E7CAD-8115-43F0-AF6E-A9E0A920771C}"/>
              </a:ext>
            </a:extLst>
          </p:cNvPr>
          <p:cNvSpPr txBox="1"/>
          <p:nvPr/>
        </p:nvSpPr>
        <p:spPr>
          <a:xfrm>
            <a:off x="6026939" y="182897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A9EF-4942-4F17-AB97-AD9969585A05}"/>
              </a:ext>
            </a:extLst>
          </p:cNvPr>
          <p:cNvSpPr txBox="1"/>
          <p:nvPr/>
        </p:nvSpPr>
        <p:spPr>
          <a:xfrm>
            <a:off x="4696038" y="369794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4C334-68B0-44A7-A16C-F6D3AB656B35}"/>
              </a:ext>
            </a:extLst>
          </p:cNvPr>
          <p:cNvSpPr txBox="1"/>
          <p:nvPr/>
        </p:nvSpPr>
        <p:spPr>
          <a:xfrm>
            <a:off x="6104718" y="371816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6320"/>
            <a:ext cx="2267744" cy="10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&gt;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Hành trang số">
            <a:hlinkClick r:id="" action="ppaction://media"/>
            <a:extLst>
              <a:ext uri="{FF2B5EF4-FFF2-40B4-BE49-F238E27FC236}">
                <a16:creationId xmlns:a16="http://schemas.microsoft.com/office/drawing/2014/main" id="{CBE38904-228B-4102-8C7A-5462203905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843558"/>
            <a:ext cx="4243399" cy="42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A1D28-F16F-4F9F-92B1-1A033F2BC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  <p:pic>
        <p:nvPicPr>
          <p:cNvPr id="4" name="Xuân Nghi – Nắng Sớm (mp3cut.net)">
            <a:hlinkClick r:id="" action="ppaction://media"/>
            <a:extLst>
              <a:ext uri="{FF2B5EF4-FFF2-40B4-BE49-F238E27FC236}">
                <a16:creationId xmlns:a16="http://schemas.microsoft.com/office/drawing/2014/main" id="{24429F6A-3BA3-4CFC-8392-E285EC9BF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749065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E98A3-AF03-40F0-886C-D310350B00BF}"/>
              </a:ext>
            </a:extLst>
          </p:cNvPr>
          <p:cNvSpPr txBox="1"/>
          <p:nvPr/>
        </p:nvSpPr>
        <p:spPr>
          <a:xfrm>
            <a:off x="1907704" y="1419622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11614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157" y="3699184"/>
            <a:ext cx="1220739" cy="544744"/>
            <a:chOff x="801323" y="3742814"/>
            <a:chExt cx="1220739" cy="544744"/>
          </a:xfrm>
        </p:grpSpPr>
        <p:grpSp>
          <p:nvGrpSpPr>
            <p:cNvPr id="30" name="Group 29"/>
            <p:cNvGrpSpPr/>
            <p:nvPr/>
          </p:nvGrpSpPr>
          <p:grpSpPr>
            <a:xfrm>
              <a:off x="801323" y="3742814"/>
              <a:ext cx="546259" cy="523220"/>
              <a:chOff x="1502365" y="4554706"/>
              <a:chExt cx="546259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15993" y="455470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64338"/>
              <a:ext cx="535708" cy="523220"/>
              <a:chOff x="1502365" y="4575499"/>
              <a:chExt cx="535708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05442" y="457549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6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37EC8-C19B-4B05-BD3F-9316121B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018390"/>
            <a:ext cx="2959762" cy="1674904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C9D76021-E9F0-42CC-BE51-D0FE9BCE5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1" y="2001919"/>
            <a:ext cx="3011070" cy="17039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196C2-B231-4AA8-9BC1-2716C5D5DDB3}"/>
              </a:ext>
            </a:extLst>
          </p:cNvPr>
          <p:cNvGrpSpPr/>
          <p:nvPr/>
        </p:nvGrpSpPr>
        <p:grpSpPr>
          <a:xfrm>
            <a:off x="3980532" y="3789822"/>
            <a:ext cx="1198057" cy="528298"/>
            <a:chOff x="801323" y="3771004"/>
            <a:chExt cx="1198057" cy="5282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8B07F2-BFF1-4AB8-A9AF-F5853F5DE8E5}"/>
                </a:ext>
              </a:extLst>
            </p:cNvPr>
            <p:cNvGrpSpPr/>
            <p:nvPr/>
          </p:nvGrpSpPr>
          <p:grpSpPr>
            <a:xfrm>
              <a:off x="801323" y="3776082"/>
              <a:ext cx="544030" cy="523220"/>
              <a:chOff x="1502365" y="4587974"/>
              <a:chExt cx="544030" cy="523220"/>
            </a:xfrm>
          </p:grpSpPr>
          <p:sp>
            <p:nvSpPr>
              <p:cNvPr id="46" name="Rounded Rectangle 15">
                <a:extLst>
                  <a:ext uri="{FF2B5EF4-FFF2-40B4-BE49-F238E27FC236}">
                    <a16:creationId xmlns:a16="http://schemas.microsoft.com/office/drawing/2014/main" id="{79B2667E-6441-4EE0-96A7-31754D7DEC80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29AE55-8DDB-4A56-8AC5-7B7705BC6E9A}"/>
                  </a:ext>
                </a:extLst>
              </p:cNvPr>
              <p:cNvSpPr txBox="1"/>
              <p:nvPr/>
            </p:nvSpPr>
            <p:spPr>
              <a:xfrm>
                <a:off x="1513764" y="4587974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BBAE2E-8F4A-4844-84CD-0DEB4D745155}"/>
                </a:ext>
              </a:extLst>
            </p:cNvPr>
            <p:cNvGrpSpPr/>
            <p:nvPr/>
          </p:nvGrpSpPr>
          <p:grpSpPr>
            <a:xfrm>
              <a:off x="1466749" y="3771004"/>
              <a:ext cx="532631" cy="523220"/>
              <a:chOff x="1482760" y="4582165"/>
              <a:chExt cx="532631" cy="523220"/>
            </a:xfrm>
          </p:grpSpPr>
          <p:sp>
            <p:nvSpPr>
              <p:cNvPr id="44" name="Rounded Rectangle 17">
                <a:extLst>
                  <a:ext uri="{FF2B5EF4-FFF2-40B4-BE49-F238E27FC236}">
                    <a16:creationId xmlns:a16="http://schemas.microsoft.com/office/drawing/2014/main" id="{9A28F0AD-715E-42BE-818E-E4BDB76B7A1E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9E72A1-68A3-429E-BB4A-6C50FD0BEA47}"/>
                  </a:ext>
                </a:extLst>
              </p:cNvPr>
              <p:cNvSpPr txBox="1"/>
              <p:nvPr/>
            </p:nvSpPr>
            <p:spPr>
              <a:xfrm>
                <a:off x="1482760" y="4582165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</p:grpSp>
      <p:pic>
        <p:nvPicPr>
          <p:cNvPr id="2052" name="Picture 2051">
            <a:extLst>
              <a:ext uri="{FF2B5EF4-FFF2-40B4-BE49-F238E27FC236}">
                <a16:creationId xmlns:a16="http://schemas.microsoft.com/office/drawing/2014/main" id="{BD1A5805-0162-4DC0-99FA-554D79001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2020946"/>
            <a:ext cx="2990666" cy="1692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5174" y="2859782"/>
            <a:ext cx="1266245" cy="88480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489334" y="2859783"/>
            <a:ext cx="1227907" cy="924696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476367" y="2853888"/>
            <a:ext cx="730299" cy="86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53BCA-0F54-4B4C-A395-5DBBB6405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33" y="267494"/>
            <a:ext cx="4953653" cy="280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54687-31A5-4075-ADBA-E088B7A03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3260"/>
            <a:ext cx="4335409" cy="245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08155-CE42-411B-8EF5-A41F8470E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2526210"/>
            <a:ext cx="4526538" cy="256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1797C-B85D-4F13-94CA-7E34A2062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1" y="2394171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6933" y="43031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6537" y="4241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1095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C67D6A-7645-4F78-8677-8F3FA1193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3" y="317351"/>
            <a:ext cx="4032331" cy="228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8D82A-36D3-4346-BC08-D567C9664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0" y="1687753"/>
            <a:ext cx="4335409" cy="24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451" y="298546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517" y="3016735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2049" y="303569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4162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4414" y="430985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2179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766" y="423137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C9E766-D75D-4DF0-8505-4F93ACD9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" y="315753"/>
            <a:ext cx="4526538" cy="256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EF34BD-2D99-4B2B-9E76-1E2B4F1AD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06" y="1851670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1623"/>
            <a:ext cx="6729643" cy="3808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128DB-F745-4D72-A65B-E57066139409}"/>
              </a:ext>
            </a:extLst>
          </p:cNvPr>
          <p:cNvSpPr txBox="1"/>
          <p:nvPr/>
        </p:nvSpPr>
        <p:spPr>
          <a:xfrm>
            <a:off x="629994" y="4227934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SGK-TV" pitchFamily="2" charset="0"/>
                <a:cs typeface="Arial-SGK-TV" pitchFamily="2" charset="0"/>
              </a:rPr>
              <a:t>A. 5, 6, 7, 5, 4, 9, 10, 8, 7,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1A04-CC44-4A54-9E04-576C3F888863}"/>
              </a:ext>
            </a:extLst>
          </p:cNvPr>
          <p:cNvSpPr txBox="1"/>
          <p:nvPr/>
        </p:nvSpPr>
        <p:spPr>
          <a:xfrm>
            <a:off x="3344240" y="4168062"/>
            <a:ext cx="23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SGK-TV" pitchFamily="2" charset="0"/>
                <a:cs typeface="Arial-SGK-TV" pitchFamily="2" charset="0"/>
              </a:rPr>
              <a:t>B. 5, 6, 7, 5, 8, 9, 10, 8, 7,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C0FBE-F2A3-413E-B919-479877B1C4D7}"/>
              </a:ext>
            </a:extLst>
          </p:cNvPr>
          <p:cNvSpPr txBox="1"/>
          <p:nvPr/>
        </p:nvSpPr>
        <p:spPr>
          <a:xfrm>
            <a:off x="6242994" y="4185855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SGK-TV" pitchFamily="2" charset="0"/>
                <a:cs typeface="Arial-SGK-TV" pitchFamily="2" charset="0"/>
              </a:rPr>
              <a:t>C. 5, 2, 7, 5, 8, 9, 10, 8, 2,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CAFE7-20CB-41B5-B42A-8D2EA3E2C0E6}"/>
              </a:ext>
            </a:extLst>
          </p:cNvPr>
          <p:cNvSpPr txBox="1"/>
          <p:nvPr/>
        </p:nvSpPr>
        <p:spPr>
          <a:xfrm>
            <a:off x="3344240" y="4168062"/>
            <a:ext cx="2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B. 5, 6, 7, 5, 8, 9, 10, 8, 7, 6.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268</Words>
  <Application>Microsoft Office PowerPoint</Application>
  <PresentationFormat>Trình chiếu Trên màn hình (16:9)</PresentationFormat>
  <Paragraphs>102</Paragraphs>
  <Slides>9</Slides>
  <Notes>3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20" baseType="lpstr">
      <vt:lpstr>맑은 고딕</vt:lpstr>
      <vt:lpstr>.VnTime</vt:lpstr>
      <vt:lpstr>Aharoni</vt:lpstr>
      <vt:lpstr>Arial</vt:lpstr>
      <vt:lpstr>Arial-SGK-TV</vt:lpstr>
      <vt:lpstr>Calibri</vt:lpstr>
      <vt:lpstr>Estrangelo Edessa</vt:lpstr>
      <vt:lpstr>Times New Roman</vt:lpstr>
      <vt:lpstr>Verdana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PC</cp:lastModifiedBy>
  <cp:revision>150</cp:revision>
  <dcterms:created xsi:type="dcterms:W3CDTF">2014-04-01T16:27:38Z</dcterms:created>
  <dcterms:modified xsi:type="dcterms:W3CDTF">2022-09-26T00:33:18Z</dcterms:modified>
</cp:coreProperties>
</file>