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9589F-3111-4689-BDA0-B5758D6B3C8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A98E3-FE77-4521-94B9-C04F87F2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1488-67FE-43DC-855D-906993F00AC3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23DC-C59A-4F02-83EF-15CFA5B4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  <a:p>
            <a:pPr algn="ctr">
              <a:spcBef>
                <a:spcPts val="12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0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dõi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2024-09-16T10:23:44Z</dcterms:created>
  <dcterms:modified xsi:type="dcterms:W3CDTF">2024-09-16T10:25:25Z</dcterms:modified>
</cp:coreProperties>
</file>