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1"/>
  </p:notesMasterIdLst>
  <p:sldIdLst>
    <p:sldId id="257" r:id="rId4"/>
    <p:sldId id="263" r:id="rId5"/>
    <p:sldId id="264" r:id="rId6"/>
    <p:sldId id="265" r:id="rId7"/>
    <p:sldId id="266" r:id="rId8"/>
    <p:sldId id="268" r:id="rId9"/>
    <p:sldId id="27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quỳnh anh nguyễn thị" initials="qant" lastIdx="1" clrIdx="0">
    <p:extLst>
      <p:ext uri="{19B8F6BF-5375-455C-9EA6-DF929625EA0E}">
        <p15:presenceInfo xmlns:p15="http://schemas.microsoft.com/office/powerpoint/2012/main" userId="7dc718edbcdf263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7F5A7A-5C0F-4C9C-9694-B89261CE5030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D77E55-265B-43D9-8AF2-8F1F8530F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843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65af97229a_8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65af97229a_8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0197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DB8AE9-36F5-473C-98FA-2DE66F2DB9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2A8E7F-66F5-46D1-B5E6-1BEBC03A38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81034D-38D3-41E1-9EC8-C5727F7A4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1A077-F484-454C-B15B-CD86D0FF0F76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6854F1-26FC-4208-B074-148B2E9A8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BB55CA-7FA9-4D23-A291-B820C6CAA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A0337-00B4-4B9C-BCD2-FCD2AC189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881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966F40-AF55-4ADE-8A6B-D7423EC30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05390F-A7C4-4DD9-9BFF-E8B8FD2C5C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63FED9-83A6-4FEE-B5F9-8FDF35CAE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1A077-F484-454C-B15B-CD86D0FF0F76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A7C195-F280-4A70-9B14-F94C0D24B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92906-6C18-47D9-8EB5-9B1C8A6EB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A0337-00B4-4B9C-BCD2-FCD2AC189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343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9599400-618A-4D7C-A85C-2007B6E48A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E9902F-14DD-4F8E-BCC9-6137D09A50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A573F6-A123-42BC-8D10-092A40540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1A077-F484-454C-B15B-CD86D0FF0F76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C2FE3F-CB46-429A-9BE7-9E4F5F82D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95DD00-B285-4E4B-9B61-83A730516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A0337-00B4-4B9C-BCD2-FCD2AC189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8357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3553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3246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916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4337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4092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2700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4655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765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B362F-3AA3-47CA-B58F-BDEFD49CC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0DD62A-0624-41C4-B207-675DEF09E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4BD160-F18F-4469-8419-DD1B05737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1A077-F484-454C-B15B-CD86D0FF0F76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F3F92-E895-46E4-AAFD-D99FBE8E6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C7F808-4E67-4DEC-A743-BCC499E24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A0337-00B4-4B9C-BCD2-FCD2AC189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4591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4195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6456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9435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20104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10904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8026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98347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39257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48428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0102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F73DA8-E5BC-4BB0-AD0D-4328ADC61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E6D477-462F-45EC-8CF4-1682DCF175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7F31FB-6D95-4C61-BFC8-FD78CB9C4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1A077-F484-454C-B15B-CD86D0FF0F76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72CA4C-44F1-4A94-91F6-0DB94D280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A411C3-BAE8-4E6E-8B82-242123A95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A0337-00B4-4B9C-BCD2-FCD2AC189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8873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57781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56602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34124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347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FD980-3BB4-4B36-B760-49064F4CD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ACF525-D069-482A-A090-9A788A1AE8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54B543-E65C-44BA-BAEA-8E934F49C7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F872A9-94AD-4ED7-8C3A-6166111D8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1A077-F484-454C-B15B-CD86D0FF0F76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67A908-89D6-4875-9A9F-EBE1AFB15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36F125-7324-4E1F-A999-460B20C38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A0337-00B4-4B9C-BCD2-FCD2AC189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57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205E8-4295-40EC-BFDA-80BCC4FAE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EE61C0-7B34-4CEE-9F79-437D4EAC19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A8F8DD-AAD9-47CF-9637-5343C92790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35AE4A-F828-4D27-B579-0A07C38DB1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23DC07-9F15-4E81-B6A3-6C6A40C659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0ACB7B3-9310-4F0B-AB8F-060DA4B40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1A077-F484-454C-B15B-CD86D0FF0F76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E1C60ED-C3BA-450C-8D2D-269B4A1B6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C084FD2-C9E6-4E29-9A20-BBD6B329C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A0337-00B4-4B9C-BCD2-FCD2AC189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301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28F17-D800-4E12-A81F-C8DB544B4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4B6190-159A-49F5-BAC5-36230FFC4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1A077-F484-454C-B15B-CD86D0FF0F76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D3BB48-39B7-4CAF-AB0A-D868CF24E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BE7769-0252-4EA6-A37D-D8101565E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A0337-00B4-4B9C-BCD2-FCD2AC189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493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62F3D7-827B-48D9-9989-80481C851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1A077-F484-454C-B15B-CD86D0FF0F76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D42246-A56F-4D0A-B1F4-AE0AEE978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F14D1A-1400-4613-9E42-B71E86D11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A0337-00B4-4B9C-BCD2-FCD2AC189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995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E55FF-9784-4F32-8807-1E9D2A8D9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369521-E742-4516-8EFD-AE8775C9E5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F5DCD2-AAC5-4738-ABE5-C5E3032F21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890E9D-668E-479C-9F1D-CD4C9DA0E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1A077-F484-454C-B15B-CD86D0FF0F76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58AD5D-3C80-4DD5-940F-877647659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5187A8-F2E5-4AD3-9E9A-FA025D1E8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A0337-00B4-4B9C-BCD2-FCD2AC189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492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7E31EC-AE96-4B69-98C3-BF4E484A3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94CA89-5DFE-4C2B-92AF-EB61C6E8D7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29DD37-970D-4B62-A02E-9B531EC78E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B1B615-7FCF-42EF-8B20-BFA118608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1A077-F484-454C-B15B-CD86D0FF0F76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2FE0C4-DD36-41AC-983D-A99844657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B3D9BC-D638-4D51-9FE4-C42ABF19E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A0337-00B4-4B9C-BCD2-FCD2AC189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883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BEF7AF6-4F92-40DE-91CA-5B313A95F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7E4F37-40F3-4B5A-95B4-36B472AF54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4F99D8-9253-4122-9919-15103A554F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11A077-F484-454C-B15B-CD86D0FF0F76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160EED-E9DA-4EA4-8B9C-6745B3C101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FBECAC-CCA5-469D-B6CB-79D66D042D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0A0337-00B4-4B9C-BCD2-FCD2AC189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43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664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23189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24000" y="0"/>
            <a:ext cx="9144000" cy="1828800"/>
          </a:xfrm>
          <a:prstGeom prst="rect">
            <a:avLst/>
          </a:prstGeom>
          <a:solidFill>
            <a:srgbClr val="A7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676401" y="1295401"/>
            <a:ext cx="8809703" cy="3124199"/>
            <a:chOff x="258097" y="1914117"/>
            <a:chExt cx="8458200" cy="1828800"/>
          </a:xfrm>
        </p:grpSpPr>
        <p:sp>
          <p:nvSpPr>
            <p:cNvPr id="5" name="Rounded Rectangle 4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itchFamily="34" charset="0"/>
                <a:ea typeface="+mn-ea"/>
                <a:cs typeface="+mn-cs"/>
              </a:endParaRPr>
            </a:p>
          </p:txBody>
        </p:sp>
      </p:grp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1921951" y="2391074"/>
            <a:ext cx="8305800" cy="1752600"/>
          </a:xfrm>
        </p:spPr>
        <p:txBody>
          <a:bodyPr>
            <a:noAutofit/>
          </a:bodyPr>
          <a:lstStyle/>
          <a:p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endParaRPr lang="en-US" sz="4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4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05400" y="1565565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74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2490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FF0000"/>
                </a:solidFill>
                <a:latin typeface="HP-089" pitchFamily="34" charset="0"/>
              </a:rPr>
              <a:t>Khởi động</a:t>
            </a:r>
            <a:endParaRPr lang="vi-VN" sz="3600" b="1" dirty="0">
              <a:solidFill>
                <a:srgbClr val="FF0000"/>
              </a:solidFill>
              <a:latin typeface="HP001 TD 4H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234183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2490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19075" y="-85335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07498" y="6061870"/>
            <a:ext cx="3401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795E78E-A0AC-45A0-A297-AB4F4CAD39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28675"/>
            <a:ext cx="12192000" cy="520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63B0593E-9A02-4F01-93A9-400DB47937D0}"/>
              </a:ext>
            </a:extLst>
          </p:cNvPr>
          <p:cNvSpPr txBox="1">
            <a:spLocks/>
          </p:cNvSpPr>
          <p:nvPr/>
        </p:nvSpPr>
        <p:spPr>
          <a:xfrm>
            <a:off x="3569776" y="6067035"/>
            <a:ext cx="8305800" cy="1752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ở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vi-VN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ách thiết kế xây dựng mô hình kinh doanh nhà Bungalow hút khách">
            <a:extLst>
              <a:ext uri="{FF2B5EF4-FFF2-40B4-BE49-F238E27FC236}">
                <a16:creationId xmlns:a16="http://schemas.microsoft.com/office/drawing/2014/main" id="{86376DD4-1706-4730-A83D-4D98A9E831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304267" cy="5981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AB977169-8152-4771-8425-85351196A68F}"/>
              </a:ext>
            </a:extLst>
          </p:cNvPr>
          <p:cNvSpPr txBox="1">
            <a:spLocks/>
          </p:cNvSpPr>
          <p:nvPr/>
        </p:nvSpPr>
        <p:spPr>
          <a:xfrm>
            <a:off x="7760776" y="6076560"/>
            <a:ext cx="2459549" cy="7814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Rông</a:t>
            </a:r>
            <a:endParaRPr lang="en-US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8" name="Picture 6" descr="Di sản nhà Rông Tây Nguyên và kiến trúc độc đáo không thể bỏ qua">
            <a:extLst>
              <a:ext uri="{FF2B5EF4-FFF2-40B4-BE49-F238E27FC236}">
                <a16:creationId xmlns:a16="http://schemas.microsoft.com/office/drawing/2014/main" id="{522905FF-6269-4954-8D1A-88C3D76321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4266" y="0"/>
            <a:ext cx="5887733" cy="5981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6A928E50-C825-4F83-AE9E-659BAFA16167}"/>
              </a:ext>
            </a:extLst>
          </p:cNvPr>
          <p:cNvSpPr txBox="1">
            <a:spLocks/>
          </p:cNvSpPr>
          <p:nvPr/>
        </p:nvSpPr>
        <p:spPr>
          <a:xfrm>
            <a:off x="1902901" y="6114660"/>
            <a:ext cx="2459549" cy="7814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endParaRPr lang="en-US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1110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hiết Kế Mẫu Biệt Thự Phố 3 Tầng Hiện Đại Mặt Tiền 9m">
            <a:extLst>
              <a:ext uri="{FF2B5EF4-FFF2-40B4-BE49-F238E27FC236}">
                <a16:creationId xmlns:a16="http://schemas.microsoft.com/office/drawing/2014/main" id="{29882133-8151-4573-87C8-D1E226ED2D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238875" cy="593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Nhà mái ngói cấp 4 đẹp 100m2 dưới 400 triệu | MuaBanNhaDat – Chuyên trang  tổng hợp và chia sẻ mẫu nhà, kinh nghiệm xây dựng nhà ở giá tốt">
            <a:extLst>
              <a:ext uri="{FF2B5EF4-FFF2-40B4-BE49-F238E27FC236}">
                <a16:creationId xmlns:a16="http://schemas.microsoft.com/office/drawing/2014/main" id="{14D239E2-FC0C-4341-836F-2216A6E47C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75" y="0"/>
            <a:ext cx="5953125" cy="593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71F4ABC4-0D72-4CD8-BB57-917FD74D5108}"/>
              </a:ext>
            </a:extLst>
          </p:cNvPr>
          <p:cNvSpPr txBox="1">
            <a:spLocks/>
          </p:cNvSpPr>
          <p:nvPr/>
        </p:nvSpPr>
        <p:spPr>
          <a:xfrm>
            <a:off x="1902901" y="6114660"/>
            <a:ext cx="2459549" cy="7814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tầng</a:t>
            </a:r>
            <a:endParaRPr lang="en-US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5ADA37ED-9CDA-445C-877E-DEE48F9AAAC3}"/>
              </a:ext>
            </a:extLst>
          </p:cNvPr>
          <p:cNvSpPr txBox="1">
            <a:spLocks/>
          </p:cNvSpPr>
          <p:nvPr/>
        </p:nvSpPr>
        <p:spPr>
          <a:xfrm>
            <a:off x="8237026" y="6085695"/>
            <a:ext cx="2459549" cy="7814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ngói</a:t>
            </a:r>
            <a:endParaRPr lang="en-US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6225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2490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0781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50B406B2-5E86-470C-8C9E-F8005FE79C3A}"/>
              </a:ext>
            </a:extLst>
          </p:cNvPr>
          <p:cNvSpPr txBox="1">
            <a:spLocks/>
          </p:cNvSpPr>
          <p:nvPr/>
        </p:nvSpPr>
        <p:spPr>
          <a:xfrm>
            <a:off x="5146596" y="154190"/>
            <a:ext cx="2459549" cy="7814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thiệp</a:t>
            </a:r>
            <a:endParaRPr lang="en-US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3032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44AB88F-3A6B-44F3-A7AE-A3AB23060D0C}"/>
              </a:ext>
            </a:extLst>
          </p:cNvPr>
          <p:cNvSpPr/>
          <p:nvPr/>
        </p:nvSpPr>
        <p:spPr>
          <a:xfrm>
            <a:off x="439480" y="1303022"/>
            <a:ext cx="7201784" cy="4251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  <a:buSzPts val="5200"/>
              <a:defRPr/>
            </a:pPr>
            <a:r>
              <a:rPr lang="en-GB" sz="8000" b="1" kern="0" spc="13" dirty="0" err="1">
                <a:solidFill>
                  <a:srgbClr val="0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  <a:sym typeface="Arial"/>
              </a:rPr>
              <a:t>Củng</a:t>
            </a:r>
            <a:r>
              <a:rPr lang="en-GB" sz="8000" b="1" kern="0" spc="13" dirty="0">
                <a:solidFill>
                  <a:srgbClr val="0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  <a:sym typeface="Arial"/>
              </a:rPr>
              <a:t> </a:t>
            </a:r>
            <a:r>
              <a:rPr lang="en-GB" sz="8000" b="1" kern="0" spc="13" dirty="0" err="1">
                <a:solidFill>
                  <a:srgbClr val="0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  <a:sym typeface="Arial"/>
              </a:rPr>
              <a:t>cố</a:t>
            </a:r>
            <a:r>
              <a:rPr lang="en-GB" sz="8000" b="1" kern="0" spc="13" dirty="0">
                <a:solidFill>
                  <a:srgbClr val="0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  <a:sym typeface="Arial"/>
              </a:rPr>
              <a:t> </a:t>
            </a:r>
            <a:r>
              <a:rPr lang="en-GB" sz="8000" b="1" kern="0" spc="13" dirty="0" err="1">
                <a:solidFill>
                  <a:srgbClr val="0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  <a:sym typeface="Arial"/>
              </a:rPr>
              <a:t>bài</a:t>
            </a:r>
            <a:r>
              <a:rPr lang="en-GB" sz="8000" b="1" kern="0" spc="13" dirty="0">
                <a:solidFill>
                  <a:srgbClr val="0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  <a:sym typeface="Arial"/>
              </a:rPr>
              <a:t> </a:t>
            </a:r>
            <a:r>
              <a:rPr lang="en-GB" sz="8000" b="1" kern="0" spc="13" dirty="0" err="1">
                <a:solidFill>
                  <a:srgbClr val="0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  <a:sym typeface="Arial"/>
              </a:rPr>
              <a:t>học</a:t>
            </a:r>
            <a:endParaRPr lang="en-GB" sz="8000" b="1" kern="0" spc="13" dirty="0">
              <a:solidFill>
                <a:srgbClr val="000000"/>
              </a:solidFill>
              <a:latin typeface="Arial-SGK-TV" pitchFamily="2" charset="0"/>
              <a:ea typeface="Arial-Rounded" panose="020B0500000000000000" pitchFamily="34" charset="0"/>
              <a:cs typeface="Arial-SGK-TV" pitchFamily="2" charset="0"/>
              <a:sym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C8453C-C512-4489-80A2-2910095B8E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5307" y="3969219"/>
            <a:ext cx="3936693" cy="28887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40</Words>
  <Application>Microsoft Office PowerPoint</Application>
  <PresentationFormat>Widescreen</PresentationFormat>
  <Paragraphs>13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20" baseType="lpstr">
      <vt:lpstr>.VnAvant</vt:lpstr>
      <vt:lpstr>Arial</vt:lpstr>
      <vt:lpstr>Arial-Rounded</vt:lpstr>
      <vt:lpstr>Arial-SGK-TV</vt:lpstr>
      <vt:lpstr>Calibri</vt:lpstr>
      <vt:lpstr>Calibri Light</vt:lpstr>
      <vt:lpstr>HP001 TD 4H</vt:lpstr>
      <vt:lpstr>HP-089</vt:lpstr>
      <vt:lpstr>Lato</vt:lpstr>
      <vt:lpstr>Times New Roman</vt:lpstr>
      <vt:lpstr>Office Theme</vt:lpstr>
      <vt:lpstr>1_Office Theme</vt:lpstr>
      <vt:lpstr>1_Simple Light</vt:lpstr>
      <vt:lpstr>PowerPoint Presentation</vt:lpstr>
      <vt:lpstr>Khởi động</vt:lpstr>
      <vt:lpstr>Khám phá</vt:lpstr>
      <vt:lpstr>PowerPoint Presentation</vt:lpstr>
      <vt:lpstr>PowerPoint Presentation</vt:lpstr>
      <vt:lpstr>Vận dụng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quỳnh anh nguyễn thị</dc:creator>
  <cp:lastModifiedBy>Techsi.vn</cp:lastModifiedBy>
  <cp:revision>13</cp:revision>
  <dcterms:created xsi:type="dcterms:W3CDTF">2020-08-27T09:34:19Z</dcterms:created>
  <dcterms:modified xsi:type="dcterms:W3CDTF">2024-09-16T10:19:02Z</dcterms:modified>
</cp:coreProperties>
</file>