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8" r:id="rId5"/>
    <p:sldId id="260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00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90C6-2D63-4441-B2EC-90222945ADE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-371475" y="2090172"/>
            <a:ext cx="1203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endParaRPr lang="vi-VN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52" y="377825"/>
            <a:ext cx="9007774" cy="1320800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5: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8F090-4546-4833-8916-614305986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9969" t="22917" r="17898" b="13889"/>
          <a:stretch/>
        </p:blipFill>
        <p:spPr>
          <a:xfrm>
            <a:off x="2124076" y="1698626"/>
            <a:ext cx="6048374" cy="51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3FB90-8ECF-44C7-8CC2-E12A0D337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106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</a:extLst>
          </a:blip>
          <a:srcRect l="18334" t="4307" r="21111" b="5278"/>
          <a:stretch/>
        </p:blipFill>
        <p:spPr>
          <a:xfrm rot="5400000">
            <a:off x="2829941" y="4761"/>
            <a:ext cx="4438650" cy="9267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2" y="358775"/>
            <a:ext cx="9553786" cy="193675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6: Chia sẻ những việc làm tích cực em đã thực hiện trong giờ làm, giờ chơi.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4286251" y="130314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D628-E97E-4CD1-9E19-D0A72C2B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76300"/>
            <a:ext cx="5943600" cy="579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2B2DE-3AF5-4A2F-A8A0-2FA80C1A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5"/>
          <a:stretch/>
        </p:blipFill>
        <p:spPr>
          <a:xfrm>
            <a:off x="6248401" y="876300"/>
            <a:ext cx="59435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EFB2DE-2BBF-4029-9641-6227794B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295"/>
            <a:ext cx="5962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A6A8F-0D8D-4C62-B071-95481EF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30"/>
          <a:stretch/>
        </p:blipFill>
        <p:spPr>
          <a:xfrm>
            <a:off x="6296026" y="278295"/>
            <a:ext cx="5895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5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3609974" y="819806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AC0C3B-7F5D-465D-B513-B9DF2458528F}"/>
              </a:ext>
            </a:extLst>
          </p:cNvPr>
          <p:cNvSpPr/>
          <p:nvPr/>
        </p:nvSpPr>
        <p:spPr>
          <a:xfrm>
            <a:off x="390526" y="1885949"/>
            <a:ext cx="9296399" cy="3514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4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2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5"/>
    </mc:Choice>
    <mc:Fallback xmlns="">
      <p:transition spd="slow" advTm="2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1372</TotalTime>
  <Words>101</Words>
  <Application>Microsoft Macintosh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.VnArial NarrowH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Hoạt động 5: Nhận xét hành vi đã thay đổi của các bạn. </vt:lpstr>
      <vt:lpstr>PowerPoint Presentation</vt:lpstr>
      <vt:lpstr>Hoạt động 6: Chia sẻ những việc làm tích cực em đã thực hiện trong giờ làm, giờ chơi.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xuanhieupd</cp:lastModifiedBy>
  <cp:revision>26</cp:revision>
  <dcterms:created xsi:type="dcterms:W3CDTF">2020-08-16T09:52:33Z</dcterms:created>
  <dcterms:modified xsi:type="dcterms:W3CDTF">2024-09-15T16:06:59Z</dcterms:modified>
</cp:coreProperties>
</file>