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0D6A87-D76D-4193-9362-2C29452F22A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7E9E9-08B6-4F6B-A328-37AEF274B77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5B9B4AF-EA93-4276-BB6B-71BEFD8855D8}" type="datetime1">
              <a:rPr lang="en-GB"/>
              <a:pPr lvl="0"/>
              <a:t>11/09/2023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0115DB6-6A33-4A4F-96EF-13622AA4B3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684AD0-26FD-4DB6-9D92-7C284866365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F84EE-A15F-422E-9C3E-16E46346CE1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84325-C136-4A8C-BDB4-B8ACB8D9C1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ECF11CA-80ED-48A6-9F6B-F2DC6DFDE10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4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3B4F-2297-4AE5-A8F3-3AF7CA0614C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61959-4B67-41F8-BCE7-3206DA2B3F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D49B-C13A-49FC-839E-C2A49CC1F2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1E84E7-DB90-4A2B-8B5A-F791E4ABF092}" type="datetime1">
              <a:rPr lang="en-GB"/>
              <a:pPr lvl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AC013-0107-44BA-869C-7DD3B68510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470CC-647B-4A35-9CCC-4B8F250CCB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C3AC28-89E8-439F-9461-E13DFCDAAA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79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9F3F-A1D8-4CB2-B69D-CF85EA3701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D4587-F3EB-4DE2-9D41-17C81522D82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96C91-6826-42B7-AE55-F839F4C115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5840D4-FE8B-49D2-A667-ACCD3DADFB93}" type="datetime1">
              <a:rPr lang="en-GB"/>
              <a:pPr lvl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E812F-073F-43E2-9CD3-1B24B88904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5CD6-D385-44ED-BB29-B3B9E9D136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91ABE-C9CC-46E4-8D88-6B67C9E3862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0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B3EC1-B953-4E45-8D1F-6F08A55ADB7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26258-030A-4C27-8056-5FC578461EB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AB3C0-ECFB-4566-9014-8E8EAF6FF7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DA4F26-1C4B-480C-AC96-DD0BF2FEC9D8}" type="datetime1">
              <a:rPr lang="en-GB"/>
              <a:pPr lvl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2300C-3538-4CCE-A957-C76EA9EE91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9CC59-BE17-4981-BEE6-93413349E3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D32FE4-16AC-425D-8E34-AF98FBB7A1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45CB9-E764-4440-8EBD-267C159715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170B4-8B7D-4D6E-BE77-8982A7B3DB9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3698F-6678-4252-850F-8C6A32CB25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E353A6-8406-4C8F-9E41-EB1E10026F9A}" type="datetime1">
              <a:rPr lang="en-GB"/>
              <a:pPr lvl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E758-3551-49DC-81A9-489B8CF473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03E94-D7F1-4241-BCC3-1F07AD1FE0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0DB364-40D1-4EBA-9AF5-C16508B6EF1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2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E59DA-85E6-4F38-8359-86237BBB85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6F306-44DD-45F5-B621-0984CAE65B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0429-1573-47C2-89EC-6516C42D74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ED6173-BD19-4225-857F-9544BB28ED3A}" type="datetime1">
              <a:rPr lang="en-GB"/>
              <a:pPr lvl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6A35E-44F3-495B-A571-1204338E1F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B1E66-C341-4787-A426-3CF8482071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925B8-37B6-45D4-874E-38FB54C17E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4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C9C7-F5C3-455D-90BA-1A8956774A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0D5B-7D84-489D-B7A6-D26D2690AD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C5FD2-0CF0-4BD6-A10D-B33DE208DDC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7CC48-ADE5-4224-BDDE-23AABC5E84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A82C6D-7FAE-4A56-A0AE-6F79B18D333D}" type="datetime1">
              <a:rPr lang="en-GB"/>
              <a:pPr lvl="0"/>
              <a:t>11/09/2023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13202-9484-4E51-8F04-118D0CED69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EE127-F39F-4234-BCAD-E0BBA5FDC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E88729-2C61-44A9-BB85-D8A36597DB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0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D4F2-DC98-49C2-B564-5EFCE4BF8D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2D9E5-5A81-43BD-881F-B19325C2E4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2229C-A9C5-4A86-A999-0D8603BC97C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3C14D-332F-44AC-BA52-2E062A3CF89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9E77B-7E0F-4311-BB29-916DFF4E9EB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CA5255-F4A6-46CD-9768-A5646076B2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F4A115-7668-4BD4-89B8-EA912EE09B1F}" type="datetime1">
              <a:rPr lang="en-GB"/>
              <a:pPr lvl="0"/>
              <a:t>11/09/2023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FF791-8327-4756-8B1F-2901A8988A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43F4F-2AB7-4BD8-B783-38F82CFE4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EA8342-9BCE-4BA2-9ABD-AFE47054059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8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1E4D-6EDE-484D-BFE9-8F2376AC51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AE6B0-C225-4E77-84A0-9822DEE250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C0C0BE-5A34-420A-8770-0FA364FA6A8F}" type="datetime1">
              <a:rPr lang="en-GB"/>
              <a:pPr lvl="0"/>
              <a:t>11/09/2023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BBFBC-13B9-4151-BAC1-B7FBC0CD89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C00B1-1F19-45AD-9EC8-1F027CFC95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8AB208-E00E-4B90-AD47-EF35DBF7432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CF87B-DD9F-4DD1-B02C-3C4217D523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A30FAB-7A1F-4B37-BDCA-7EC1DD4CF873}" type="datetime1">
              <a:rPr lang="en-GB"/>
              <a:pPr lvl="0"/>
              <a:t>11/09/2023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197DD-2AED-46D9-A37B-D55CD62DFF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844B4-3F05-41F1-B9D2-E689215929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884EF-3074-4644-8FFA-8DB7B70C9F2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822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2EA7-4951-49B5-A4FA-C35BD33F62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45D65-2DBC-47A1-BC0D-DD87CC2E4F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30BE8-AD86-4E01-B01B-B7DA015AB3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91310-84AB-4F2C-BDF0-89E518F6FA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384C9A-55C7-40F5-AFA6-D677391104DA}" type="datetime1">
              <a:rPr lang="en-GB"/>
              <a:pPr lvl="0"/>
              <a:t>11/09/2023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E468A-0465-4C42-85CE-069194A627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49DCB-FD28-4DCE-AF3A-E90A3740AF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E2BC57-D916-4CD1-AEB5-03E18EB56C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05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61DD-CA3F-4C42-83E7-318F9C5DF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0C1173-258B-4945-A999-09B31BF3D79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6D4D2-C009-4449-9835-BF91837A6D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23937-2C8D-43D9-B482-0A683C9B5D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496AE5-24CD-4DBD-93F8-3489459AF337}" type="datetime1">
              <a:rPr lang="en-GB"/>
              <a:pPr lvl="0"/>
              <a:t>11/09/2023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2E8B4-2E09-43F1-9EC4-6DA7677B71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E1259-2956-4073-8D09-FFB3D8F40E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8244CF-1BB3-4492-A337-E64035D64B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1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3A105-8BFB-42E9-8444-DDE202BDBB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6809B-2F08-4B70-85DA-4D3379DE3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7EF98-D035-4EF0-A971-C41C51918F4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26EE3B6-A8CC-4CAE-B0C1-2B8167183129}" type="datetime1">
              <a:rPr lang="en-GB"/>
              <a:pPr lvl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F4445-DBE5-499A-BF87-C8386E8FACF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ACF23-E419-435F-8E97-32DD7173581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AFEDC1B-A8AA-41C0-A0A0-0C8FD9CF1706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>
            <a:extLst>
              <a:ext uri="{FF2B5EF4-FFF2-40B4-BE49-F238E27FC236}">
                <a16:creationId xmlns:a16="http://schemas.microsoft.com/office/drawing/2014/main" id="{CE6FC642-36FB-4B97-B73F-2A162EF3F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" y="37819"/>
            <a:ext cx="12179524" cy="6825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1">
            <a:extLst>
              <a:ext uri="{FF2B5EF4-FFF2-40B4-BE49-F238E27FC236}">
                <a16:creationId xmlns:a16="http://schemas.microsoft.com/office/drawing/2014/main" id="{50DA2A6B-F0FC-4943-A677-5B5A04E0633C}"/>
              </a:ext>
            </a:extLst>
          </p:cNvPr>
          <p:cNvSpPr txBox="1"/>
          <p:nvPr/>
        </p:nvSpPr>
        <p:spPr>
          <a:xfrm>
            <a:off x="3901927" y="4744638"/>
            <a:ext cx="4100224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MÔN </a:t>
            </a:r>
            <a:r>
              <a:rPr lang="vi-VN" sz="2800" b="1" i="0" u="none" strike="noStrike" kern="1200" cap="none" spc="0" baseline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ĐẠO ĐỨC</a:t>
            </a:r>
            <a:r>
              <a:rPr lang="en-GB" sz="2800" b="1" i="0" u="none" strike="noStrike" kern="1200" cap="none" spc="0" baseline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– LỚP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3449308" y="5437141"/>
            <a:ext cx="529337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BÀI</a:t>
            </a:r>
            <a:r>
              <a:rPr lang="vi-VN" sz="2800" b="1" i="0" u="none" strike="noStrike" kern="1200" cap="none" spc="0" baseline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3: EM TẮM, GỘI SẠCH SẼ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54">
            <a:extLst>
              <a:ext uri="{FF2B5EF4-FFF2-40B4-BE49-F238E27FC236}">
                <a16:creationId xmlns:a16="http://schemas.microsoft.com/office/drawing/2014/main" id="{E04F23C6-A7C4-44C0-98D7-22F128E9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746" y="2253493"/>
            <a:ext cx="2428874" cy="18859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62">
            <a:extLst>
              <a:ext uri="{FF2B5EF4-FFF2-40B4-BE49-F238E27FC236}">
                <a16:creationId xmlns:a16="http://schemas.microsoft.com/office/drawing/2014/main" id="{8B6A35C8-01B6-400B-8C0C-EC7053BB2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1183" y="1697976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3">
            <a:extLst>
              <a:ext uri="{FF2B5EF4-FFF2-40B4-BE49-F238E27FC236}">
                <a16:creationId xmlns:a16="http://schemas.microsoft.com/office/drawing/2014/main" id="{560882FF-89AA-47A2-A2C1-8F947DA2E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311" y="302354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64">
            <a:extLst>
              <a:ext uri="{FF2B5EF4-FFF2-40B4-BE49-F238E27FC236}">
                <a16:creationId xmlns:a16="http://schemas.microsoft.com/office/drawing/2014/main" id="{134BF8BA-AFCC-4690-882B-10F3E095C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549" y="95527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5">
            <a:extLst>
              <a:ext uri="{FF2B5EF4-FFF2-40B4-BE49-F238E27FC236}">
                <a16:creationId xmlns:a16="http://schemas.microsoft.com/office/drawing/2014/main" id="{1A687373-9DC2-4E03-B730-E0DB3D116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198" y="4606509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6">
            <a:extLst>
              <a:ext uri="{FF2B5EF4-FFF2-40B4-BE49-F238E27FC236}">
                <a16:creationId xmlns:a16="http://schemas.microsoft.com/office/drawing/2014/main" id="{C0ACBE6D-6271-4004-863B-F88CD463A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095" y="248762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67">
            <a:extLst>
              <a:ext uri="{FF2B5EF4-FFF2-40B4-BE49-F238E27FC236}">
                <a16:creationId xmlns:a16="http://schemas.microsoft.com/office/drawing/2014/main" id="{FAD773DB-DABE-48E0-92D0-BD9A1C52C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689" y="260165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68">
            <a:extLst>
              <a:ext uri="{FF2B5EF4-FFF2-40B4-BE49-F238E27FC236}">
                <a16:creationId xmlns:a16="http://schemas.microsoft.com/office/drawing/2014/main" id="{40036626-6723-40EE-88BB-E6260E545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670" y="198318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69">
            <a:extLst>
              <a:ext uri="{FF2B5EF4-FFF2-40B4-BE49-F238E27FC236}">
                <a16:creationId xmlns:a16="http://schemas.microsoft.com/office/drawing/2014/main" id="{F9F5A01A-FD5F-47EB-945F-8323D91D9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166" y="456614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70">
            <a:extLst>
              <a:ext uri="{FF2B5EF4-FFF2-40B4-BE49-F238E27FC236}">
                <a16:creationId xmlns:a16="http://schemas.microsoft.com/office/drawing/2014/main" id="{9F1F6741-A7D4-41ED-BF60-2E6021E60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729" y="4796521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71">
            <a:extLst>
              <a:ext uri="{FF2B5EF4-FFF2-40B4-BE49-F238E27FC236}">
                <a16:creationId xmlns:a16="http://schemas.microsoft.com/office/drawing/2014/main" id="{285A2EEF-AB73-459B-A875-68AA14707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301" y="5356134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72">
            <a:extLst>
              <a:ext uri="{FF2B5EF4-FFF2-40B4-BE49-F238E27FC236}">
                <a16:creationId xmlns:a16="http://schemas.microsoft.com/office/drawing/2014/main" id="{CDAC3F38-A419-4E92-83A7-51357347B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888" y="49341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73">
            <a:extLst>
              <a:ext uri="{FF2B5EF4-FFF2-40B4-BE49-F238E27FC236}">
                <a16:creationId xmlns:a16="http://schemas.microsoft.com/office/drawing/2014/main" id="{694DFF13-9323-463F-B260-BD2DCD2D2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9" y="45140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74">
            <a:extLst>
              <a:ext uri="{FF2B5EF4-FFF2-40B4-BE49-F238E27FC236}">
                <a16:creationId xmlns:a16="http://schemas.microsoft.com/office/drawing/2014/main" id="{E80CB70F-9500-4E3F-8038-0DA9A2911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48" y="305802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3A5853-A38E-4A77-959E-754ACBAD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301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6AEE0C2-6B89-4985-B135-F884EA2DC8E3}"/>
              </a:ext>
            </a:extLst>
          </p:cNvPr>
          <p:cNvSpPr txBox="1"/>
          <p:nvPr/>
        </p:nvSpPr>
        <p:spPr>
          <a:xfrm>
            <a:off x="3872438" y="709949"/>
            <a:ext cx="273825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C00000"/>
                </a:solidFill>
                <a:uFillTx/>
                <a:latin typeface="Arial-SGK-TV" pitchFamily="2"/>
                <a:cs typeface="Arial-SGK-TV" pitchFamily="2"/>
              </a:rPr>
              <a:t>THÔNG ĐIỆP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DCA17F2-B651-4E96-87FD-394500F24C16}"/>
              </a:ext>
            </a:extLst>
          </p:cNvPr>
          <p:cNvSpPr txBox="1"/>
          <p:nvPr/>
        </p:nvSpPr>
        <p:spPr>
          <a:xfrm>
            <a:off x="3506449" y="1456995"/>
            <a:ext cx="4339650" cy="331366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Bạn ơi hãy nhớ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Đầu tóc gọn gàng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Hằng ngày tắm gội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Mình càng đẹp xinh.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BE2FAEB-4F42-4C1E-B5B5-F521463C3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" y="32488"/>
            <a:ext cx="12191996" cy="68255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159E8D20-7616-45CC-8189-7D30A886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1554">
            <a:off x="343220" y="369134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583AD3D2-5084-486E-B6EA-CB9B8A289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8780">
            <a:off x="3341245" y="1819860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649FF06D-CB24-449E-8169-149A53FC4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05" y="3412751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61463387-1601-48B0-9FD9-5927C590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72445">
            <a:off x="4940200" y="-2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C18720C4-ACB7-4143-B4D3-D677810BB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60" y="259461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111E19DA-A84F-4866-B656-97136E189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93" y="3076956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F7042F33-7C0D-4D70-916F-4C4F74144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080" y="2994211"/>
            <a:ext cx="1441835" cy="17302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DB74EB37-6251-4175-B28C-E7094C35A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144" y="310822"/>
            <a:ext cx="1488268" cy="17859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123CFEC0-7634-4B12-83DE-62EF9417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144" y="4534061"/>
            <a:ext cx="1280169" cy="15362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20CA49-B1EC-4914-9746-EDF84D7623C1}"/>
              </a:ext>
            </a:extLst>
          </p:cNvPr>
          <p:cNvSpPr txBox="1"/>
          <p:nvPr/>
        </p:nvSpPr>
        <p:spPr>
          <a:xfrm>
            <a:off x="2475671" y="2583479"/>
            <a:ext cx="7972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CẢM </a:t>
            </a:r>
            <a:r>
              <a:rPr lang="vi-VN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 CÁC CON ĐÃ TÍCH CỰC THAM GIA GIỜ HỌC</a:t>
            </a:r>
          </a:p>
          <a:p>
            <a:pPr algn="ctr"/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34E0938-07D6-4362-87CF-A63067746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47"/>
            <a:ext cx="12191996" cy="67973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975E4396-8C04-4D14-A220-FE93A363344B}"/>
              </a:ext>
            </a:extLst>
          </p:cNvPr>
          <p:cNvSpPr/>
          <p:nvPr/>
        </p:nvSpPr>
        <p:spPr>
          <a:xfrm>
            <a:off x="2339483" y="1432416"/>
            <a:ext cx="7712369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Hoạt động 1</a:t>
            </a:r>
            <a:r>
              <a:rPr lang="fr-FR" sz="28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: </a:t>
            </a:r>
            <a:r>
              <a:rPr lang="en-GB" sz="28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Vì </a:t>
            </a:r>
            <a:r>
              <a:rPr lang="vi-VN" sz="28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sao phải </a:t>
            </a:r>
            <a:r>
              <a:rPr lang="en-GB" sz="28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tắm, gội hằng ngày?</a:t>
            </a:r>
            <a:endParaRPr lang="en-GB" sz="2400" b="0" i="0" u="none" strike="noStrike" kern="1200" cap="none" spc="0" baseline="0">
              <a:solidFill>
                <a:srgbClr val="00206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C135559-D111-4729-9955-A4F246747FF7}"/>
              </a:ext>
            </a:extLst>
          </p:cNvPr>
          <p:cNvSpPr/>
          <p:nvPr/>
        </p:nvSpPr>
        <p:spPr>
          <a:xfrm>
            <a:off x="5538959" y="3908712"/>
            <a:ext cx="555132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vi-VN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Vì sao 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con</a:t>
            </a:r>
            <a:r>
              <a:rPr lang="vi-VN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cần tắm, gội hàng ng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à</a:t>
            </a:r>
            <a:r>
              <a:rPr lang="vi-VN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y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3986CC5-ED6A-4380-AA6F-56C1AAB28FD4}"/>
              </a:ext>
            </a:extLst>
          </p:cNvPr>
          <p:cNvSpPr txBox="1"/>
          <p:nvPr/>
        </p:nvSpPr>
        <p:spPr>
          <a:xfrm>
            <a:off x="5561673" y="2353693"/>
            <a:ext cx="217719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Tranh vẽ gì?</a:t>
            </a: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8F5140A-52B3-4ABD-B50D-FE9F209C2DE8}"/>
              </a:ext>
            </a:extLst>
          </p:cNvPr>
          <p:cNvSpPr txBox="1"/>
          <p:nvPr/>
        </p:nvSpPr>
        <p:spPr>
          <a:xfrm>
            <a:off x="5538959" y="2908066"/>
            <a:ext cx="5586206" cy="1138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Theo con, tại sao bạn gái lại có ngoại hình như vậy?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50080936-81E8-4BFA-A75E-837818177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055" y="-58622"/>
            <a:ext cx="3175784" cy="16426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45725D54-9DB3-48C1-B366-929DE1514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387" y="2234308"/>
            <a:ext cx="4309091" cy="40308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66138CB-3F7A-4FE4-BF4A-9149A64E7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271C2B45-C900-4312-B584-4BFD4ED10142}"/>
              </a:ext>
            </a:extLst>
          </p:cNvPr>
          <p:cNvSpPr txBox="1"/>
          <p:nvPr/>
        </p:nvSpPr>
        <p:spPr>
          <a:xfrm>
            <a:off x="2545986" y="1013516"/>
            <a:ext cx="710002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động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2 :</a:t>
            </a:r>
            <a:r>
              <a:rPr lang="fr-FR" sz="3200" b="0" i="1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vi-VN" sz="3200" b="0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gội đầu đúng cách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.</a:t>
            </a: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Scroll: Horizontal 6">
            <a:extLst>
              <a:ext uri="{FF2B5EF4-FFF2-40B4-BE49-F238E27FC236}">
                <a16:creationId xmlns:a16="http://schemas.microsoft.com/office/drawing/2014/main" id="{DF688014-F0B6-44D3-8C52-A46A7019F882}"/>
              </a:ext>
            </a:extLst>
          </p:cNvPr>
          <p:cNvSpPr/>
          <p:nvPr/>
        </p:nvSpPr>
        <p:spPr>
          <a:xfrm>
            <a:off x="2545986" y="1767177"/>
            <a:ext cx="6654015" cy="2158349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Kể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cho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bạn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cùng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bàn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nghe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các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b</a:t>
            </a:r>
            <a:r>
              <a:rPr lang="vi-VN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ư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ớc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con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gội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đầu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ở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nhà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.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559579EA-77E3-49F1-A1F9-495AACB44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-58622"/>
            <a:ext cx="3657599" cy="12403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0CA0F4-186A-4EE1-9F77-6A80BCF2B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069C41C-F9E6-44E4-884E-7559EF03C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740" y="1732833"/>
            <a:ext cx="8132664" cy="49082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2ED89A-3FFA-48BB-B487-1B6FF95CE507}"/>
              </a:ext>
            </a:extLst>
          </p:cNvPr>
          <p:cNvSpPr txBox="1"/>
          <p:nvPr/>
        </p:nvSpPr>
        <p:spPr>
          <a:xfrm>
            <a:off x="2545986" y="1013516"/>
            <a:ext cx="710002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động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2 :</a:t>
            </a:r>
            <a:r>
              <a:rPr lang="fr-FR" sz="3200" b="0" i="1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vi-VN" sz="3200" b="0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gội đầu đúng cách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.</a:t>
            </a: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3311CA3B-B03D-445B-BCDA-4E853B362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0" y="-58622"/>
            <a:ext cx="3657599" cy="12403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BDD8E4E-589D-43DB-B40C-83242D5E4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32"/>
            <a:ext cx="12191996" cy="68226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E9497BCE-2F77-47C1-B80A-6807497511F7}"/>
              </a:ext>
            </a:extLst>
          </p:cNvPr>
          <p:cNvSpPr txBox="1"/>
          <p:nvPr/>
        </p:nvSpPr>
        <p:spPr>
          <a:xfrm>
            <a:off x="2905752" y="910020"/>
            <a:ext cx="643957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 động 3 :</a:t>
            </a:r>
            <a:r>
              <a:rPr lang="fr-FR" sz="3200" b="0" i="1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vi-VN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tắm </a:t>
            </a:r>
            <a:r>
              <a:rPr lang="vi-VN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đúng cách</a:t>
            </a:r>
            <a:r>
              <a:rPr lang="fr-FR" sz="3200" b="1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.</a:t>
            </a:r>
            <a:endParaRPr lang="en-GB" sz="3200" b="0" i="0" u="none" strike="noStrike" kern="1200" cap="none" spc="0" baseline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44F9CAA-30AC-4CAA-B8C5-F4493AC4B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27" y="2610273"/>
            <a:ext cx="9139729" cy="31728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DB54ED11-4A23-4156-846E-54074E2193DB}"/>
              </a:ext>
            </a:extLst>
          </p:cNvPr>
          <p:cNvSpPr txBox="1"/>
          <p:nvPr/>
        </p:nvSpPr>
        <p:spPr>
          <a:xfrm>
            <a:off x="2203557" y="1858783"/>
            <a:ext cx="784541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Quan sát tranh và nêu các b</a:t>
            </a:r>
            <a:r>
              <a:rPr lang="vi-VN" sz="28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ư</a:t>
            </a: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ớc tắm đúng cách.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AC7F941B-7146-4A85-B0BB-E01D4DDCF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0" y="-58622"/>
            <a:ext cx="3657599" cy="11335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798A05-278F-4FBA-9BC1-6B37CC329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32"/>
            <a:ext cx="12191996" cy="68226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365BEF8-B07A-4540-9F98-0D7988BBAA9D}"/>
              </a:ext>
            </a:extLst>
          </p:cNvPr>
          <p:cNvSpPr txBox="1"/>
          <p:nvPr/>
        </p:nvSpPr>
        <p:spPr>
          <a:xfrm>
            <a:off x="2905752" y="910020"/>
            <a:ext cx="643957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 động 3 :</a:t>
            </a:r>
            <a:r>
              <a:rPr lang="fr-FR" sz="3200" b="0" i="1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vi-VN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tắm </a:t>
            </a:r>
            <a:r>
              <a:rPr lang="vi-VN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đúng cách</a:t>
            </a:r>
            <a:r>
              <a:rPr lang="fr-FR" sz="3200" b="1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.</a:t>
            </a:r>
            <a:endParaRPr lang="en-GB" sz="3200" b="0" i="0" u="none" strike="noStrike" kern="1200" cap="none" spc="0" baseline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886EFA8B-B4AE-42D7-95EF-30BB3620B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-58622"/>
            <a:ext cx="3657599" cy="11335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94931C0-05DE-4BC0-B8C0-C42E477F2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97"/>
            <a:ext cx="12191996" cy="71298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DC8E5849-5D98-4597-B810-730528EFF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097" y="35497"/>
            <a:ext cx="3056775" cy="1283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croll: Horizontal 7">
            <a:extLst>
              <a:ext uri="{FF2B5EF4-FFF2-40B4-BE49-F238E27FC236}">
                <a16:creationId xmlns:a16="http://schemas.microsoft.com/office/drawing/2014/main" id="{73BC6215-B6CE-40AF-A03B-E6B63BF05F3E}"/>
              </a:ext>
            </a:extLst>
          </p:cNvPr>
          <p:cNvSpPr/>
          <p:nvPr/>
        </p:nvSpPr>
        <p:spPr>
          <a:xfrm>
            <a:off x="2518349" y="1034323"/>
            <a:ext cx="7165302" cy="1633932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sng" strike="noStrike" kern="1200" cap="none" spc="0" baseline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Thảo luận nhóm 4:</a:t>
            </a:r>
            <a:r>
              <a:rPr lang="en-GB" sz="3200" b="0" i="0" u="none" strike="noStrike" kern="1200" cap="none" spc="0" baseline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0" i="1" u="none" strike="noStrike" kern="1200" cap="none" spc="0" baseline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Bạn nào đã biết giữ cơ thể sạch sẽ? Vì sao?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E64D58C-A957-4D54-948B-17D381F5E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850" y="2668246"/>
            <a:ext cx="9269208" cy="32828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47B65-F3CB-48F1-AEEB-9BE0B1D8F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63" y="0"/>
            <a:ext cx="12191996" cy="71298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0F08C94-5EAA-4E84-AB95-BA77392530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5000"/>
          <a:stretch>
            <a:fillRect/>
          </a:stretch>
        </p:blipFill>
        <p:spPr>
          <a:xfrm>
            <a:off x="2455520" y="2711863"/>
            <a:ext cx="3640482" cy="36838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8BC3229-A80E-42E4-B011-8E6218EC0A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423" t="-1" b="-3366"/>
          <a:stretch>
            <a:fillRect/>
          </a:stretch>
        </p:blipFill>
        <p:spPr>
          <a:xfrm>
            <a:off x="7061563" y="2310771"/>
            <a:ext cx="2323472" cy="49292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lowchart: Punched Tape 5">
            <a:extLst>
              <a:ext uri="{FF2B5EF4-FFF2-40B4-BE49-F238E27FC236}">
                <a16:creationId xmlns:a16="http://schemas.microsoft.com/office/drawing/2014/main" id="{F9023815-ED23-44D5-9614-22E5C3273F95}"/>
              </a:ext>
            </a:extLst>
          </p:cNvPr>
          <p:cNvSpPr/>
          <p:nvPr/>
        </p:nvSpPr>
        <p:spPr>
          <a:xfrm>
            <a:off x="2751950" y="1531235"/>
            <a:ext cx="6841760" cy="65983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val f5"/>
              <a:gd name="f16" fmla="val f6"/>
              <a:gd name="f17" fmla="*/ f11 f0 1"/>
              <a:gd name="f18" fmla="*/ f12 f0 1"/>
              <a:gd name="f19" fmla="+- f16 0 f15"/>
              <a:gd name="f20" fmla="*/ f17 1 f2"/>
              <a:gd name="f21" fmla="*/ f18 1 f2"/>
              <a:gd name="f22" fmla="*/ f19 1 5"/>
              <a:gd name="f23" fmla="*/ f19 1 10"/>
              <a:gd name="f24" fmla="*/ f19 1 2"/>
              <a:gd name="f25" fmla="*/ f19 1 20"/>
              <a:gd name="f26" fmla="*/ f19 9 1"/>
              <a:gd name="f27" fmla="*/ f19 4 1"/>
              <a:gd name="f28" fmla="+- f20 0 f1"/>
              <a:gd name="f29" fmla="+- f21 0 f1"/>
              <a:gd name="f30" fmla="+- f15 f24 0"/>
              <a:gd name="f31" fmla="*/ f26 1 10"/>
              <a:gd name="f32" fmla="*/ f27 1 5"/>
              <a:gd name="f33" fmla="*/ f23 1 f25"/>
              <a:gd name="f34" fmla="*/ f15 1 f25"/>
              <a:gd name="f35" fmla="*/ f16 1 f25"/>
              <a:gd name="f36" fmla="*/ f22 1 f25"/>
              <a:gd name="f37" fmla="*/ f30 1 f25"/>
              <a:gd name="f38" fmla="*/ f31 1 f25"/>
              <a:gd name="f39" fmla="*/ f32 1 f25"/>
              <a:gd name="f40" fmla="*/ f34 f13 1"/>
              <a:gd name="f41" fmla="*/ f35 f13 1"/>
              <a:gd name="f42" fmla="*/ f36 f14 1"/>
              <a:gd name="f43" fmla="*/ f33 f14 1"/>
              <a:gd name="f44" fmla="*/ f39 f14 1"/>
              <a:gd name="f45" fmla="*/ f37 f13 1"/>
              <a:gd name="f46" fmla="*/ f38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3"/>
              </a:cxn>
              <a:cxn ang="f29">
                <a:pos x="f45" y="f46"/>
              </a:cxn>
            </a:cxnLst>
            <a:rect l="f40" t="f42" r="f41" b="f44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Em có lời khuyên gì với hai bạn d</a:t>
            </a:r>
            <a:r>
              <a:rPr lang="vi-VN" sz="2800" b="0" i="0" u="none" strike="noStrike" kern="1200" cap="none" spc="0" baseline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ư</a:t>
            </a:r>
            <a:r>
              <a:rPr lang="en-GB" sz="2800" b="0" i="0" u="none" strike="noStrike" kern="1200" cap="none" spc="0" baseline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ới đây?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70DE0AE-5E62-4236-975B-05D679962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973" y="124614"/>
            <a:ext cx="2761030" cy="12869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6">
            <a:extLst>
              <a:ext uri="{FF2B5EF4-FFF2-40B4-BE49-F238E27FC236}">
                <a16:creationId xmlns:a16="http://schemas.microsoft.com/office/drawing/2014/main" id="{1E8CA48F-1BDC-4166-9F31-04482E028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1" y="539"/>
            <a:ext cx="12139062" cy="692325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27">
            <a:extLst>
              <a:ext uri="{FF2B5EF4-FFF2-40B4-BE49-F238E27FC236}">
                <a16:creationId xmlns:a16="http://schemas.microsoft.com/office/drawing/2014/main" id="{81810159-DD7F-45E5-A21C-E401E117B470}"/>
              </a:ext>
            </a:extLst>
          </p:cNvPr>
          <p:cNvGrpSpPr/>
          <p:nvPr/>
        </p:nvGrpSpPr>
        <p:grpSpPr>
          <a:xfrm>
            <a:off x="26471" y="4529819"/>
            <a:ext cx="2368452" cy="2346651"/>
            <a:chOff x="26471" y="4529819"/>
            <a:chExt cx="2368452" cy="234665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CDF80512-DC89-41EF-B018-9932F71E5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9841" t="46367" r="19291" b="1846"/>
            <a:stretch>
              <a:fillRect/>
            </a:stretch>
          </p:blipFill>
          <p:spPr>
            <a:xfrm>
              <a:off x="26471" y="4567418"/>
              <a:ext cx="2280550" cy="230905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Right Triangle 14">
              <a:extLst>
                <a:ext uri="{FF2B5EF4-FFF2-40B4-BE49-F238E27FC236}">
                  <a16:creationId xmlns:a16="http://schemas.microsoft.com/office/drawing/2014/main" id="{062BA06B-143C-4643-90FD-8BC3BE7DD601}"/>
                </a:ext>
              </a:extLst>
            </p:cNvPr>
            <p:cNvSpPr/>
            <p:nvPr/>
          </p:nvSpPr>
          <p:spPr>
            <a:xfrm rot="5400013">
              <a:off x="200280" y="4363005"/>
              <a:ext cx="602479" cy="9361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Right Triangle 23">
              <a:extLst>
                <a:ext uri="{FF2B5EF4-FFF2-40B4-BE49-F238E27FC236}">
                  <a16:creationId xmlns:a16="http://schemas.microsoft.com/office/drawing/2014/main" id="{ABC14105-F621-4806-B510-294680316F19}"/>
                </a:ext>
              </a:extLst>
            </p:cNvPr>
            <p:cNvSpPr/>
            <p:nvPr/>
          </p:nvSpPr>
          <p:spPr>
            <a:xfrm rot="10799991">
              <a:off x="1542300" y="4533659"/>
              <a:ext cx="780915" cy="62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FDB352B2-00B1-494A-A297-DD9BE18359A8}"/>
                </a:ext>
              </a:extLst>
            </p:cNvPr>
            <p:cNvSpPr/>
            <p:nvPr/>
          </p:nvSpPr>
          <p:spPr>
            <a:xfrm>
              <a:off x="1995824" y="5032528"/>
              <a:ext cx="399099" cy="3990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ACC8E7F0-37C0-4C71-8D3A-6B447803EF8F}"/>
              </a:ext>
            </a:extLst>
          </p:cNvPr>
          <p:cNvGrpSpPr/>
          <p:nvPr/>
        </p:nvGrpSpPr>
        <p:grpSpPr>
          <a:xfrm>
            <a:off x="976762" y="2245190"/>
            <a:ext cx="2558005" cy="2337928"/>
            <a:chOff x="976762" y="2245190"/>
            <a:chExt cx="2558005" cy="2337928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23DBE415-DEB6-4E22-9C66-AF47E531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8476" b="47657"/>
            <a:stretch>
              <a:fillRect/>
            </a:stretch>
          </p:blipFill>
          <p:spPr>
            <a:xfrm>
              <a:off x="976762" y="2245190"/>
              <a:ext cx="2497473" cy="233791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Right Triangle 16">
              <a:extLst>
                <a:ext uri="{FF2B5EF4-FFF2-40B4-BE49-F238E27FC236}">
                  <a16:creationId xmlns:a16="http://schemas.microsoft.com/office/drawing/2014/main" id="{6B8184EE-DA2A-4B0C-A9BC-824DBC20D1F1}"/>
                </a:ext>
              </a:extLst>
            </p:cNvPr>
            <p:cNvSpPr/>
            <p:nvPr/>
          </p:nvSpPr>
          <p:spPr>
            <a:xfrm rot="16200004">
              <a:off x="2923378" y="4043975"/>
              <a:ext cx="450991" cy="6272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5B05D6FC-EDBD-459C-B80F-5EF585E8C57A}"/>
                </a:ext>
              </a:extLst>
            </p:cNvPr>
            <p:cNvSpPr/>
            <p:nvPr/>
          </p:nvSpPr>
          <p:spPr>
            <a:xfrm>
              <a:off x="3110843" y="2831613"/>
              <a:ext cx="423924" cy="43562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D016A3A-2BF5-484C-8A58-BC278584BB45}"/>
              </a:ext>
            </a:extLst>
          </p:cNvPr>
          <p:cNvGrpSpPr/>
          <p:nvPr/>
        </p:nvGrpSpPr>
        <p:grpSpPr>
          <a:xfrm>
            <a:off x="4862065" y="4715048"/>
            <a:ext cx="2302916" cy="2172138"/>
            <a:chOff x="4862065" y="4715048"/>
            <a:chExt cx="2302916" cy="2172138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DE05B62-B12C-4F7C-88DE-CA63DCE96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7416" t="47214" r="52475" b="2786"/>
            <a:stretch>
              <a:fillRect/>
            </a:stretch>
          </p:blipFill>
          <p:spPr>
            <a:xfrm>
              <a:off x="4862065" y="4715048"/>
              <a:ext cx="2302916" cy="217213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4" name="Right Triangle 9">
              <a:extLst>
                <a:ext uri="{FF2B5EF4-FFF2-40B4-BE49-F238E27FC236}">
                  <a16:creationId xmlns:a16="http://schemas.microsoft.com/office/drawing/2014/main" id="{E505736F-71F0-4816-919B-EF6EE73EEC1A}"/>
                </a:ext>
              </a:extLst>
            </p:cNvPr>
            <p:cNvSpPr/>
            <p:nvPr/>
          </p:nvSpPr>
          <p:spPr>
            <a:xfrm rot="10799991">
              <a:off x="6391207" y="4715057"/>
              <a:ext cx="773774" cy="5239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5" name="Right Triangle 10">
              <a:extLst>
                <a:ext uri="{FF2B5EF4-FFF2-40B4-BE49-F238E27FC236}">
                  <a16:creationId xmlns:a16="http://schemas.microsoft.com/office/drawing/2014/main" id="{36ADED9D-E4A0-4CF3-AF8E-179236D9E47B}"/>
                </a:ext>
              </a:extLst>
            </p:cNvPr>
            <p:cNvSpPr/>
            <p:nvPr/>
          </p:nvSpPr>
          <p:spPr>
            <a:xfrm rot="5400013">
              <a:off x="4989071" y="4592139"/>
              <a:ext cx="523969" cy="7737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03292856-74CE-4FC4-9B0D-87052DA2A1EC}"/>
                </a:ext>
              </a:extLst>
            </p:cNvPr>
            <p:cNvSpPr/>
            <p:nvPr/>
          </p:nvSpPr>
          <p:spPr>
            <a:xfrm>
              <a:off x="6888522" y="5167576"/>
              <a:ext cx="265724" cy="33343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id="{4CDAB4AF-8DB9-4F81-8292-4692B11E14FE}"/>
              </a:ext>
            </a:extLst>
          </p:cNvPr>
          <p:cNvGrpSpPr/>
          <p:nvPr/>
        </p:nvGrpSpPr>
        <p:grpSpPr>
          <a:xfrm>
            <a:off x="2290242" y="4721083"/>
            <a:ext cx="2695642" cy="2191049"/>
            <a:chOff x="2290242" y="4721083"/>
            <a:chExt cx="2695642" cy="2191049"/>
          </a:xfrm>
        </p:grpSpPr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4E280532-29C9-4CF6-8D93-A81E9FE10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3277" t="4589" r="35192" b="45801"/>
            <a:stretch>
              <a:fillRect/>
            </a:stretch>
          </p:blipFill>
          <p:spPr>
            <a:xfrm>
              <a:off x="2290242" y="4721083"/>
              <a:ext cx="2528736" cy="217971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9" name="Right Triangle 13">
              <a:extLst>
                <a:ext uri="{FF2B5EF4-FFF2-40B4-BE49-F238E27FC236}">
                  <a16:creationId xmlns:a16="http://schemas.microsoft.com/office/drawing/2014/main" id="{7BB14F5C-52DC-4F9C-B0F9-C5CB5625A759}"/>
                </a:ext>
              </a:extLst>
            </p:cNvPr>
            <p:cNvSpPr/>
            <p:nvPr/>
          </p:nvSpPr>
          <p:spPr>
            <a:xfrm>
              <a:off x="2290242" y="6277868"/>
              <a:ext cx="737161" cy="6095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0" name="Right Triangle 15">
              <a:extLst>
                <a:ext uri="{FF2B5EF4-FFF2-40B4-BE49-F238E27FC236}">
                  <a16:creationId xmlns:a16="http://schemas.microsoft.com/office/drawing/2014/main" id="{E6BA8BEE-E4CF-4AE3-9101-4C268134021D}"/>
                </a:ext>
              </a:extLst>
            </p:cNvPr>
            <p:cNvSpPr/>
            <p:nvPr/>
          </p:nvSpPr>
          <p:spPr>
            <a:xfrm rot="16200004">
              <a:off x="4088419" y="6181573"/>
              <a:ext cx="669084" cy="792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DF38CA4E-7444-4873-82B1-2FC3E294AED5}"/>
                </a:ext>
              </a:extLst>
            </p:cNvPr>
            <p:cNvSpPr/>
            <p:nvPr/>
          </p:nvSpPr>
          <p:spPr>
            <a:xfrm>
              <a:off x="4401775" y="5087127"/>
              <a:ext cx="584109" cy="45361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F7CF0F34-8E3B-4E88-96A0-2A66635766D0}"/>
              </a:ext>
            </a:extLst>
          </p:cNvPr>
          <p:cNvGrpSpPr/>
          <p:nvPr/>
        </p:nvGrpSpPr>
        <p:grpSpPr>
          <a:xfrm>
            <a:off x="3634712" y="2487990"/>
            <a:ext cx="2431124" cy="2172139"/>
            <a:chOff x="3634712" y="2487990"/>
            <a:chExt cx="2431124" cy="2172139"/>
          </a:xfrm>
        </p:grpSpPr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id="{474A87C4-A501-44AB-B4DE-EF498FB95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7299" t="4279" r="2663" b="45744"/>
            <a:stretch>
              <a:fillRect/>
            </a:stretch>
          </p:blipFill>
          <p:spPr>
            <a:xfrm>
              <a:off x="3665125" y="2487990"/>
              <a:ext cx="2327193" cy="21585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4" name="Right Triangle 20">
              <a:extLst>
                <a:ext uri="{FF2B5EF4-FFF2-40B4-BE49-F238E27FC236}">
                  <a16:creationId xmlns:a16="http://schemas.microsoft.com/office/drawing/2014/main" id="{436F0746-297D-40F2-9BF3-CEC333552EBD}"/>
                </a:ext>
              </a:extLst>
            </p:cNvPr>
            <p:cNvSpPr/>
            <p:nvPr/>
          </p:nvSpPr>
          <p:spPr>
            <a:xfrm>
              <a:off x="3634712" y="4121456"/>
              <a:ext cx="761960" cy="538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9CEE23D3-A3EC-444A-AB42-9289C9E4FCF7}"/>
                </a:ext>
              </a:extLst>
            </p:cNvPr>
            <p:cNvSpPr/>
            <p:nvPr/>
          </p:nvSpPr>
          <p:spPr>
            <a:xfrm>
              <a:off x="5678094" y="2890738"/>
              <a:ext cx="387742" cy="3581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6" name="Group 38">
            <a:extLst>
              <a:ext uri="{FF2B5EF4-FFF2-40B4-BE49-F238E27FC236}">
                <a16:creationId xmlns:a16="http://schemas.microsoft.com/office/drawing/2014/main" id="{17AEE55B-BFFF-47DE-B24D-A59845C628DB}"/>
              </a:ext>
            </a:extLst>
          </p:cNvPr>
          <p:cNvGrpSpPr/>
          <p:nvPr/>
        </p:nvGrpSpPr>
        <p:grpSpPr>
          <a:xfrm>
            <a:off x="7174327" y="4751661"/>
            <a:ext cx="2518832" cy="2172138"/>
            <a:chOff x="7174327" y="4751661"/>
            <a:chExt cx="2518832" cy="2172138"/>
          </a:xfrm>
        </p:grpSpPr>
        <p:pic>
          <p:nvPicPr>
            <p:cNvPr id="27" name="Picture 35">
              <a:extLst>
                <a:ext uri="{FF2B5EF4-FFF2-40B4-BE49-F238E27FC236}">
                  <a16:creationId xmlns:a16="http://schemas.microsoft.com/office/drawing/2014/main" id="{D920D65C-9017-4375-A51C-E843E6146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039" t="12906" r="74639" b="6196"/>
            <a:stretch>
              <a:fillRect/>
            </a:stretch>
          </p:blipFill>
          <p:spPr>
            <a:xfrm>
              <a:off x="7174327" y="4751661"/>
              <a:ext cx="2389171" cy="217213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8" name="Chord 37">
              <a:extLst>
                <a:ext uri="{FF2B5EF4-FFF2-40B4-BE49-F238E27FC236}">
                  <a16:creationId xmlns:a16="http://schemas.microsoft.com/office/drawing/2014/main" id="{3F09E7AD-D327-4305-A15D-190C7F1AF41C}"/>
                </a:ext>
              </a:extLst>
            </p:cNvPr>
            <p:cNvSpPr/>
            <p:nvPr/>
          </p:nvSpPr>
          <p:spPr>
            <a:xfrm rot="640968">
              <a:off x="9333572" y="5066802"/>
              <a:ext cx="359587" cy="417963"/>
            </a:xfrm>
            <a:custGeom>
              <a:avLst>
                <a:gd name="f11" fmla="val 315"/>
                <a:gd name="f12" fmla="val 18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*/ 5419351 1 1725033"/>
                <a:gd name="f10" fmla="+- 0 0 1"/>
                <a:gd name="f11" fmla="val 315"/>
                <a:gd name="f12" fmla="val 180"/>
                <a:gd name="f13" fmla="+- 0 0 -135"/>
                <a:gd name="f14" fmla="+- 0 0 -360"/>
                <a:gd name="f15" fmla="+- 0 0 -67"/>
                <a:gd name="f16" fmla="abs f5"/>
                <a:gd name="f17" fmla="abs f6"/>
                <a:gd name="f18" fmla="abs f7"/>
                <a:gd name="f19" fmla="val f8"/>
                <a:gd name="f20" fmla="+- 2700000 f3 0"/>
                <a:gd name="f21" fmla="+- 0 0 f11"/>
                <a:gd name="f22" fmla="+- 0 0 f12"/>
                <a:gd name="f23" fmla="*/ f13 f2 1"/>
                <a:gd name="f24" fmla="*/ f14 f2 1"/>
                <a:gd name="f25" fmla="*/ f15 f2 1"/>
                <a:gd name="f26" fmla="?: f16 f5 1"/>
                <a:gd name="f27" fmla="?: f17 f6 1"/>
                <a:gd name="f28" fmla="?: f18 f7 1"/>
                <a:gd name="f29" fmla="*/ f20 f9 1"/>
                <a:gd name="f30" fmla="*/ f21 f2 1"/>
                <a:gd name="f31" fmla="*/ f22 f2 1"/>
                <a:gd name="f32" fmla="*/ f23 1 f4"/>
                <a:gd name="f33" fmla="*/ f24 1 f4"/>
                <a:gd name="f34" fmla="*/ f25 1 f4"/>
                <a:gd name="f35" fmla="*/ f26 1 21600"/>
                <a:gd name="f36" fmla="*/ f27 1 21600"/>
                <a:gd name="f37" fmla="*/ 21600 f26 1"/>
                <a:gd name="f38" fmla="*/ 21600 f27 1"/>
                <a:gd name="f39" fmla="*/ f29 1 f2"/>
                <a:gd name="f40" fmla="*/ f30 1 f4"/>
                <a:gd name="f41" fmla="*/ f31 1 f4"/>
                <a:gd name="f42" fmla="+- f32 0 f3"/>
                <a:gd name="f43" fmla="+- f33 0 f3"/>
                <a:gd name="f44" fmla="+- f34 0 f3"/>
                <a:gd name="f45" fmla="min f36 f35"/>
                <a:gd name="f46" fmla="*/ f37 1 f28"/>
                <a:gd name="f47" fmla="*/ f38 1 f28"/>
                <a:gd name="f48" fmla="+- 0 0 f39"/>
                <a:gd name="f49" fmla="+- f40 0 f3"/>
                <a:gd name="f50" fmla="+- f41 0 f3"/>
                <a:gd name="f51" fmla="val f46"/>
                <a:gd name="f52" fmla="val f47"/>
                <a:gd name="f53" fmla="+- 0 0 f48"/>
                <a:gd name="f54" fmla="+- 0 0 f49"/>
                <a:gd name="f55" fmla="+- 0 0 f50"/>
                <a:gd name="f56" fmla="+- f52 0 f19"/>
                <a:gd name="f57" fmla="+- f51 0 f19"/>
                <a:gd name="f58" fmla="val f54"/>
                <a:gd name="f59" fmla="val f55"/>
                <a:gd name="f60" fmla="*/ f53 f2 1"/>
                <a:gd name="f61" fmla="*/ f56 1 2"/>
                <a:gd name="f62" fmla="*/ f57 1 2"/>
                <a:gd name="f63" fmla="+- f59 0 f58"/>
                <a:gd name="f64" fmla="+- f58 f3 0"/>
                <a:gd name="f65" fmla="+- f59 f3 0"/>
                <a:gd name="f66" fmla="*/ f60 1 f9"/>
                <a:gd name="f67" fmla="+- f19 f61 0"/>
                <a:gd name="f68" fmla="+- f19 f62 0"/>
                <a:gd name="f69" fmla="+- f63 21600000 0"/>
                <a:gd name="f70" fmla="*/ f64 f9 1"/>
                <a:gd name="f71" fmla="*/ f65 f9 1"/>
                <a:gd name="f72" fmla="+- f66 0 f3"/>
                <a:gd name="f73" fmla="*/ f62 f45 1"/>
                <a:gd name="f74" fmla="*/ f61 f45 1"/>
                <a:gd name="f75" fmla="?: f63 f63 f69"/>
                <a:gd name="f76" fmla="*/ f70 1 f2"/>
                <a:gd name="f77" fmla="*/ f71 1 f2"/>
                <a:gd name="f78" fmla="cos 1 f72"/>
                <a:gd name="f79" fmla="sin 1 f72"/>
                <a:gd name="f80" fmla="+- 0 0 f76"/>
                <a:gd name="f81" fmla="+- 0 0 f77"/>
                <a:gd name="f82" fmla="+- 0 0 f78"/>
                <a:gd name="f83" fmla="+- 0 0 f79"/>
                <a:gd name="f84" fmla="+- 0 0 f80"/>
                <a:gd name="f85" fmla="+- 0 0 f81"/>
                <a:gd name="f86" fmla="+- 0 0 f82"/>
                <a:gd name="f87" fmla="+- 0 0 f83"/>
                <a:gd name="f88" fmla="*/ f84 f2 1"/>
                <a:gd name="f89" fmla="*/ f85 f2 1"/>
                <a:gd name="f90" fmla="*/ f86 f62 1"/>
                <a:gd name="f91" fmla="*/ f87 f61 1"/>
                <a:gd name="f92" fmla="*/ f88 1 f9"/>
                <a:gd name="f93" fmla="*/ f89 1 f9"/>
                <a:gd name="f94" fmla="+- f68 0 f90"/>
                <a:gd name="f95" fmla="+- f68 f90 0"/>
                <a:gd name="f96" fmla="+- f67 0 f91"/>
                <a:gd name="f97" fmla="+- f67 f91 0"/>
                <a:gd name="f98" fmla="+- f92 0 f3"/>
                <a:gd name="f99" fmla="+- f93 0 f3"/>
                <a:gd name="f100" fmla="*/ f94 f45 1"/>
                <a:gd name="f101" fmla="*/ f96 f45 1"/>
                <a:gd name="f102" fmla="*/ f95 f45 1"/>
                <a:gd name="f103" fmla="*/ f97 f45 1"/>
                <a:gd name="f104" fmla="sin 1 f98"/>
                <a:gd name="f105" fmla="cos 1 f98"/>
                <a:gd name="f106" fmla="sin 1 f99"/>
                <a:gd name="f107" fmla="cos 1 f99"/>
                <a:gd name="f108" fmla="+- 0 0 f104"/>
                <a:gd name="f109" fmla="+- 0 0 f105"/>
                <a:gd name="f110" fmla="+- 0 0 f106"/>
                <a:gd name="f111" fmla="+- 0 0 f107"/>
                <a:gd name="f112" fmla="+- 0 0 f108"/>
                <a:gd name="f113" fmla="+- 0 0 f109"/>
                <a:gd name="f114" fmla="+- 0 0 f110"/>
                <a:gd name="f115" fmla="+- 0 0 f111"/>
                <a:gd name="f116" fmla="*/ f112 f62 1"/>
                <a:gd name="f117" fmla="*/ f113 f61 1"/>
                <a:gd name="f118" fmla="*/ f114 f62 1"/>
                <a:gd name="f119" fmla="*/ f115 f61 1"/>
                <a:gd name="f120" fmla="+- 0 0 f117"/>
                <a:gd name="f121" fmla="+- 0 0 f116"/>
                <a:gd name="f122" fmla="+- 0 0 f119"/>
                <a:gd name="f123" fmla="+- 0 0 f118"/>
                <a:gd name="f124" fmla="+- 0 0 f120"/>
                <a:gd name="f125" fmla="+- 0 0 f121"/>
                <a:gd name="f126" fmla="+- 0 0 f122"/>
                <a:gd name="f127" fmla="+- 0 0 f123"/>
                <a:gd name="f128" fmla="at2 f124 f125"/>
                <a:gd name="f129" fmla="at2 f126 f127"/>
                <a:gd name="f130" fmla="+- f128 f3 0"/>
                <a:gd name="f131" fmla="+- f129 f3 0"/>
                <a:gd name="f132" fmla="*/ f130 f9 1"/>
                <a:gd name="f133" fmla="*/ f131 f9 1"/>
                <a:gd name="f134" fmla="*/ f132 1 f2"/>
                <a:gd name="f135" fmla="*/ f133 1 f2"/>
                <a:gd name="f136" fmla="+- 0 0 f134"/>
                <a:gd name="f137" fmla="+- 0 0 f135"/>
                <a:gd name="f138" fmla="val f136"/>
                <a:gd name="f139" fmla="val f137"/>
                <a:gd name="f140" fmla="+- 0 0 f138"/>
                <a:gd name="f141" fmla="+- 0 0 f139"/>
                <a:gd name="f142" fmla="*/ f140 f2 1"/>
                <a:gd name="f143" fmla="*/ f141 f2 1"/>
                <a:gd name="f144" fmla="*/ f142 1 f9"/>
                <a:gd name="f145" fmla="*/ f143 1 f9"/>
                <a:gd name="f146" fmla="+- f144 0 f3"/>
                <a:gd name="f147" fmla="+- f145 0 f3"/>
                <a:gd name="f148" fmla="cos 1 f146"/>
                <a:gd name="f149" fmla="sin 1 f146"/>
                <a:gd name="f150" fmla="cos 1 f147"/>
                <a:gd name="f151" fmla="sin 1 f147"/>
                <a:gd name="f152" fmla="+- 0 0 f148"/>
                <a:gd name="f153" fmla="+- 0 0 f149"/>
                <a:gd name="f154" fmla="+- 0 0 f150"/>
                <a:gd name="f155" fmla="+- 0 0 f151"/>
                <a:gd name="f156" fmla="*/ f10 f152 1"/>
                <a:gd name="f157" fmla="*/ f10 f153 1"/>
                <a:gd name="f158" fmla="*/ f10 f154 1"/>
                <a:gd name="f159" fmla="*/ f10 f155 1"/>
                <a:gd name="f160" fmla="*/ f156 f62 1"/>
                <a:gd name="f161" fmla="*/ f157 f61 1"/>
                <a:gd name="f162" fmla="*/ f158 f62 1"/>
                <a:gd name="f163" fmla="*/ f159 f61 1"/>
                <a:gd name="f164" fmla="+- f68 f160 0"/>
                <a:gd name="f165" fmla="+- f67 f161 0"/>
                <a:gd name="f166" fmla="+- f68 f162 0"/>
                <a:gd name="f167" fmla="+- f67 f163 0"/>
                <a:gd name="f168" fmla="+- f164 f166 0"/>
                <a:gd name="f169" fmla="+- f165 f167 0"/>
                <a:gd name="f170" fmla="*/ f164 f45 1"/>
                <a:gd name="f171" fmla="*/ f165 f45 1"/>
                <a:gd name="f172" fmla="*/ f166 f45 1"/>
                <a:gd name="f173" fmla="*/ f167 f45 1"/>
                <a:gd name="f174" fmla="*/ f168 1 2"/>
                <a:gd name="f175" fmla="*/ f169 1 2"/>
                <a:gd name="f176" fmla="*/ f174 f45 1"/>
                <a:gd name="f177" fmla="*/ f17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170" y="f171"/>
                </a:cxn>
                <a:cxn ang="f43">
                  <a:pos x="f172" y="f173"/>
                </a:cxn>
                <a:cxn ang="f44">
                  <a:pos x="f176" y="f177"/>
                </a:cxn>
              </a:cxnLst>
              <a:rect l="f100" t="f101" r="f102" b="f103"/>
              <a:pathLst>
                <a:path>
                  <a:moveTo>
                    <a:pt x="f170" y="f171"/>
                  </a:moveTo>
                  <a:arcTo wR="f73" hR="f74" stAng="f58" swAng="f75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9" name="Group 43">
            <a:extLst>
              <a:ext uri="{FF2B5EF4-FFF2-40B4-BE49-F238E27FC236}">
                <a16:creationId xmlns:a16="http://schemas.microsoft.com/office/drawing/2014/main" id="{4266963F-8D16-4956-8045-00E715E3CD2C}"/>
              </a:ext>
            </a:extLst>
          </p:cNvPr>
          <p:cNvGrpSpPr/>
          <p:nvPr/>
        </p:nvGrpSpPr>
        <p:grpSpPr>
          <a:xfrm>
            <a:off x="9461725" y="4764664"/>
            <a:ext cx="2713896" cy="2122523"/>
            <a:chOff x="9461725" y="4764664"/>
            <a:chExt cx="2713896" cy="2122523"/>
          </a:xfrm>
        </p:grpSpPr>
        <p:pic>
          <p:nvPicPr>
            <p:cNvPr id="30" name="Picture 34">
              <a:extLst>
                <a:ext uri="{FF2B5EF4-FFF2-40B4-BE49-F238E27FC236}">
                  <a16:creationId xmlns:a16="http://schemas.microsoft.com/office/drawing/2014/main" id="{6CE8B6A7-2226-4C71-9EA4-0161E9E75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5674" t="10974" r="50259" b="7875"/>
            <a:stretch>
              <a:fillRect/>
            </a:stretch>
          </p:blipFill>
          <p:spPr>
            <a:xfrm>
              <a:off x="9738131" y="4764664"/>
              <a:ext cx="2302916" cy="212252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1" name="Chord 39">
              <a:extLst>
                <a:ext uri="{FF2B5EF4-FFF2-40B4-BE49-F238E27FC236}">
                  <a16:creationId xmlns:a16="http://schemas.microsoft.com/office/drawing/2014/main" id="{5E997E2C-252E-4139-9292-E36D6720D2E6}"/>
                </a:ext>
              </a:extLst>
            </p:cNvPr>
            <p:cNvSpPr/>
            <p:nvPr/>
          </p:nvSpPr>
          <p:spPr>
            <a:xfrm rot="654169">
              <a:off x="11735969" y="5085428"/>
              <a:ext cx="439652" cy="444828"/>
            </a:xfrm>
            <a:custGeom>
              <a:avLst>
                <a:gd name="f11" fmla="val 315"/>
                <a:gd name="f12" fmla="val 18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*/ 5419351 1 1725033"/>
                <a:gd name="f10" fmla="+- 0 0 1"/>
                <a:gd name="f11" fmla="val 315"/>
                <a:gd name="f12" fmla="val 180"/>
                <a:gd name="f13" fmla="+- 0 0 -135"/>
                <a:gd name="f14" fmla="+- 0 0 -360"/>
                <a:gd name="f15" fmla="+- 0 0 -67"/>
                <a:gd name="f16" fmla="abs f5"/>
                <a:gd name="f17" fmla="abs f6"/>
                <a:gd name="f18" fmla="abs f7"/>
                <a:gd name="f19" fmla="val f8"/>
                <a:gd name="f20" fmla="+- 2700000 f3 0"/>
                <a:gd name="f21" fmla="+- 0 0 f11"/>
                <a:gd name="f22" fmla="+- 0 0 f12"/>
                <a:gd name="f23" fmla="*/ f13 f2 1"/>
                <a:gd name="f24" fmla="*/ f14 f2 1"/>
                <a:gd name="f25" fmla="*/ f15 f2 1"/>
                <a:gd name="f26" fmla="?: f16 f5 1"/>
                <a:gd name="f27" fmla="?: f17 f6 1"/>
                <a:gd name="f28" fmla="?: f18 f7 1"/>
                <a:gd name="f29" fmla="*/ f20 f9 1"/>
                <a:gd name="f30" fmla="*/ f21 f2 1"/>
                <a:gd name="f31" fmla="*/ f22 f2 1"/>
                <a:gd name="f32" fmla="*/ f23 1 f4"/>
                <a:gd name="f33" fmla="*/ f24 1 f4"/>
                <a:gd name="f34" fmla="*/ f25 1 f4"/>
                <a:gd name="f35" fmla="*/ f26 1 21600"/>
                <a:gd name="f36" fmla="*/ f27 1 21600"/>
                <a:gd name="f37" fmla="*/ 21600 f26 1"/>
                <a:gd name="f38" fmla="*/ 21600 f27 1"/>
                <a:gd name="f39" fmla="*/ f29 1 f2"/>
                <a:gd name="f40" fmla="*/ f30 1 f4"/>
                <a:gd name="f41" fmla="*/ f31 1 f4"/>
                <a:gd name="f42" fmla="+- f32 0 f3"/>
                <a:gd name="f43" fmla="+- f33 0 f3"/>
                <a:gd name="f44" fmla="+- f34 0 f3"/>
                <a:gd name="f45" fmla="min f36 f35"/>
                <a:gd name="f46" fmla="*/ f37 1 f28"/>
                <a:gd name="f47" fmla="*/ f38 1 f28"/>
                <a:gd name="f48" fmla="+- 0 0 f39"/>
                <a:gd name="f49" fmla="+- f40 0 f3"/>
                <a:gd name="f50" fmla="+- f41 0 f3"/>
                <a:gd name="f51" fmla="val f46"/>
                <a:gd name="f52" fmla="val f47"/>
                <a:gd name="f53" fmla="+- 0 0 f48"/>
                <a:gd name="f54" fmla="+- 0 0 f49"/>
                <a:gd name="f55" fmla="+- 0 0 f50"/>
                <a:gd name="f56" fmla="+- f52 0 f19"/>
                <a:gd name="f57" fmla="+- f51 0 f19"/>
                <a:gd name="f58" fmla="val f54"/>
                <a:gd name="f59" fmla="val f55"/>
                <a:gd name="f60" fmla="*/ f53 f2 1"/>
                <a:gd name="f61" fmla="*/ f56 1 2"/>
                <a:gd name="f62" fmla="*/ f57 1 2"/>
                <a:gd name="f63" fmla="+- f59 0 f58"/>
                <a:gd name="f64" fmla="+- f58 f3 0"/>
                <a:gd name="f65" fmla="+- f59 f3 0"/>
                <a:gd name="f66" fmla="*/ f60 1 f9"/>
                <a:gd name="f67" fmla="+- f19 f61 0"/>
                <a:gd name="f68" fmla="+- f19 f62 0"/>
                <a:gd name="f69" fmla="+- f63 21600000 0"/>
                <a:gd name="f70" fmla="*/ f64 f9 1"/>
                <a:gd name="f71" fmla="*/ f65 f9 1"/>
                <a:gd name="f72" fmla="+- f66 0 f3"/>
                <a:gd name="f73" fmla="*/ f62 f45 1"/>
                <a:gd name="f74" fmla="*/ f61 f45 1"/>
                <a:gd name="f75" fmla="?: f63 f63 f69"/>
                <a:gd name="f76" fmla="*/ f70 1 f2"/>
                <a:gd name="f77" fmla="*/ f71 1 f2"/>
                <a:gd name="f78" fmla="cos 1 f72"/>
                <a:gd name="f79" fmla="sin 1 f72"/>
                <a:gd name="f80" fmla="+- 0 0 f76"/>
                <a:gd name="f81" fmla="+- 0 0 f77"/>
                <a:gd name="f82" fmla="+- 0 0 f78"/>
                <a:gd name="f83" fmla="+- 0 0 f79"/>
                <a:gd name="f84" fmla="+- 0 0 f80"/>
                <a:gd name="f85" fmla="+- 0 0 f81"/>
                <a:gd name="f86" fmla="+- 0 0 f82"/>
                <a:gd name="f87" fmla="+- 0 0 f83"/>
                <a:gd name="f88" fmla="*/ f84 f2 1"/>
                <a:gd name="f89" fmla="*/ f85 f2 1"/>
                <a:gd name="f90" fmla="*/ f86 f62 1"/>
                <a:gd name="f91" fmla="*/ f87 f61 1"/>
                <a:gd name="f92" fmla="*/ f88 1 f9"/>
                <a:gd name="f93" fmla="*/ f89 1 f9"/>
                <a:gd name="f94" fmla="+- f68 0 f90"/>
                <a:gd name="f95" fmla="+- f68 f90 0"/>
                <a:gd name="f96" fmla="+- f67 0 f91"/>
                <a:gd name="f97" fmla="+- f67 f91 0"/>
                <a:gd name="f98" fmla="+- f92 0 f3"/>
                <a:gd name="f99" fmla="+- f93 0 f3"/>
                <a:gd name="f100" fmla="*/ f94 f45 1"/>
                <a:gd name="f101" fmla="*/ f96 f45 1"/>
                <a:gd name="f102" fmla="*/ f95 f45 1"/>
                <a:gd name="f103" fmla="*/ f97 f45 1"/>
                <a:gd name="f104" fmla="sin 1 f98"/>
                <a:gd name="f105" fmla="cos 1 f98"/>
                <a:gd name="f106" fmla="sin 1 f99"/>
                <a:gd name="f107" fmla="cos 1 f99"/>
                <a:gd name="f108" fmla="+- 0 0 f104"/>
                <a:gd name="f109" fmla="+- 0 0 f105"/>
                <a:gd name="f110" fmla="+- 0 0 f106"/>
                <a:gd name="f111" fmla="+- 0 0 f107"/>
                <a:gd name="f112" fmla="+- 0 0 f108"/>
                <a:gd name="f113" fmla="+- 0 0 f109"/>
                <a:gd name="f114" fmla="+- 0 0 f110"/>
                <a:gd name="f115" fmla="+- 0 0 f111"/>
                <a:gd name="f116" fmla="*/ f112 f62 1"/>
                <a:gd name="f117" fmla="*/ f113 f61 1"/>
                <a:gd name="f118" fmla="*/ f114 f62 1"/>
                <a:gd name="f119" fmla="*/ f115 f61 1"/>
                <a:gd name="f120" fmla="+- 0 0 f117"/>
                <a:gd name="f121" fmla="+- 0 0 f116"/>
                <a:gd name="f122" fmla="+- 0 0 f119"/>
                <a:gd name="f123" fmla="+- 0 0 f118"/>
                <a:gd name="f124" fmla="+- 0 0 f120"/>
                <a:gd name="f125" fmla="+- 0 0 f121"/>
                <a:gd name="f126" fmla="+- 0 0 f122"/>
                <a:gd name="f127" fmla="+- 0 0 f123"/>
                <a:gd name="f128" fmla="at2 f124 f125"/>
                <a:gd name="f129" fmla="at2 f126 f127"/>
                <a:gd name="f130" fmla="+- f128 f3 0"/>
                <a:gd name="f131" fmla="+- f129 f3 0"/>
                <a:gd name="f132" fmla="*/ f130 f9 1"/>
                <a:gd name="f133" fmla="*/ f131 f9 1"/>
                <a:gd name="f134" fmla="*/ f132 1 f2"/>
                <a:gd name="f135" fmla="*/ f133 1 f2"/>
                <a:gd name="f136" fmla="+- 0 0 f134"/>
                <a:gd name="f137" fmla="+- 0 0 f135"/>
                <a:gd name="f138" fmla="val f136"/>
                <a:gd name="f139" fmla="val f137"/>
                <a:gd name="f140" fmla="+- 0 0 f138"/>
                <a:gd name="f141" fmla="+- 0 0 f139"/>
                <a:gd name="f142" fmla="*/ f140 f2 1"/>
                <a:gd name="f143" fmla="*/ f141 f2 1"/>
                <a:gd name="f144" fmla="*/ f142 1 f9"/>
                <a:gd name="f145" fmla="*/ f143 1 f9"/>
                <a:gd name="f146" fmla="+- f144 0 f3"/>
                <a:gd name="f147" fmla="+- f145 0 f3"/>
                <a:gd name="f148" fmla="cos 1 f146"/>
                <a:gd name="f149" fmla="sin 1 f146"/>
                <a:gd name="f150" fmla="cos 1 f147"/>
                <a:gd name="f151" fmla="sin 1 f147"/>
                <a:gd name="f152" fmla="+- 0 0 f148"/>
                <a:gd name="f153" fmla="+- 0 0 f149"/>
                <a:gd name="f154" fmla="+- 0 0 f150"/>
                <a:gd name="f155" fmla="+- 0 0 f151"/>
                <a:gd name="f156" fmla="*/ f10 f152 1"/>
                <a:gd name="f157" fmla="*/ f10 f153 1"/>
                <a:gd name="f158" fmla="*/ f10 f154 1"/>
                <a:gd name="f159" fmla="*/ f10 f155 1"/>
                <a:gd name="f160" fmla="*/ f156 f62 1"/>
                <a:gd name="f161" fmla="*/ f157 f61 1"/>
                <a:gd name="f162" fmla="*/ f158 f62 1"/>
                <a:gd name="f163" fmla="*/ f159 f61 1"/>
                <a:gd name="f164" fmla="+- f68 f160 0"/>
                <a:gd name="f165" fmla="+- f67 f161 0"/>
                <a:gd name="f166" fmla="+- f68 f162 0"/>
                <a:gd name="f167" fmla="+- f67 f163 0"/>
                <a:gd name="f168" fmla="+- f164 f166 0"/>
                <a:gd name="f169" fmla="+- f165 f167 0"/>
                <a:gd name="f170" fmla="*/ f164 f45 1"/>
                <a:gd name="f171" fmla="*/ f165 f45 1"/>
                <a:gd name="f172" fmla="*/ f166 f45 1"/>
                <a:gd name="f173" fmla="*/ f167 f45 1"/>
                <a:gd name="f174" fmla="*/ f168 1 2"/>
                <a:gd name="f175" fmla="*/ f169 1 2"/>
                <a:gd name="f176" fmla="*/ f174 f45 1"/>
                <a:gd name="f177" fmla="*/ f17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170" y="f171"/>
                </a:cxn>
                <a:cxn ang="f43">
                  <a:pos x="f172" y="f173"/>
                </a:cxn>
                <a:cxn ang="f44">
                  <a:pos x="f176" y="f177"/>
                </a:cxn>
              </a:cxnLst>
              <a:rect l="f100" t="f101" r="f102" b="f103"/>
              <a:pathLst>
                <a:path>
                  <a:moveTo>
                    <a:pt x="f170" y="f171"/>
                  </a:moveTo>
                  <a:arcTo wR="f73" hR="f74" stAng="f58" swAng="f75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2" name="Chord 40">
              <a:extLst>
                <a:ext uri="{FF2B5EF4-FFF2-40B4-BE49-F238E27FC236}">
                  <a16:creationId xmlns:a16="http://schemas.microsoft.com/office/drawing/2014/main" id="{6D480A0F-2686-4DDC-B153-EA3E4C20BC02}"/>
                </a:ext>
              </a:extLst>
            </p:cNvPr>
            <p:cNvSpPr/>
            <p:nvPr/>
          </p:nvSpPr>
          <p:spPr>
            <a:xfrm rot="12441102">
              <a:off x="9461725" y="5144557"/>
              <a:ext cx="439652" cy="337642"/>
            </a:xfrm>
            <a:custGeom>
              <a:avLst>
                <a:gd name="f11" fmla="val 315"/>
                <a:gd name="f12" fmla="val 18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*/ 5419351 1 1725033"/>
                <a:gd name="f10" fmla="+- 0 0 1"/>
                <a:gd name="f11" fmla="val 315"/>
                <a:gd name="f12" fmla="val 180"/>
                <a:gd name="f13" fmla="+- 0 0 -135"/>
                <a:gd name="f14" fmla="+- 0 0 -360"/>
                <a:gd name="f15" fmla="+- 0 0 -67"/>
                <a:gd name="f16" fmla="abs f5"/>
                <a:gd name="f17" fmla="abs f6"/>
                <a:gd name="f18" fmla="abs f7"/>
                <a:gd name="f19" fmla="val f8"/>
                <a:gd name="f20" fmla="+- 2700000 f3 0"/>
                <a:gd name="f21" fmla="+- 0 0 f11"/>
                <a:gd name="f22" fmla="+- 0 0 f12"/>
                <a:gd name="f23" fmla="*/ f13 f2 1"/>
                <a:gd name="f24" fmla="*/ f14 f2 1"/>
                <a:gd name="f25" fmla="*/ f15 f2 1"/>
                <a:gd name="f26" fmla="?: f16 f5 1"/>
                <a:gd name="f27" fmla="?: f17 f6 1"/>
                <a:gd name="f28" fmla="?: f18 f7 1"/>
                <a:gd name="f29" fmla="*/ f20 f9 1"/>
                <a:gd name="f30" fmla="*/ f21 f2 1"/>
                <a:gd name="f31" fmla="*/ f22 f2 1"/>
                <a:gd name="f32" fmla="*/ f23 1 f4"/>
                <a:gd name="f33" fmla="*/ f24 1 f4"/>
                <a:gd name="f34" fmla="*/ f25 1 f4"/>
                <a:gd name="f35" fmla="*/ f26 1 21600"/>
                <a:gd name="f36" fmla="*/ f27 1 21600"/>
                <a:gd name="f37" fmla="*/ 21600 f26 1"/>
                <a:gd name="f38" fmla="*/ 21600 f27 1"/>
                <a:gd name="f39" fmla="*/ f29 1 f2"/>
                <a:gd name="f40" fmla="*/ f30 1 f4"/>
                <a:gd name="f41" fmla="*/ f31 1 f4"/>
                <a:gd name="f42" fmla="+- f32 0 f3"/>
                <a:gd name="f43" fmla="+- f33 0 f3"/>
                <a:gd name="f44" fmla="+- f34 0 f3"/>
                <a:gd name="f45" fmla="min f36 f35"/>
                <a:gd name="f46" fmla="*/ f37 1 f28"/>
                <a:gd name="f47" fmla="*/ f38 1 f28"/>
                <a:gd name="f48" fmla="+- 0 0 f39"/>
                <a:gd name="f49" fmla="+- f40 0 f3"/>
                <a:gd name="f50" fmla="+- f41 0 f3"/>
                <a:gd name="f51" fmla="val f46"/>
                <a:gd name="f52" fmla="val f47"/>
                <a:gd name="f53" fmla="+- 0 0 f48"/>
                <a:gd name="f54" fmla="+- 0 0 f49"/>
                <a:gd name="f55" fmla="+- 0 0 f50"/>
                <a:gd name="f56" fmla="+- f52 0 f19"/>
                <a:gd name="f57" fmla="+- f51 0 f19"/>
                <a:gd name="f58" fmla="val f54"/>
                <a:gd name="f59" fmla="val f55"/>
                <a:gd name="f60" fmla="*/ f53 f2 1"/>
                <a:gd name="f61" fmla="*/ f56 1 2"/>
                <a:gd name="f62" fmla="*/ f57 1 2"/>
                <a:gd name="f63" fmla="+- f59 0 f58"/>
                <a:gd name="f64" fmla="+- f58 f3 0"/>
                <a:gd name="f65" fmla="+- f59 f3 0"/>
                <a:gd name="f66" fmla="*/ f60 1 f9"/>
                <a:gd name="f67" fmla="+- f19 f61 0"/>
                <a:gd name="f68" fmla="+- f19 f62 0"/>
                <a:gd name="f69" fmla="+- f63 21600000 0"/>
                <a:gd name="f70" fmla="*/ f64 f9 1"/>
                <a:gd name="f71" fmla="*/ f65 f9 1"/>
                <a:gd name="f72" fmla="+- f66 0 f3"/>
                <a:gd name="f73" fmla="*/ f62 f45 1"/>
                <a:gd name="f74" fmla="*/ f61 f45 1"/>
                <a:gd name="f75" fmla="?: f63 f63 f69"/>
                <a:gd name="f76" fmla="*/ f70 1 f2"/>
                <a:gd name="f77" fmla="*/ f71 1 f2"/>
                <a:gd name="f78" fmla="cos 1 f72"/>
                <a:gd name="f79" fmla="sin 1 f72"/>
                <a:gd name="f80" fmla="+- 0 0 f76"/>
                <a:gd name="f81" fmla="+- 0 0 f77"/>
                <a:gd name="f82" fmla="+- 0 0 f78"/>
                <a:gd name="f83" fmla="+- 0 0 f79"/>
                <a:gd name="f84" fmla="+- 0 0 f80"/>
                <a:gd name="f85" fmla="+- 0 0 f81"/>
                <a:gd name="f86" fmla="+- 0 0 f82"/>
                <a:gd name="f87" fmla="+- 0 0 f83"/>
                <a:gd name="f88" fmla="*/ f84 f2 1"/>
                <a:gd name="f89" fmla="*/ f85 f2 1"/>
                <a:gd name="f90" fmla="*/ f86 f62 1"/>
                <a:gd name="f91" fmla="*/ f87 f61 1"/>
                <a:gd name="f92" fmla="*/ f88 1 f9"/>
                <a:gd name="f93" fmla="*/ f89 1 f9"/>
                <a:gd name="f94" fmla="+- f68 0 f90"/>
                <a:gd name="f95" fmla="+- f68 f90 0"/>
                <a:gd name="f96" fmla="+- f67 0 f91"/>
                <a:gd name="f97" fmla="+- f67 f91 0"/>
                <a:gd name="f98" fmla="+- f92 0 f3"/>
                <a:gd name="f99" fmla="+- f93 0 f3"/>
                <a:gd name="f100" fmla="*/ f94 f45 1"/>
                <a:gd name="f101" fmla="*/ f96 f45 1"/>
                <a:gd name="f102" fmla="*/ f95 f45 1"/>
                <a:gd name="f103" fmla="*/ f97 f45 1"/>
                <a:gd name="f104" fmla="sin 1 f98"/>
                <a:gd name="f105" fmla="cos 1 f98"/>
                <a:gd name="f106" fmla="sin 1 f99"/>
                <a:gd name="f107" fmla="cos 1 f99"/>
                <a:gd name="f108" fmla="+- 0 0 f104"/>
                <a:gd name="f109" fmla="+- 0 0 f105"/>
                <a:gd name="f110" fmla="+- 0 0 f106"/>
                <a:gd name="f111" fmla="+- 0 0 f107"/>
                <a:gd name="f112" fmla="+- 0 0 f108"/>
                <a:gd name="f113" fmla="+- 0 0 f109"/>
                <a:gd name="f114" fmla="+- 0 0 f110"/>
                <a:gd name="f115" fmla="+- 0 0 f111"/>
                <a:gd name="f116" fmla="*/ f112 f62 1"/>
                <a:gd name="f117" fmla="*/ f113 f61 1"/>
                <a:gd name="f118" fmla="*/ f114 f62 1"/>
                <a:gd name="f119" fmla="*/ f115 f61 1"/>
                <a:gd name="f120" fmla="+- 0 0 f117"/>
                <a:gd name="f121" fmla="+- 0 0 f116"/>
                <a:gd name="f122" fmla="+- 0 0 f119"/>
                <a:gd name="f123" fmla="+- 0 0 f118"/>
                <a:gd name="f124" fmla="+- 0 0 f120"/>
                <a:gd name="f125" fmla="+- 0 0 f121"/>
                <a:gd name="f126" fmla="+- 0 0 f122"/>
                <a:gd name="f127" fmla="+- 0 0 f123"/>
                <a:gd name="f128" fmla="at2 f124 f125"/>
                <a:gd name="f129" fmla="at2 f126 f127"/>
                <a:gd name="f130" fmla="+- f128 f3 0"/>
                <a:gd name="f131" fmla="+- f129 f3 0"/>
                <a:gd name="f132" fmla="*/ f130 f9 1"/>
                <a:gd name="f133" fmla="*/ f131 f9 1"/>
                <a:gd name="f134" fmla="*/ f132 1 f2"/>
                <a:gd name="f135" fmla="*/ f133 1 f2"/>
                <a:gd name="f136" fmla="+- 0 0 f134"/>
                <a:gd name="f137" fmla="+- 0 0 f135"/>
                <a:gd name="f138" fmla="val f136"/>
                <a:gd name="f139" fmla="val f137"/>
                <a:gd name="f140" fmla="+- 0 0 f138"/>
                <a:gd name="f141" fmla="+- 0 0 f139"/>
                <a:gd name="f142" fmla="*/ f140 f2 1"/>
                <a:gd name="f143" fmla="*/ f141 f2 1"/>
                <a:gd name="f144" fmla="*/ f142 1 f9"/>
                <a:gd name="f145" fmla="*/ f143 1 f9"/>
                <a:gd name="f146" fmla="+- f144 0 f3"/>
                <a:gd name="f147" fmla="+- f145 0 f3"/>
                <a:gd name="f148" fmla="cos 1 f146"/>
                <a:gd name="f149" fmla="sin 1 f146"/>
                <a:gd name="f150" fmla="cos 1 f147"/>
                <a:gd name="f151" fmla="sin 1 f147"/>
                <a:gd name="f152" fmla="+- 0 0 f148"/>
                <a:gd name="f153" fmla="+- 0 0 f149"/>
                <a:gd name="f154" fmla="+- 0 0 f150"/>
                <a:gd name="f155" fmla="+- 0 0 f151"/>
                <a:gd name="f156" fmla="*/ f10 f152 1"/>
                <a:gd name="f157" fmla="*/ f10 f153 1"/>
                <a:gd name="f158" fmla="*/ f10 f154 1"/>
                <a:gd name="f159" fmla="*/ f10 f155 1"/>
                <a:gd name="f160" fmla="*/ f156 f62 1"/>
                <a:gd name="f161" fmla="*/ f157 f61 1"/>
                <a:gd name="f162" fmla="*/ f158 f62 1"/>
                <a:gd name="f163" fmla="*/ f159 f61 1"/>
                <a:gd name="f164" fmla="+- f68 f160 0"/>
                <a:gd name="f165" fmla="+- f67 f161 0"/>
                <a:gd name="f166" fmla="+- f68 f162 0"/>
                <a:gd name="f167" fmla="+- f67 f163 0"/>
                <a:gd name="f168" fmla="+- f164 f166 0"/>
                <a:gd name="f169" fmla="+- f165 f167 0"/>
                <a:gd name="f170" fmla="*/ f164 f45 1"/>
                <a:gd name="f171" fmla="*/ f165 f45 1"/>
                <a:gd name="f172" fmla="*/ f166 f45 1"/>
                <a:gd name="f173" fmla="*/ f167 f45 1"/>
                <a:gd name="f174" fmla="*/ f168 1 2"/>
                <a:gd name="f175" fmla="*/ f169 1 2"/>
                <a:gd name="f176" fmla="*/ f174 f45 1"/>
                <a:gd name="f177" fmla="*/ f17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170" y="f171"/>
                </a:cxn>
                <a:cxn ang="f43">
                  <a:pos x="f172" y="f173"/>
                </a:cxn>
                <a:cxn ang="f44">
                  <a:pos x="f176" y="f177"/>
                </a:cxn>
              </a:cxnLst>
              <a:rect l="f100" t="f101" r="f102" b="f103"/>
              <a:pathLst>
                <a:path>
                  <a:moveTo>
                    <a:pt x="f170" y="f171"/>
                  </a:moveTo>
                  <a:arcTo wR="f73" hR="f74" stAng="f58" swAng="f75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33" name="Group 47">
            <a:extLst>
              <a:ext uri="{FF2B5EF4-FFF2-40B4-BE49-F238E27FC236}">
                <a16:creationId xmlns:a16="http://schemas.microsoft.com/office/drawing/2014/main" id="{BA2B2EDA-2FA1-4EEE-86EE-A99AF744A7BC}"/>
              </a:ext>
            </a:extLst>
          </p:cNvPr>
          <p:cNvGrpSpPr/>
          <p:nvPr/>
        </p:nvGrpSpPr>
        <p:grpSpPr>
          <a:xfrm>
            <a:off x="6372215" y="2387434"/>
            <a:ext cx="2538896" cy="2195675"/>
            <a:chOff x="6372215" y="2387434"/>
            <a:chExt cx="2538896" cy="219567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CAF96A7-4DFB-4CF3-88E6-238DB6FE4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9494" t="11327" r="25306" b="6900"/>
            <a:stretch>
              <a:fillRect/>
            </a:stretch>
          </p:blipFill>
          <p:spPr>
            <a:xfrm>
              <a:off x="6396438" y="2387434"/>
              <a:ext cx="2475454" cy="219567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5" name="Rectangle 44">
              <a:extLst>
                <a:ext uri="{FF2B5EF4-FFF2-40B4-BE49-F238E27FC236}">
                  <a16:creationId xmlns:a16="http://schemas.microsoft.com/office/drawing/2014/main" id="{DA978924-32A0-4633-83B3-C5B58D4BCCBF}"/>
                </a:ext>
              </a:extLst>
            </p:cNvPr>
            <p:cNvSpPr/>
            <p:nvPr/>
          </p:nvSpPr>
          <p:spPr>
            <a:xfrm>
              <a:off x="6372215" y="2462625"/>
              <a:ext cx="209315" cy="697412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6" name="Rectangle 45">
              <a:extLst>
                <a:ext uri="{FF2B5EF4-FFF2-40B4-BE49-F238E27FC236}">
                  <a16:creationId xmlns:a16="http://schemas.microsoft.com/office/drawing/2014/main" id="{E6C487D7-F937-44D0-857A-15D64496F3A3}"/>
                </a:ext>
              </a:extLst>
            </p:cNvPr>
            <p:cNvSpPr/>
            <p:nvPr/>
          </p:nvSpPr>
          <p:spPr>
            <a:xfrm>
              <a:off x="8686800" y="3868195"/>
              <a:ext cx="209315" cy="697412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7" name="Oval 46">
              <a:extLst>
                <a:ext uri="{FF2B5EF4-FFF2-40B4-BE49-F238E27FC236}">
                  <a16:creationId xmlns:a16="http://schemas.microsoft.com/office/drawing/2014/main" id="{21E01C2F-51F0-4C8C-A856-27EFA1AEE27D}"/>
                </a:ext>
              </a:extLst>
            </p:cNvPr>
            <p:cNvSpPr/>
            <p:nvPr/>
          </p:nvSpPr>
          <p:spPr>
            <a:xfrm>
              <a:off x="8522848" y="2762612"/>
              <a:ext cx="388263" cy="38826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38" name="Group 50">
            <a:extLst>
              <a:ext uri="{FF2B5EF4-FFF2-40B4-BE49-F238E27FC236}">
                <a16:creationId xmlns:a16="http://schemas.microsoft.com/office/drawing/2014/main" id="{FE4D29CB-9D3A-4E3F-A24D-B7AD9814D43D}"/>
              </a:ext>
            </a:extLst>
          </p:cNvPr>
          <p:cNvGrpSpPr/>
          <p:nvPr/>
        </p:nvGrpSpPr>
        <p:grpSpPr>
          <a:xfrm>
            <a:off x="9038322" y="2235122"/>
            <a:ext cx="2607182" cy="2504560"/>
            <a:chOff x="9038322" y="2235122"/>
            <a:chExt cx="2607182" cy="2504560"/>
          </a:xfrm>
        </p:grpSpPr>
        <p:pic>
          <p:nvPicPr>
            <p:cNvPr id="39" name="Picture 29">
              <a:extLst>
                <a:ext uri="{FF2B5EF4-FFF2-40B4-BE49-F238E27FC236}">
                  <a16:creationId xmlns:a16="http://schemas.microsoft.com/office/drawing/2014/main" id="{0D3E9DD5-F7F1-4FED-B76E-1EDB91EA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3459" t="7246"/>
            <a:stretch>
              <a:fillRect/>
            </a:stretch>
          </p:blipFill>
          <p:spPr>
            <a:xfrm>
              <a:off x="9038322" y="2249140"/>
              <a:ext cx="2607182" cy="249054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0" name="Rectangle 48">
              <a:extLst>
                <a:ext uri="{FF2B5EF4-FFF2-40B4-BE49-F238E27FC236}">
                  <a16:creationId xmlns:a16="http://schemas.microsoft.com/office/drawing/2014/main" id="{EF17175C-00C5-4906-B47E-38175AFE472E}"/>
                </a:ext>
              </a:extLst>
            </p:cNvPr>
            <p:cNvSpPr/>
            <p:nvPr/>
          </p:nvSpPr>
          <p:spPr>
            <a:xfrm>
              <a:off x="9038322" y="2235122"/>
              <a:ext cx="190698" cy="1049328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1" name="Oval 49">
              <a:extLst>
                <a:ext uri="{FF2B5EF4-FFF2-40B4-BE49-F238E27FC236}">
                  <a16:creationId xmlns:a16="http://schemas.microsoft.com/office/drawing/2014/main" id="{8D834374-4E44-4BDF-A123-914B346F93C4}"/>
                </a:ext>
              </a:extLst>
            </p:cNvPr>
            <p:cNvSpPr/>
            <p:nvPr/>
          </p:nvSpPr>
          <p:spPr>
            <a:xfrm>
              <a:off x="11179317" y="2696318"/>
              <a:ext cx="442030" cy="44203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42" name="Flowchart: Punched Tape 54">
            <a:extLst>
              <a:ext uri="{FF2B5EF4-FFF2-40B4-BE49-F238E27FC236}">
                <a16:creationId xmlns:a16="http://schemas.microsoft.com/office/drawing/2014/main" id="{6CC23032-CA48-4B8B-944F-DC4043DA47E6}"/>
              </a:ext>
            </a:extLst>
          </p:cNvPr>
          <p:cNvSpPr/>
          <p:nvPr/>
        </p:nvSpPr>
        <p:spPr>
          <a:xfrm>
            <a:off x="3141668" y="1028497"/>
            <a:ext cx="5769443" cy="13359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val f5"/>
              <a:gd name="f16" fmla="val f6"/>
              <a:gd name="f17" fmla="*/ f11 f0 1"/>
              <a:gd name="f18" fmla="*/ f12 f0 1"/>
              <a:gd name="f19" fmla="+- f16 0 f15"/>
              <a:gd name="f20" fmla="*/ f17 1 f2"/>
              <a:gd name="f21" fmla="*/ f18 1 f2"/>
              <a:gd name="f22" fmla="*/ f19 1 5"/>
              <a:gd name="f23" fmla="*/ f19 1 10"/>
              <a:gd name="f24" fmla="*/ f19 1 2"/>
              <a:gd name="f25" fmla="*/ f19 1 20"/>
              <a:gd name="f26" fmla="*/ f19 9 1"/>
              <a:gd name="f27" fmla="*/ f19 4 1"/>
              <a:gd name="f28" fmla="+- f20 0 f1"/>
              <a:gd name="f29" fmla="+- f21 0 f1"/>
              <a:gd name="f30" fmla="+- f15 f24 0"/>
              <a:gd name="f31" fmla="*/ f26 1 10"/>
              <a:gd name="f32" fmla="*/ f27 1 5"/>
              <a:gd name="f33" fmla="*/ f23 1 f25"/>
              <a:gd name="f34" fmla="*/ f15 1 f25"/>
              <a:gd name="f35" fmla="*/ f16 1 f25"/>
              <a:gd name="f36" fmla="*/ f22 1 f25"/>
              <a:gd name="f37" fmla="*/ f30 1 f25"/>
              <a:gd name="f38" fmla="*/ f31 1 f25"/>
              <a:gd name="f39" fmla="*/ f32 1 f25"/>
              <a:gd name="f40" fmla="*/ f34 f13 1"/>
              <a:gd name="f41" fmla="*/ f35 f13 1"/>
              <a:gd name="f42" fmla="*/ f36 f14 1"/>
              <a:gd name="f43" fmla="*/ f33 f14 1"/>
              <a:gd name="f44" fmla="*/ f39 f14 1"/>
              <a:gd name="f45" fmla="*/ f37 f13 1"/>
              <a:gd name="f46" fmla="*/ f38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3"/>
              </a:cxn>
              <a:cxn ang="f29">
                <a:pos x="f45" y="f46"/>
              </a:cxn>
            </a:cxnLst>
            <a:rect l="f40" t="f42" r="f41" b="f44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 dirty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TRÒ CH</a:t>
            </a:r>
            <a:r>
              <a:rPr lang="vi-VN" sz="3600" b="1" i="0" u="none" strike="noStrike" kern="1200" cap="none" spc="0" baseline="0" dirty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Ơ</a:t>
            </a:r>
            <a:r>
              <a:rPr lang="en-GB" sz="3600" b="1" i="0" u="none" strike="noStrike" kern="1200" cap="none" spc="0" baseline="0" dirty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I: XẾP HÌNH</a:t>
            </a:r>
          </a:p>
        </p:txBody>
      </p:sp>
      <p:pic>
        <p:nvPicPr>
          <p:cNvPr id="43" name="Picture 7">
            <a:extLst>
              <a:ext uri="{FF2B5EF4-FFF2-40B4-BE49-F238E27FC236}">
                <a16:creationId xmlns:a16="http://schemas.microsoft.com/office/drawing/2014/main" id="{CBDCD377-20F1-4349-84CF-F0901B7DD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485" y="-223327"/>
            <a:ext cx="2761030" cy="12869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201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34</cp:revision>
  <dcterms:created xsi:type="dcterms:W3CDTF">2020-08-17T06:46:18Z</dcterms:created>
  <dcterms:modified xsi:type="dcterms:W3CDTF">2023-09-11T15:26:24Z</dcterms:modified>
</cp:coreProperties>
</file>