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76" r:id="rId2"/>
    <p:sldId id="281" r:id="rId3"/>
    <p:sldId id="274" r:id="rId4"/>
    <p:sldId id="277" r:id="rId5"/>
    <p:sldId id="266" r:id="rId6"/>
    <p:sldId id="280" r:id="rId7"/>
    <p:sldId id="285" r:id="rId8"/>
    <p:sldId id="282" r:id="rId9"/>
    <p:sldId id="284" r:id="rId10"/>
    <p:sldId id="283"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21A8B4-B2E5-4FE8-BED5-2AE17785AC79}" type="datetimeFigureOut">
              <a:rPr lang="en-US" smtClean="0"/>
              <a:t>5/9/2024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F02D1-F264-41D7-896C-1C1D41B263C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B63CB4-209B-41DF-AA79-2816E75B150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707370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B63CB4-209B-41DF-AA79-2816E75B150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70737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B63CB4-209B-41DF-AA79-2816E75B150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70737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zh-CN" altLang="en-US" smtClean="0"/>
              <a:t>模板来自于 </a:t>
            </a:r>
            <a:r>
              <a:rPr lang="en-US" altLang="zh-CN" smtClean="0"/>
              <a:t>http://docer.wps.cn</a:t>
            </a:r>
            <a:endParaRPr lang="zh-CN" altLang="en-US" smtClean="0"/>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CB63CB4-209B-41DF-AA79-2816E75B1507}" type="slidenum">
              <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itchFamily="34" charset="0"/>
              <a:ea typeface="宋体" pitchFamily="2" charset="-122"/>
              <a:cs typeface="+mn-cs"/>
            </a:endParaRPr>
          </a:p>
        </p:txBody>
      </p:sp>
    </p:spTree>
    <p:extLst>
      <p:ext uri="{BB962C8B-B14F-4D97-AF65-F5344CB8AC3E}">
        <p14:creationId xmlns:p14="http://schemas.microsoft.com/office/powerpoint/2010/main" val="270737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9A3EB503-3F59-4152-8EC9-F5E653CD9E83}" type="datetimeFigureOut">
              <a:rPr lang="en-US" smtClean="0"/>
              <a:pPr/>
              <a:t>5/9/2024</a:t>
            </a:fld>
            <a:endParaRPr lang="en-US"/>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767392" y="4928702"/>
            <a:ext cx="812800" cy="517524"/>
          </a:xfrm>
        </p:spPr>
        <p:txBody>
          <a:bodyPr/>
          <a:lstStyle/>
          <a:p>
            <a:fld id="{A31436F7-6509-4165-8F58-C4E511A5DAB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3EB503-3F59-4152-8EC9-F5E653CD9E83}"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36F7-6509-4165-8F58-C4E511A5DA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3EB503-3F59-4152-8EC9-F5E653CD9E83}" type="datetimeFigureOut">
              <a:rPr lang="en-US" smtClean="0"/>
              <a:pPr/>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1436F7-6509-4165-8F58-C4E511A5DAB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自定义版式">
    <p:spTree>
      <p:nvGrpSpPr>
        <p:cNvPr id="1" name=""/>
        <p:cNvGrpSpPr/>
        <p:nvPr/>
      </p:nvGrpSpPr>
      <p:grpSpPr>
        <a:xfrm>
          <a:off x="0" y="0"/>
          <a:ext cx="0" cy="0"/>
          <a:chOff x="0" y="0"/>
          <a:chExt cx="0" cy="0"/>
        </a:xfrm>
      </p:grpSpPr>
      <p:pic>
        <p:nvPicPr>
          <p:cNvPr id="3" name="图片 4"/>
          <p:cNvPicPr>
            <a:picLocks noChangeAspect="1"/>
          </p:cNvPicPr>
          <p:nvPr userDrawn="1"/>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0" y="-12415"/>
            <a:ext cx="12192000" cy="6902440"/>
          </a:xfrm>
          <a:prstGeom prst="rect">
            <a:avLst/>
          </a:prstGeom>
        </p:spPr>
      </p:pic>
      <p:pic>
        <p:nvPicPr>
          <p:cNvPr id="4" name="图片 5"/>
          <p:cNvPicPr>
            <a:picLocks noChangeAspect="1"/>
          </p:cNvPicPr>
          <p:nvPr userDrawn="1"/>
        </p:nvPicPr>
        <p:blipFill>
          <a:blip r:embed="rId3" cstate="print">
            <a:extLst>
              <a:ext uri="{28A0092B-C50C-407E-A947-70E740481C1C}">
                <a14:useLocalDpi xmlns:a14="http://schemas.microsoft.com/office/drawing/2010/main" val="0"/>
              </a:ext>
            </a:extLst>
          </a:blip>
          <a:srcRect l="73004" b="53185"/>
          <a:stretch>
            <a:fillRect/>
          </a:stretch>
        </p:blipFill>
        <p:spPr bwMode="auto">
          <a:xfrm>
            <a:off x="0" y="-904875"/>
            <a:ext cx="231298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7"/>
          <p:cNvPicPr>
            <a:picLocks noChangeAspect="1"/>
          </p:cNvPicPr>
          <p:nvPr userDrawn="1"/>
        </p:nvPicPr>
        <p:blipFill>
          <a:blip r:embed="rId4" cstate="print">
            <a:extLst>
              <a:ext uri="{28A0092B-C50C-407E-A947-70E740481C1C}">
                <a14:useLocalDpi xmlns:a14="http://schemas.microsoft.com/office/drawing/2010/main" val="0"/>
              </a:ext>
            </a:extLst>
          </a:blip>
          <a:srcRect t="51259" r="75208" b="14815"/>
          <a:stretch>
            <a:fillRect/>
          </a:stretch>
        </p:blipFill>
        <p:spPr bwMode="auto">
          <a:xfrm rot="2437897">
            <a:off x="3470275" y="-127000"/>
            <a:ext cx="109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10"/>
          <p:cNvPicPr>
            <a:picLocks noChangeAspect="1"/>
          </p:cNvPicPr>
          <p:nvPr userDrawn="1"/>
        </p:nvPicPr>
        <p:blipFill>
          <a:blip r:embed="rId5" cstate="print">
            <a:extLst>
              <a:ext uri="{28A0092B-C50C-407E-A947-70E740481C1C}">
                <a14:useLocalDpi xmlns:a14="http://schemas.microsoft.com/office/drawing/2010/main" val="0"/>
              </a:ext>
            </a:extLst>
          </a:blip>
          <a:srcRect l="40276" r="27945" b="54520"/>
          <a:stretch>
            <a:fillRect/>
          </a:stretch>
        </p:blipFill>
        <p:spPr bwMode="auto">
          <a:xfrm rot="1719381">
            <a:off x="9355138" y="4119563"/>
            <a:ext cx="2722562"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11"/>
          <p:cNvPicPr>
            <a:picLocks noChangeAspect="1"/>
          </p:cNvPicPr>
          <p:nvPr userDrawn="1"/>
        </p:nvPicPr>
        <p:blipFill>
          <a:blip r:embed="rId3" cstate="print">
            <a:extLst>
              <a:ext uri="{28A0092B-C50C-407E-A947-70E740481C1C}">
                <a14:useLocalDpi xmlns:a14="http://schemas.microsoft.com/office/drawing/2010/main" val="0"/>
              </a:ext>
            </a:extLst>
          </a:blip>
          <a:srcRect l="36363" t="50815" r="49289" b="29333"/>
          <a:stretch>
            <a:fillRect/>
          </a:stretch>
        </p:blipFill>
        <p:spPr bwMode="auto">
          <a:xfrm>
            <a:off x="8774113" y="5360988"/>
            <a:ext cx="1230312"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12"/>
          <p:cNvPicPr>
            <a:picLocks noChangeAspect="1"/>
          </p:cNvPicPr>
          <p:nvPr userDrawn="1"/>
        </p:nvPicPr>
        <p:blipFill>
          <a:blip r:embed="rId6" cstate="print">
            <a:extLst>
              <a:ext uri="{28A0092B-C50C-407E-A947-70E740481C1C}">
                <a14:useLocalDpi xmlns:a14="http://schemas.microsoft.com/office/drawing/2010/main" val="0"/>
              </a:ext>
            </a:extLst>
          </a:blip>
          <a:srcRect l="90553" t="53926" b="33037"/>
          <a:stretch>
            <a:fillRect/>
          </a:stretch>
        </p:blipFill>
        <p:spPr bwMode="auto">
          <a:xfrm>
            <a:off x="10312400" y="6146800"/>
            <a:ext cx="809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3"/>
          <p:cNvPicPr>
            <a:picLocks noChangeAspect="1"/>
          </p:cNvPicPr>
          <p:nvPr userDrawn="1"/>
        </p:nvPicPr>
        <p:blipFill>
          <a:blip r:embed="rId7" cstate="print">
            <a:extLst>
              <a:ext uri="{28A0092B-C50C-407E-A947-70E740481C1C}">
                <a14:useLocalDpi xmlns:a14="http://schemas.microsoft.com/office/drawing/2010/main" val="0"/>
              </a:ext>
            </a:extLst>
          </a:blip>
          <a:srcRect l="55930" t="51704" r="25455" b="2222"/>
          <a:stretch>
            <a:fillRect/>
          </a:stretch>
        </p:blipFill>
        <p:spPr bwMode="auto">
          <a:xfrm rot="19798888">
            <a:off x="11264900" y="5405438"/>
            <a:ext cx="747713"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4"/>
          <p:cNvPicPr>
            <a:picLocks noChangeAspect="1"/>
          </p:cNvPicPr>
          <p:nvPr userDrawn="1"/>
        </p:nvPicPr>
        <p:blipFill>
          <a:blip r:embed="rId8" cstate="print">
            <a:extLst>
              <a:ext uri="{28A0092B-C50C-407E-A947-70E740481C1C}">
                <a14:useLocalDpi xmlns:a14="http://schemas.microsoft.com/office/drawing/2010/main" val="0"/>
              </a:ext>
            </a:extLst>
          </a:blip>
          <a:srcRect l="9683" t="-296" r="70750" b="76443"/>
          <a:stretch>
            <a:fillRect/>
          </a:stretch>
        </p:blipFill>
        <p:spPr bwMode="auto">
          <a:xfrm>
            <a:off x="173038" y="5678488"/>
            <a:ext cx="1676400" cy="16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5"/>
          <p:cNvPicPr>
            <a:picLocks noChangeAspect="1"/>
          </p:cNvPicPr>
          <p:nvPr userDrawn="1"/>
        </p:nvPicPr>
        <p:blipFill>
          <a:blip r:embed="rId9" cstate="print">
            <a:extLst>
              <a:ext uri="{28A0092B-C50C-407E-A947-70E740481C1C}">
                <a14:useLocalDpi xmlns:a14="http://schemas.microsoft.com/office/drawing/2010/main" val="0"/>
              </a:ext>
            </a:extLst>
          </a:blip>
          <a:srcRect l="32687" t="81332" r="45258"/>
          <a:stretch>
            <a:fillRect/>
          </a:stretch>
        </p:blipFill>
        <p:spPr bwMode="auto">
          <a:xfrm>
            <a:off x="7223125" y="6042025"/>
            <a:ext cx="12636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6"/>
          <p:cNvPicPr>
            <a:picLocks noChangeAspect="1"/>
          </p:cNvPicPr>
          <p:nvPr userDrawn="1"/>
        </p:nvPicPr>
        <p:blipFill>
          <a:blip r:embed="rId3" cstate="print">
            <a:extLst>
              <a:ext uri="{28A0092B-C50C-407E-A947-70E740481C1C}">
                <a14:useLocalDpi xmlns:a14="http://schemas.microsoft.com/office/drawing/2010/main" val="0"/>
              </a:ext>
            </a:extLst>
          </a:blip>
          <a:srcRect l="11224" t="34222" r="76680" b="51852"/>
          <a:stretch>
            <a:fillRect/>
          </a:stretch>
        </p:blipFill>
        <p:spPr bwMode="auto">
          <a:xfrm>
            <a:off x="2981325" y="6146800"/>
            <a:ext cx="1036638"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18408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9A3EB503-3F59-4152-8EC9-F5E653CD9E83}" type="datetimeFigureOut">
              <a:rPr lang="en-US" smtClean="0"/>
              <a:pPr/>
              <a:t>5/9/2024</a:t>
            </a:fld>
            <a:endParaRPr lang="en-US"/>
          </a:p>
        </p:txBody>
      </p:sp>
      <p:sp>
        <p:nvSpPr>
          <p:cNvPr id="9" name="Slide Number Placeholder 8"/>
          <p:cNvSpPr>
            <a:spLocks noGrp="1"/>
          </p:cNvSpPr>
          <p:nvPr>
            <p:ph type="sldNum" sz="quarter" idx="15"/>
          </p:nvPr>
        </p:nvSpPr>
        <p:spPr/>
        <p:txBody>
          <a:bodyPr rtlCol="0"/>
          <a:lstStyle/>
          <a:p>
            <a:fld id="{A31436F7-6509-4165-8F58-C4E511A5DAB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9A3EB503-3F59-4152-8EC9-F5E653CD9E83}" type="datetimeFigureOut">
              <a:rPr lang="en-US" smtClean="0"/>
              <a:pPr/>
              <a:t>5/9/2024</a:t>
            </a:fld>
            <a:endParaRPr lang="en-US"/>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787488" y="4928702"/>
            <a:ext cx="812800" cy="517524"/>
          </a:xfrm>
        </p:spPr>
        <p:txBody>
          <a:bodyPr/>
          <a:lstStyle/>
          <a:p>
            <a:fld id="{A31436F7-6509-4165-8F58-C4E511A5DAB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A3EB503-3F59-4152-8EC9-F5E653CD9E83}" type="datetimeFigureOut">
              <a:rPr lang="en-US" smtClean="0"/>
              <a:pPr/>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1436F7-6509-4165-8F58-C4E511A5DAB3}" type="slidenum">
              <a:rPr lang="en-US" smtClean="0"/>
              <a:pPr/>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A3EB503-3F59-4152-8EC9-F5E653CD9E83}" type="datetimeFigureOut">
              <a:rPr lang="en-US" smtClean="0"/>
              <a:pPr/>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1436F7-6509-4165-8F58-C4E511A5DAB3}" type="slidenum">
              <a:rPr lang="en-US" smtClean="0"/>
              <a:pPr/>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9A3EB503-3F59-4152-8EC9-F5E653CD9E83}" type="datetimeFigureOut">
              <a:rPr lang="en-US" smtClean="0"/>
              <a:pPr/>
              <a:t>5/9/2024</a:t>
            </a:fld>
            <a:endParaRPr lang="en-US"/>
          </a:p>
        </p:txBody>
      </p:sp>
      <p:sp>
        <p:nvSpPr>
          <p:cNvPr id="7" name="Slide Number Placeholder 6"/>
          <p:cNvSpPr>
            <a:spLocks noGrp="1"/>
          </p:cNvSpPr>
          <p:nvPr>
            <p:ph type="sldNum" sz="quarter" idx="11"/>
          </p:nvPr>
        </p:nvSpPr>
        <p:spPr/>
        <p:txBody>
          <a:bodyPr rtlCol="0"/>
          <a:lstStyle/>
          <a:p>
            <a:fld id="{A31436F7-6509-4165-8F58-C4E511A5DAB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3EB503-3F59-4152-8EC9-F5E653CD9E83}" type="datetimeFigureOut">
              <a:rPr lang="en-US" smtClean="0"/>
              <a:pPr/>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1436F7-6509-4165-8F58-C4E511A5DA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9A3EB503-3F59-4152-8EC9-F5E653CD9E83}" type="datetimeFigureOut">
              <a:rPr lang="en-US" smtClean="0"/>
              <a:pPr/>
              <a:t>5/9/2024</a:t>
            </a:fld>
            <a:endParaRPr lang="en-US"/>
          </a:p>
        </p:txBody>
      </p:sp>
      <p:sp>
        <p:nvSpPr>
          <p:cNvPr id="22" name="Slide Number Placeholder 21"/>
          <p:cNvSpPr>
            <a:spLocks noGrp="1"/>
          </p:cNvSpPr>
          <p:nvPr>
            <p:ph type="sldNum" sz="quarter" idx="15"/>
          </p:nvPr>
        </p:nvSpPr>
        <p:spPr/>
        <p:txBody>
          <a:bodyPr rtlCol="0"/>
          <a:lstStyle/>
          <a:p>
            <a:fld id="{A31436F7-6509-4165-8F58-C4E511A5DAB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A3EB503-3F59-4152-8EC9-F5E653CD9E83}" type="datetimeFigureOut">
              <a:rPr lang="en-US" smtClean="0"/>
              <a:pPr/>
              <a:t>5/9/2024</a:t>
            </a:fld>
            <a:endParaRPr lang="en-US"/>
          </a:p>
        </p:txBody>
      </p:sp>
      <p:sp>
        <p:nvSpPr>
          <p:cNvPr id="18" name="Slide Number Placeholder 17"/>
          <p:cNvSpPr>
            <a:spLocks noGrp="1"/>
          </p:cNvSpPr>
          <p:nvPr>
            <p:ph type="sldNum" sz="quarter" idx="11"/>
          </p:nvPr>
        </p:nvSpPr>
        <p:spPr/>
        <p:txBody>
          <a:bodyPr rtlCol="0"/>
          <a:lstStyle/>
          <a:p>
            <a:fld id="{A31436F7-6509-4165-8F58-C4E511A5DAB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A3EB503-3F59-4152-8EC9-F5E653CD9E83}" type="datetimeFigureOut">
              <a:rPr lang="en-US" smtClean="0"/>
              <a:pPr/>
              <a:t>5/9/2024</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A31436F7-6509-4165-8F58-C4E511A5DA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3772" y="2573383"/>
            <a:ext cx="10411098" cy="1751466"/>
          </a:xfrm>
          <a:prstGeom prst="rect">
            <a:avLst/>
          </a:prstGeom>
          <a:noFill/>
        </p:spPr>
        <p:txBody>
          <a:bodyPr>
            <a:prstTxWarp prst="textWave1">
              <a:avLst/>
            </a:prstTxWarp>
            <a:spAutoFit/>
          </a:bodyPr>
          <a:lstStyle/>
          <a:p>
            <a:pPr algn="ctr">
              <a:defRPr/>
            </a:pPr>
            <a:r>
              <a:rPr lang="en-US" b="1" dirty="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CHÀO MỪNG CÁC </a:t>
            </a:r>
            <a:r>
              <a:rPr lang="en-US" b="1">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CON </a:t>
            </a:r>
            <a:endParaRPr lang="en-US" b="1"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endParaRPr>
          </a:p>
          <a:p>
            <a:pPr algn="ctr">
              <a:defRPr/>
            </a:pPr>
            <a:r>
              <a:rPr lang="en-US" b="1"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ĐẾN </a:t>
            </a:r>
            <a:r>
              <a:rPr lang="en-US" b="1">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VỚI </a:t>
            </a:r>
            <a:r>
              <a:rPr lang="vi-VN" b="1"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MÔN</a:t>
            </a:r>
            <a:r>
              <a:rPr lang="en-US" b="1"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 </a:t>
            </a:r>
            <a:r>
              <a:rPr lang="en-US" b="1" dirty="0"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TIẾNG VIỆT</a:t>
            </a:r>
            <a:endParaRPr lang="en-US" b="1" dirty="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endParaRPr>
          </a:p>
        </p:txBody>
      </p:sp>
      <p:sp>
        <p:nvSpPr>
          <p:cNvPr id="5" name="Cloud 4"/>
          <p:cNvSpPr/>
          <p:nvPr/>
        </p:nvSpPr>
        <p:spPr>
          <a:xfrm>
            <a:off x="6473384" y="310971"/>
            <a:ext cx="4607059" cy="990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99FF"/>
              </a:solidFill>
            </a:endParaRPr>
          </a:p>
        </p:txBody>
      </p:sp>
      <p:sp>
        <p:nvSpPr>
          <p:cNvPr id="6" name="Cloud 5"/>
          <p:cNvSpPr/>
          <p:nvPr/>
        </p:nvSpPr>
        <p:spPr>
          <a:xfrm>
            <a:off x="2709423" y="461784"/>
            <a:ext cx="3617913" cy="728662"/>
          </a:xfrm>
          <a:prstGeom prst="cloud">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99FF"/>
              </a:solidFill>
            </a:endParaRPr>
          </a:p>
        </p:txBody>
      </p:sp>
      <p:sp>
        <p:nvSpPr>
          <p:cNvPr id="7" name="TextBox 10"/>
          <p:cNvSpPr txBox="1">
            <a:spLocks noChangeArrowheads="1"/>
          </p:cNvSpPr>
          <p:nvPr/>
        </p:nvSpPr>
        <p:spPr bwMode="auto">
          <a:xfrm>
            <a:off x="3563498" y="564972"/>
            <a:ext cx="434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err="1">
                <a:solidFill>
                  <a:srgbClr val="002060"/>
                </a:solidFill>
                <a:latin typeface="Comic Sans MS" panose="030F0702030302020204" pitchFamily="66" charset="0"/>
              </a:rPr>
              <a:t>Lớp</a:t>
            </a:r>
            <a:r>
              <a:rPr lang="en-US" altLang="en-US" sz="2400" b="1" dirty="0">
                <a:solidFill>
                  <a:srgbClr val="002060"/>
                </a:solidFill>
                <a:latin typeface="Comic Sans MS" panose="030F0702030302020204" pitchFamily="66" charset="0"/>
              </a:rPr>
              <a:t> : </a:t>
            </a:r>
            <a:r>
              <a:rPr lang="en-US" altLang="en-US" sz="2400" b="1" dirty="0" smtClean="0">
                <a:solidFill>
                  <a:srgbClr val="002060"/>
                </a:solidFill>
                <a:latin typeface="Comic Sans MS" panose="030F0702030302020204" pitchFamily="66" charset="0"/>
              </a:rPr>
              <a:t>1A</a:t>
            </a:r>
            <a:r>
              <a:rPr lang="en-US" altLang="en-US" sz="2400" b="1" dirty="0">
                <a:solidFill>
                  <a:srgbClr val="002060"/>
                </a:solidFill>
                <a:latin typeface="Comic Sans MS" panose="030F0702030302020204" pitchFamily="66" charset="0"/>
              </a:rPr>
              <a:t>3</a:t>
            </a:r>
            <a:r>
              <a:rPr lang="vi-VN" altLang="en-US" sz="2400" b="1" dirty="0" smtClean="0">
                <a:solidFill>
                  <a:srgbClr val="002060"/>
                </a:solidFill>
                <a:latin typeface="Comic Sans MS" panose="030F0702030302020204" pitchFamily="66" charset="0"/>
              </a:rPr>
              <a:t>        </a:t>
            </a:r>
            <a:endParaRPr lang="en-US" altLang="en-US" sz="2400" b="1" dirty="0">
              <a:solidFill>
                <a:srgbClr val="002060"/>
              </a:solidFill>
              <a:latin typeface="Comic Sans MS" panose="030F0702030302020204" pitchFamily="66" charset="0"/>
            </a:endParaRPr>
          </a:p>
        </p:txBody>
      </p:sp>
      <p:sp>
        <p:nvSpPr>
          <p:cNvPr id="8" name="TextBox 10"/>
          <p:cNvSpPr txBox="1">
            <a:spLocks noChangeArrowheads="1"/>
          </p:cNvSpPr>
          <p:nvPr/>
        </p:nvSpPr>
        <p:spPr bwMode="auto">
          <a:xfrm>
            <a:off x="6546409" y="520522"/>
            <a:ext cx="4224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dirty="0">
                <a:solidFill>
                  <a:srgbClr val="002060"/>
                </a:solidFill>
                <a:latin typeface="Comic Sans MS" panose="030F0702030302020204" pitchFamily="66" charset="0"/>
              </a:rPr>
              <a:t>GV: </a:t>
            </a:r>
            <a:r>
              <a:rPr lang="en-US" altLang="en-US" sz="2400" b="1" dirty="0" err="1" smtClean="0">
                <a:solidFill>
                  <a:srgbClr val="002060"/>
                </a:solidFill>
                <a:latin typeface="Comic Sans MS" panose="030F0702030302020204" pitchFamily="66" charset="0"/>
              </a:rPr>
              <a:t>Tạ</a:t>
            </a:r>
            <a:r>
              <a:rPr lang="en-US" altLang="en-US" sz="2400" b="1" dirty="0" smtClean="0">
                <a:solidFill>
                  <a:srgbClr val="002060"/>
                </a:solidFill>
                <a:latin typeface="Comic Sans MS" panose="030F0702030302020204" pitchFamily="66" charset="0"/>
              </a:rPr>
              <a:t> </a:t>
            </a:r>
            <a:r>
              <a:rPr lang="en-US" altLang="en-US" sz="2400" b="1" dirty="0" err="1" smtClean="0">
                <a:solidFill>
                  <a:srgbClr val="002060"/>
                </a:solidFill>
                <a:latin typeface="Comic Sans MS" panose="030F0702030302020204" pitchFamily="66" charset="0"/>
              </a:rPr>
              <a:t>Thị</a:t>
            </a:r>
            <a:r>
              <a:rPr lang="en-US" altLang="en-US" sz="2400" b="1" dirty="0" smtClean="0">
                <a:solidFill>
                  <a:srgbClr val="002060"/>
                </a:solidFill>
                <a:latin typeface="Comic Sans MS" panose="030F0702030302020204" pitchFamily="66" charset="0"/>
              </a:rPr>
              <a:t> </a:t>
            </a:r>
            <a:r>
              <a:rPr lang="en-US" altLang="en-US" sz="2400" b="1" dirty="0" err="1" smtClean="0">
                <a:solidFill>
                  <a:srgbClr val="002060"/>
                </a:solidFill>
                <a:latin typeface="Comic Sans MS" panose="030F0702030302020204" pitchFamily="66" charset="0"/>
              </a:rPr>
              <a:t>Hồng</a:t>
            </a:r>
            <a:r>
              <a:rPr lang="en-US" altLang="en-US" sz="2400" b="1" dirty="0" smtClean="0">
                <a:solidFill>
                  <a:srgbClr val="002060"/>
                </a:solidFill>
                <a:latin typeface="Comic Sans MS" panose="030F0702030302020204" pitchFamily="66" charset="0"/>
              </a:rPr>
              <a:t> </a:t>
            </a:r>
            <a:r>
              <a:rPr lang="en-US" altLang="en-US" sz="2400" b="1" dirty="0" err="1" smtClean="0">
                <a:solidFill>
                  <a:srgbClr val="002060"/>
                </a:solidFill>
                <a:latin typeface="Comic Sans MS" panose="030F0702030302020204" pitchFamily="66" charset="0"/>
              </a:rPr>
              <a:t>Nhung</a:t>
            </a:r>
            <a:endParaRPr lang="en-US" altLang="en-US" sz="24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1279967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9983" y="2089290"/>
            <a:ext cx="10411098" cy="1751466"/>
          </a:xfrm>
          <a:prstGeom prst="rect">
            <a:avLst/>
          </a:prstGeom>
          <a:noFill/>
        </p:spPr>
        <p:txBody>
          <a:bodyPr>
            <a:prstTxWarp prst="textWave1">
              <a:avLst/>
            </a:prstTxWarp>
            <a:spAutoFit/>
          </a:bodyPr>
          <a:lstStyle/>
          <a:p>
            <a:pPr algn="ctr">
              <a:defRPr/>
            </a:pPr>
            <a:r>
              <a:rPr lang="en-US" b="1" smtClean="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rPr>
              <a:t>Chúc các con chăm ngoan!</a:t>
            </a:r>
            <a:endParaRPr lang="en-US" b="1" dirty="0">
              <a:ln w="10541" cmpd="sng">
                <a:solidFill>
                  <a:schemeClr val="accent1">
                    <a:shade val="88000"/>
                    <a:satMod val="110000"/>
                  </a:schemeClr>
                </a:solidFill>
                <a:prstDash val="solid"/>
              </a:ln>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1279967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p:cNvPicPr>
            <a:picLocks noChangeAspect="1"/>
          </p:cNvPicPr>
          <p:nvPr/>
        </p:nvPicPr>
        <p:blipFill rotWithShape="1">
          <a:blip r:embed="rId2">
            <a:extLst>
              <a:ext uri="{28A0092B-C50C-407E-A947-70E740481C1C}">
                <a14:useLocalDpi xmlns:a14="http://schemas.microsoft.com/office/drawing/2010/main" val="0"/>
              </a:ext>
            </a:extLst>
          </a:blip>
          <a:srcRect b="59677"/>
          <a:stretch/>
        </p:blipFill>
        <p:spPr>
          <a:xfrm>
            <a:off x="1149531" y="1837101"/>
            <a:ext cx="10058400" cy="21078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65760" y="1567543"/>
            <a:ext cx="11826240" cy="193330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1">
                    <a:lumMod val="50000"/>
                  </a:schemeClr>
                </a:solidFill>
                <a:effectLst/>
                <a:uLnTx/>
                <a:uFillTx/>
                <a:latin typeface="Arial-SGK-TV" pitchFamily="2" charset="0"/>
                <a:ea typeface="+mj-ea"/>
                <a:cs typeface="Arial-SGK-TV" pitchFamily="2" charset="0"/>
              </a:rPr>
              <a:t>	Biển</a:t>
            </a:r>
            <a:r>
              <a:rPr kumimoji="0" lang="en-US" sz="3200" b="0" i="0" u="none" strike="noStrike" kern="1200" cap="none" spc="0" normalizeH="0" noProof="0" smtClean="0">
                <a:ln>
                  <a:noFill/>
                </a:ln>
                <a:solidFill>
                  <a:schemeClr val="accent1">
                    <a:lumMod val="50000"/>
                  </a:schemeClr>
                </a:solidFill>
                <a:effectLst/>
                <a:uLnTx/>
                <a:uFillTx/>
                <a:latin typeface="Arial-SGK-TV" pitchFamily="2" charset="0"/>
                <a:ea typeface="+mj-ea"/>
                <a:cs typeface="Arial-SGK-TV" pitchFamily="2" charset="0"/>
              </a:rPr>
              <a:t> nước ta nơi đâu cũng đẹp. Thanh Hóa, Đà Nẵng, Khánh Hòa,…. có những bãi biển nổi tiếng, được du khách yêu thích. Nhưng suốt chiều dài đất nước cũng có nhiều bãi biển còn hoang sơ.</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noProof="0" smtClean="0">
                <a:ln>
                  <a:noFill/>
                </a:ln>
                <a:solidFill>
                  <a:schemeClr val="accent1">
                    <a:lumMod val="50000"/>
                  </a:schemeClr>
                </a:solidFill>
                <a:effectLst/>
                <a:uLnTx/>
                <a:uFillTx/>
                <a:latin typeface="Arial-SGK-TV" pitchFamily="2" charset="0"/>
                <a:ea typeface="+mj-ea"/>
                <a:cs typeface="Arial-SGK-TV" pitchFamily="2" charset="0"/>
              </a:rPr>
              <a:t> </a:t>
            </a:r>
            <a:endParaRPr kumimoji="0" lang="en-US" sz="2800" b="0" i="0" u="none" strike="noStrike" kern="1200" cap="none" spc="0" normalizeH="0" baseline="0" noProof="0" dirty="0">
              <a:ln>
                <a:noFill/>
              </a:ln>
              <a:solidFill>
                <a:schemeClr val="accent4">
                  <a:lumMod val="50000"/>
                </a:schemeClr>
              </a:solidFill>
              <a:effectLst/>
              <a:uLnTx/>
              <a:uFillTx/>
              <a:latin typeface="Arial-SGK-TV" pitchFamily="2" charset="0"/>
              <a:ea typeface="+mj-ea"/>
              <a:cs typeface="Arial-SGK-TV" pitchFamily="2" charset="0"/>
            </a:endParaRPr>
          </a:p>
        </p:txBody>
      </p:sp>
      <p:sp>
        <p:nvSpPr>
          <p:cNvPr id="6" name="Title 1"/>
          <p:cNvSpPr txBox="1">
            <a:spLocks/>
          </p:cNvSpPr>
          <p:nvPr/>
        </p:nvSpPr>
        <p:spPr>
          <a:xfrm>
            <a:off x="365760" y="3261360"/>
            <a:ext cx="11826240" cy="1933303"/>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1">
                    <a:lumMod val="50000"/>
                  </a:schemeClr>
                </a:solidFill>
                <a:effectLst/>
                <a:uLnTx/>
                <a:uFillTx/>
                <a:latin typeface="Arial-SGK-TV" pitchFamily="2" charset="0"/>
                <a:ea typeface="+mj-ea"/>
                <a:cs typeface="Arial-SGK-TV" pitchFamily="2" charset="0"/>
              </a:rPr>
              <a:t>	Đi</a:t>
            </a:r>
            <a:r>
              <a:rPr kumimoji="0" lang="en-US" sz="3200" b="0" i="0" u="none" strike="noStrike" kern="1200" cap="none" spc="0" normalizeH="0" noProof="0" smtClean="0">
                <a:ln>
                  <a:noFill/>
                </a:ln>
                <a:solidFill>
                  <a:schemeClr val="accent1">
                    <a:lumMod val="50000"/>
                  </a:schemeClr>
                </a:solidFill>
                <a:effectLst/>
                <a:uLnTx/>
                <a:uFillTx/>
                <a:latin typeface="Arial-SGK-TV" pitchFamily="2" charset="0"/>
                <a:ea typeface="+mj-ea"/>
                <a:cs typeface="Arial-SGK-TV" pitchFamily="2" charset="0"/>
              </a:rPr>
              <a:t> biển, bạn sẽ được thoả sức bơi lội, nô đùa trên sóng, nhặt vỏ sò, xây lâu đài cát. Nếu đến Mũi Né, bạn sẽ được ngắm nhìn những đồi cát mênh mông. Cát bay làm cho hình dạng các đồi cát luôn thay đổi. Trượt cát ở đây rất thú vị.</a:t>
            </a:r>
            <a:endParaRPr kumimoji="0" lang="en-US" sz="2800" b="0" i="0" u="none" strike="noStrike" kern="1200" cap="none" spc="0" normalizeH="0" baseline="0" noProof="0" dirty="0">
              <a:ln>
                <a:noFill/>
              </a:ln>
              <a:solidFill>
                <a:schemeClr val="accent4">
                  <a:lumMod val="50000"/>
                </a:schemeClr>
              </a:solidFill>
              <a:effectLst/>
              <a:uLnTx/>
              <a:uFillTx/>
              <a:latin typeface="Arial-SGK-TV" pitchFamily="2" charset="0"/>
              <a:ea typeface="+mj-ea"/>
              <a:cs typeface="Arial-SGK-TV" pitchFamily="2" charset="0"/>
            </a:endParaRPr>
          </a:p>
        </p:txBody>
      </p:sp>
      <p:sp>
        <p:nvSpPr>
          <p:cNvPr id="7" name="Title 1"/>
          <p:cNvSpPr txBox="1">
            <a:spLocks/>
          </p:cNvSpPr>
          <p:nvPr/>
        </p:nvSpPr>
        <p:spPr>
          <a:xfrm>
            <a:off x="0" y="5373189"/>
            <a:ext cx="11826240" cy="74022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smtClean="0">
                <a:ln>
                  <a:noFill/>
                </a:ln>
                <a:solidFill>
                  <a:schemeClr val="accent1">
                    <a:lumMod val="50000"/>
                  </a:schemeClr>
                </a:solidFill>
                <a:effectLst/>
                <a:uLnTx/>
                <a:uFillTx/>
                <a:latin typeface="Arial-SGK-TV" pitchFamily="2" charset="0"/>
                <a:ea typeface="+mj-ea"/>
                <a:cs typeface="Arial-SGK-TV" pitchFamily="2" charset="0"/>
              </a:rPr>
              <a:t>	Biển</a:t>
            </a:r>
            <a:r>
              <a:rPr kumimoji="0" lang="en-US" sz="3200" b="0" i="0" u="none" strike="noStrike" kern="1200" cap="none" spc="0" normalizeH="0" noProof="0" smtClean="0">
                <a:ln>
                  <a:noFill/>
                </a:ln>
                <a:solidFill>
                  <a:schemeClr val="accent1">
                    <a:lumMod val="50000"/>
                  </a:schemeClr>
                </a:solidFill>
                <a:effectLst/>
                <a:uLnTx/>
                <a:uFillTx/>
                <a:latin typeface="Arial-SGK-TV" pitchFamily="2" charset="0"/>
                <a:ea typeface="+mj-ea"/>
                <a:cs typeface="Arial-SGK-TV" pitchFamily="2" charset="0"/>
              </a:rPr>
              <a:t> là món quà kì diệu mà thiên nhiên đã ban tặng cho đất nước ta.</a:t>
            </a:r>
            <a:endParaRPr kumimoji="0" lang="en-US" sz="2800" b="0" i="0" u="none" strike="noStrike" kern="1200" cap="none" spc="0" normalizeH="0" baseline="0" noProof="0" dirty="0">
              <a:ln>
                <a:noFill/>
              </a:ln>
              <a:solidFill>
                <a:schemeClr val="accent4">
                  <a:lumMod val="50000"/>
                </a:schemeClr>
              </a:solidFill>
              <a:effectLst/>
              <a:uLnTx/>
              <a:uFillTx/>
              <a:latin typeface="Arial-SGK-TV" pitchFamily="2" charset="0"/>
              <a:ea typeface="+mj-ea"/>
              <a:cs typeface="Arial-SGK-TV" pitchFamily="2" charset="0"/>
            </a:endParaRPr>
          </a:p>
        </p:txBody>
      </p:sp>
      <p:sp>
        <p:nvSpPr>
          <p:cNvPr id="8" name="Rectangle 7"/>
          <p:cNvSpPr/>
          <p:nvPr/>
        </p:nvSpPr>
        <p:spPr>
          <a:xfrm>
            <a:off x="3784468" y="770709"/>
            <a:ext cx="4392881" cy="584775"/>
          </a:xfrm>
          <a:prstGeom prst="rect">
            <a:avLst/>
          </a:prstGeom>
        </p:spPr>
        <p:txBody>
          <a:bodyPr wrap="square">
            <a:spAutoFit/>
          </a:bodyPr>
          <a:lstStyle/>
          <a:p>
            <a:r>
              <a:rPr lang="en-US" sz="3200" smtClean="0">
                <a:solidFill>
                  <a:srgbClr val="FF0000"/>
                </a:solidFill>
                <a:latin typeface="Arial-SGK-TV" pitchFamily="2" charset="0"/>
                <a:cs typeface="Arial-SGK-TV" pitchFamily="2" charset="0"/>
              </a:rPr>
              <a:t>Du lịch biển Việt Nam</a:t>
            </a:r>
            <a:endParaRPr lang="en-US" sz="3200" dirty="0">
              <a:solidFill>
                <a:srgbClr val="FF0000"/>
              </a:solidFill>
              <a:latin typeface="Arial-SGK-TV" pitchFamily="2" charset="0"/>
              <a:cs typeface="Arial-SGK-TV" pitchFamily="2" charset="0"/>
            </a:endParaRPr>
          </a:p>
        </p:txBody>
      </p:sp>
      <p:sp>
        <p:nvSpPr>
          <p:cNvPr id="9" name="Title 1"/>
          <p:cNvSpPr>
            <a:spLocks noGrp="1"/>
          </p:cNvSpPr>
          <p:nvPr>
            <p:ph type="title"/>
          </p:nvPr>
        </p:nvSpPr>
        <p:spPr>
          <a:xfrm>
            <a:off x="609600" y="274638"/>
            <a:ext cx="2211978" cy="587511"/>
          </a:xfrm>
        </p:spPr>
        <p:txBody>
          <a:bodyPr/>
          <a:lstStyle/>
          <a:p>
            <a:r>
              <a:rPr lang="en-US" dirty="0" err="1" smtClean="0">
                <a:solidFill>
                  <a:srgbClr val="FF0000"/>
                </a:solidFill>
                <a:latin typeface="Arial-SGK-TV" pitchFamily="2" charset="0"/>
                <a:cs typeface="Arial-SGK-TV" pitchFamily="2" charset="0"/>
              </a:rPr>
              <a:t>ôn</a:t>
            </a:r>
            <a:r>
              <a:rPr lang="en-US" dirty="0" smtClean="0">
                <a:solidFill>
                  <a:srgbClr val="FF0000"/>
                </a:solidFill>
                <a:latin typeface="Arial-SGK-TV" pitchFamily="2" charset="0"/>
                <a:cs typeface="Arial-SGK-TV" pitchFamily="2" charset="0"/>
              </a:rPr>
              <a:t> </a:t>
            </a:r>
            <a:r>
              <a:rPr lang="en-US" dirty="0" err="1" smtClean="0">
                <a:solidFill>
                  <a:srgbClr val="FF0000"/>
                </a:solidFill>
                <a:latin typeface="Arial-SGK-TV" pitchFamily="2" charset="0"/>
                <a:cs typeface="Arial-SGK-TV" pitchFamily="2" charset="0"/>
              </a:rPr>
              <a:t>bài</a:t>
            </a:r>
            <a:r>
              <a:rPr lang="en-US" dirty="0" smtClean="0">
                <a:solidFill>
                  <a:srgbClr val="FF0000"/>
                </a:solidFill>
                <a:latin typeface="Arial-SGK-TV" pitchFamily="2" charset="0"/>
                <a:cs typeface="Arial-SGK-TV" pitchFamily="2" charset="0"/>
              </a:rPr>
              <a:t> </a:t>
            </a:r>
            <a:r>
              <a:rPr lang="en-US" dirty="0" err="1" smtClean="0">
                <a:solidFill>
                  <a:srgbClr val="FF0000"/>
                </a:solidFill>
                <a:latin typeface="Arial-SGK-TV" pitchFamily="2" charset="0"/>
                <a:cs typeface="Arial-SGK-TV" pitchFamily="2" charset="0"/>
              </a:rPr>
              <a:t>cũ</a:t>
            </a:r>
            <a:endParaRPr lang="en-US" dirty="0">
              <a:solidFill>
                <a:srgbClr val="FF0000"/>
              </a:solidFill>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473384" y="310971"/>
            <a:ext cx="4607059" cy="990600"/>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99FF"/>
              </a:solidFill>
            </a:endParaRPr>
          </a:p>
        </p:txBody>
      </p:sp>
      <p:sp>
        <p:nvSpPr>
          <p:cNvPr id="6" name="Cloud 5"/>
          <p:cNvSpPr/>
          <p:nvPr/>
        </p:nvSpPr>
        <p:spPr>
          <a:xfrm>
            <a:off x="2709423" y="461784"/>
            <a:ext cx="3617913" cy="728662"/>
          </a:xfrm>
          <a:prstGeom prst="cloud">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99FF"/>
              </a:solidFill>
            </a:endParaRPr>
          </a:p>
        </p:txBody>
      </p:sp>
      <p:sp>
        <p:nvSpPr>
          <p:cNvPr id="7" name="TextBox 10"/>
          <p:cNvSpPr txBox="1">
            <a:spLocks noChangeArrowheads="1"/>
          </p:cNvSpPr>
          <p:nvPr/>
        </p:nvSpPr>
        <p:spPr bwMode="auto">
          <a:xfrm>
            <a:off x="3563498" y="564972"/>
            <a:ext cx="4343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2060"/>
                </a:solidFill>
                <a:latin typeface="Comic Sans MS" panose="030F0702030302020204" pitchFamily="66" charset="0"/>
              </a:rPr>
              <a:t>Lớp : </a:t>
            </a:r>
            <a:r>
              <a:rPr lang="en-US" altLang="en-US" sz="2400" b="1" smtClean="0">
                <a:solidFill>
                  <a:srgbClr val="002060"/>
                </a:solidFill>
                <a:latin typeface="Comic Sans MS" panose="030F0702030302020204" pitchFamily="66" charset="0"/>
              </a:rPr>
              <a:t>1A</a:t>
            </a:r>
            <a:r>
              <a:rPr lang="vi-VN" altLang="en-US" sz="2400" b="1" smtClean="0">
                <a:solidFill>
                  <a:srgbClr val="002060"/>
                </a:solidFill>
                <a:latin typeface="Comic Sans MS" panose="030F0702030302020204" pitchFamily="66" charset="0"/>
              </a:rPr>
              <a:t>5        </a:t>
            </a:r>
            <a:endParaRPr lang="en-US" altLang="en-US" sz="2400" b="1">
              <a:solidFill>
                <a:srgbClr val="002060"/>
              </a:solidFill>
              <a:latin typeface="Comic Sans MS" panose="030F0702030302020204" pitchFamily="66" charset="0"/>
            </a:endParaRPr>
          </a:p>
        </p:txBody>
      </p:sp>
      <p:sp>
        <p:nvSpPr>
          <p:cNvPr id="8" name="TextBox 10"/>
          <p:cNvSpPr txBox="1">
            <a:spLocks noChangeArrowheads="1"/>
          </p:cNvSpPr>
          <p:nvPr/>
        </p:nvSpPr>
        <p:spPr bwMode="auto">
          <a:xfrm>
            <a:off x="6546409" y="520522"/>
            <a:ext cx="42249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b="1">
                <a:solidFill>
                  <a:srgbClr val="002060"/>
                </a:solidFill>
                <a:latin typeface="Comic Sans MS" panose="030F0702030302020204" pitchFamily="66" charset="0"/>
              </a:rPr>
              <a:t>GV: </a:t>
            </a:r>
            <a:r>
              <a:rPr lang="vi-VN" altLang="en-US" sz="2400" b="1" smtClean="0">
                <a:solidFill>
                  <a:srgbClr val="002060"/>
                </a:solidFill>
                <a:latin typeface="Comic Sans MS" panose="030F0702030302020204" pitchFamily="66" charset="0"/>
              </a:rPr>
              <a:t>Nguyễn Thị Minh  Ngà</a:t>
            </a:r>
            <a:endParaRPr lang="en-US" altLang="en-US" sz="2400" b="1">
              <a:solidFill>
                <a:srgbClr val="002060"/>
              </a:solidFill>
              <a:latin typeface="Comic Sans MS" panose="030F0702030302020204" pitchFamily="66" charset="0"/>
            </a:endParaRPr>
          </a:p>
        </p:txBody>
      </p:sp>
      <p:sp>
        <p:nvSpPr>
          <p:cNvPr id="9" name="Rectangle 8"/>
          <p:cNvSpPr/>
          <p:nvPr/>
        </p:nvSpPr>
        <p:spPr>
          <a:xfrm>
            <a:off x="2447365" y="2222990"/>
            <a:ext cx="8915399" cy="1754326"/>
          </a:xfrm>
          <a:prstGeom prst="rect">
            <a:avLst/>
          </a:prstGeom>
        </p:spPr>
        <p:txBody>
          <a:bodyPr wrap="square">
            <a:spAutoFit/>
          </a:bodyPr>
          <a:lstStyle/>
          <a:p>
            <a:pPr>
              <a:lnSpc>
                <a:spcPct val="150000"/>
              </a:lnSpc>
            </a:pPr>
            <a:r>
              <a:rPr lang="en-US" sz="3600" dirty="0" smtClean="0">
                <a:solidFill>
                  <a:srgbClr val="FF0000"/>
                </a:solidFill>
                <a:latin typeface="Arial-SGK-TV" pitchFamily="2" charset="0"/>
                <a:cs typeface="Arial-SGK-TV" pitchFamily="2" charset="0"/>
              </a:rPr>
              <a:t>Du </a:t>
            </a:r>
            <a:r>
              <a:rPr lang="en-US" sz="3600" dirty="0" err="1" smtClean="0">
                <a:solidFill>
                  <a:srgbClr val="FF0000"/>
                </a:solidFill>
                <a:latin typeface="Arial-SGK-TV" pitchFamily="2" charset="0"/>
                <a:cs typeface="Arial-SGK-TV" pitchFamily="2" charset="0"/>
              </a:rPr>
              <a:t>lịch</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biển</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Việt</a:t>
            </a:r>
            <a:r>
              <a:rPr lang="en-US" sz="3600" dirty="0" smtClean="0">
                <a:solidFill>
                  <a:srgbClr val="FF0000"/>
                </a:solidFill>
                <a:latin typeface="Arial-SGK-TV" pitchFamily="2" charset="0"/>
                <a:cs typeface="Arial-SGK-TV" pitchFamily="2" charset="0"/>
              </a:rPr>
              <a:t> Nam ( </a:t>
            </a:r>
            <a:r>
              <a:rPr lang="en-US" sz="3600" dirty="0" err="1" smtClean="0">
                <a:solidFill>
                  <a:srgbClr val="FF0000"/>
                </a:solidFill>
                <a:latin typeface="Arial-SGK-TV" pitchFamily="2" charset="0"/>
                <a:cs typeface="Arial-SGK-TV" pitchFamily="2" charset="0"/>
              </a:rPr>
              <a:t>Tiết</a:t>
            </a:r>
            <a:r>
              <a:rPr lang="en-US" sz="3600" dirty="0" smtClean="0">
                <a:solidFill>
                  <a:srgbClr val="FF0000"/>
                </a:solidFill>
                <a:latin typeface="Arial-SGK-TV" pitchFamily="2" charset="0"/>
                <a:cs typeface="Arial-SGK-TV" pitchFamily="2" charset="0"/>
              </a:rPr>
              <a:t> 2)</a:t>
            </a:r>
          </a:p>
          <a:p>
            <a:pPr>
              <a:lnSpc>
                <a:spcPct val="150000"/>
              </a:lnSpc>
            </a:pPr>
            <a:r>
              <a:rPr lang="en-US" sz="3600" dirty="0" err="1" smtClean="0">
                <a:solidFill>
                  <a:srgbClr val="FF0000"/>
                </a:solidFill>
                <a:latin typeface="Arial-SGK-TV" pitchFamily="2" charset="0"/>
                <a:cs typeface="Arial-SGK-TV" pitchFamily="2" charset="0"/>
              </a:rPr>
              <a:t>Sách</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giáo</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khoa</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Tiếng</a:t>
            </a:r>
            <a:r>
              <a:rPr lang="en-US" sz="3600" dirty="0" smtClean="0">
                <a:solidFill>
                  <a:srgbClr val="FF0000"/>
                </a:solidFill>
                <a:latin typeface="Arial-SGK-TV" pitchFamily="2" charset="0"/>
                <a:cs typeface="Arial-SGK-TV" pitchFamily="2" charset="0"/>
              </a:rPr>
              <a:t> </a:t>
            </a:r>
            <a:r>
              <a:rPr lang="en-US" sz="3600" dirty="0" err="1" smtClean="0">
                <a:solidFill>
                  <a:srgbClr val="FF0000"/>
                </a:solidFill>
                <a:latin typeface="Arial-SGK-TV" pitchFamily="2" charset="0"/>
                <a:cs typeface="Arial-SGK-TV" pitchFamily="2" charset="0"/>
              </a:rPr>
              <a:t>Việt</a:t>
            </a:r>
            <a:r>
              <a:rPr lang="en-US" sz="3600" dirty="0" smtClean="0">
                <a:solidFill>
                  <a:srgbClr val="FF0000"/>
                </a:solidFill>
                <a:latin typeface="Arial-SGK-TV" pitchFamily="2" charset="0"/>
                <a:cs typeface="Arial-SGK-TV" pitchFamily="2" charset="0"/>
              </a:rPr>
              <a:t> ( </a:t>
            </a:r>
            <a:r>
              <a:rPr lang="en-US" sz="3600" dirty="0" err="1" smtClean="0">
                <a:solidFill>
                  <a:srgbClr val="FF0000"/>
                </a:solidFill>
                <a:latin typeface="Arial-SGK-TV" pitchFamily="2" charset="0"/>
                <a:cs typeface="Arial-SGK-TV" pitchFamily="2" charset="0"/>
              </a:rPr>
              <a:t>trang</a:t>
            </a:r>
            <a:r>
              <a:rPr lang="en-US" sz="3600" dirty="0" smtClean="0">
                <a:solidFill>
                  <a:srgbClr val="FF0000"/>
                </a:solidFill>
                <a:latin typeface="Arial-SGK-TV" pitchFamily="2" charset="0"/>
                <a:cs typeface="Arial-SGK-TV" pitchFamily="2" charset="0"/>
              </a:rPr>
              <a:t> 159)</a:t>
            </a:r>
            <a:endParaRPr lang="en-US" sz="36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2799673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30012" y="893342"/>
            <a:ext cx="10514056" cy="1077218"/>
          </a:xfrm>
          <a:prstGeom prst="rect">
            <a:avLst/>
          </a:prstGeom>
        </p:spPr>
        <p:txBody>
          <a:bodyPr wrap="square">
            <a:spAutoFit/>
          </a:bodyPr>
          <a:lstStyle/>
          <a:p>
            <a:r>
              <a:rPr lang="en-US" sz="3200" smtClean="0">
                <a:latin typeface="Arial-SGK-TV" pitchFamily="2" charset="0"/>
                <a:cs typeface="Arial-SGK-TV" pitchFamily="2" charset="0"/>
              </a:rPr>
              <a:t>a. Trong bài đọc, những bãi biển nổi tiếng của nước ta có ở đâu?</a:t>
            </a:r>
            <a:endParaRPr lang="en-US" sz="3200" dirty="0">
              <a:latin typeface="Arial-SGK-TV" pitchFamily="2" charset="0"/>
              <a:cs typeface="Arial-SGK-TV" pitchFamily="2" charset="0"/>
            </a:endParaRPr>
          </a:p>
        </p:txBody>
      </p:sp>
      <p:sp>
        <p:nvSpPr>
          <p:cNvPr id="7" name="TextBox 6"/>
          <p:cNvSpPr txBox="1"/>
          <p:nvPr/>
        </p:nvSpPr>
        <p:spPr>
          <a:xfrm>
            <a:off x="463826" y="98448"/>
            <a:ext cx="11251095" cy="646331"/>
          </a:xfrm>
          <a:prstGeom prst="rect">
            <a:avLst/>
          </a:prstGeom>
          <a:noFill/>
        </p:spPr>
        <p:txBody>
          <a:bodyPr wrap="square" rtlCol="0">
            <a:spAutoFit/>
          </a:bodyPr>
          <a:lstStyle/>
          <a:p>
            <a:r>
              <a:rPr lang="en-US" sz="3600" smtClean="0">
                <a:latin typeface="Arial-SGK-TV" pitchFamily="2" charset="0"/>
                <a:cs typeface="Arial-SGK-TV" pitchFamily="2" charset="0"/>
              </a:rPr>
              <a:t>3. Trả lời câu hỏi</a:t>
            </a:r>
            <a:endParaRPr lang="en-US" sz="3600" dirty="0">
              <a:latin typeface="Arial-SGK-TV" pitchFamily="2" charset="0"/>
              <a:cs typeface="Arial-SGK-TV" pitchFamily="2" charset="0"/>
            </a:endParaRPr>
          </a:p>
        </p:txBody>
      </p:sp>
      <p:sp>
        <p:nvSpPr>
          <p:cNvPr id="12" name="Rectangle 11"/>
          <p:cNvSpPr/>
          <p:nvPr/>
        </p:nvSpPr>
        <p:spPr>
          <a:xfrm>
            <a:off x="851108" y="3060072"/>
            <a:ext cx="10514056" cy="584775"/>
          </a:xfrm>
          <a:prstGeom prst="rect">
            <a:avLst/>
          </a:prstGeom>
        </p:spPr>
        <p:txBody>
          <a:bodyPr wrap="square">
            <a:spAutoFit/>
          </a:bodyPr>
          <a:lstStyle/>
          <a:p>
            <a:r>
              <a:rPr lang="en-US" sz="3200" smtClean="0">
                <a:latin typeface="Arial-SGK-TV" pitchFamily="2" charset="0"/>
                <a:cs typeface="Arial-SGK-TV" pitchFamily="2" charset="0"/>
              </a:rPr>
              <a:t>b. Chúng ta có thể làm gì khi đi biển?</a:t>
            </a:r>
            <a:endParaRPr lang="en-US" sz="3200" dirty="0">
              <a:latin typeface="Arial-SGK-TV" pitchFamily="2" charset="0"/>
              <a:cs typeface="Arial-SGK-TV" pitchFamily="2" charset="0"/>
            </a:endParaRPr>
          </a:p>
        </p:txBody>
      </p:sp>
      <p:sp>
        <p:nvSpPr>
          <p:cNvPr id="13" name="Rounded Rectangle 12"/>
          <p:cNvSpPr/>
          <p:nvPr/>
        </p:nvSpPr>
        <p:spPr>
          <a:xfrm>
            <a:off x="1060174" y="1987830"/>
            <a:ext cx="10416209"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Arial-SGK-TV" pitchFamily="2" charset="0"/>
                <a:cs typeface="Arial-SGK-TV" pitchFamily="2" charset="0"/>
              </a:rPr>
              <a:t>  Những bãi biển nổi tiếng nước ta có ở các nơi như Thanh Hóa, Đà Nẵng, Khánh Hoà.</a:t>
            </a:r>
            <a:endParaRPr lang="en-US" sz="2800">
              <a:latin typeface="Arial-SGK-TV" pitchFamily="2" charset="0"/>
              <a:cs typeface="Arial-SGK-TV" pitchFamily="2" charset="0"/>
            </a:endParaRPr>
          </a:p>
        </p:txBody>
      </p:sp>
      <p:sp>
        <p:nvSpPr>
          <p:cNvPr id="14" name="Rounded Rectangle 13"/>
          <p:cNvSpPr/>
          <p:nvPr/>
        </p:nvSpPr>
        <p:spPr>
          <a:xfrm>
            <a:off x="960776" y="3823256"/>
            <a:ext cx="107541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Arial-SGK-TV" pitchFamily="2" charset="0"/>
                <a:cs typeface="Arial-SGK-TV" pitchFamily="2" charset="0"/>
              </a:rPr>
              <a:t>  Chúng ta có thể bơi lội, nô đùa trên sóng, nhặt vỏ sò, xây lâu</a:t>
            </a:r>
          </a:p>
          <a:p>
            <a:r>
              <a:rPr lang="en-US" sz="2800" smtClean="0">
                <a:latin typeface="Arial-SGK-TV" pitchFamily="2" charset="0"/>
                <a:cs typeface="Arial-SGK-TV" pitchFamily="2" charset="0"/>
              </a:rPr>
              <a:t> đài cát.</a:t>
            </a:r>
            <a:endParaRPr lang="en-US" sz="2800">
              <a:latin typeface="Arial-SGK-TV" pitchFamily="2" charset="0"/>
              <a:cs typeface="Arial-SGK-TV" pitchFamily="2" charset="0"/>
            </a:endParaRPr>
          </a:p>
        </p:txBody>
      </p:sp>
      <p:sp>
        <p:nvSpPr>
          <p:cNvPr id="15" name="Rectangle 14"/>
          <p:cNvSpPr/>
          <p:nvPr/>
        </p:nvSpPr>
        <p:spPr>
          <a:xfrm>
            <a:off x="950500" y="4921998"/>
            <a:ext cx="10514056" cy="584775"/>
          </a:xfrm>
          <a:prstGeom prst="rect">
            <a:avLst/>
          </a:prstGeom>
        </p:spPr>
        <p:txBody>
          <a:bodyPr wrap="square">
            <a:spAutoFit/>
          </a:bodyPr>
          <a:lstStyle/>
          <a:p>
            <a:r>
              <a:rPr lang="en-US" sz="3200" smtClean="0">
                <a:latin typeface="Arial-SGK-TV" pitchFamily="2" charset="0"/>
                <a:cs typeface="Arial-SGK-TV" pitchFamily="2" charset="0"/>
              </a:rPr>
              <a:t>c. Vì sao hình dạng của những đồi cát luôn thay đổi?</a:t>
            </a:r>
            <a:endParaRPr lang="en-US" sz="3200" dirty="0">
              <a:latin typeface="Arial-SGK-TV" pitchFamily="2" charset="0"/>
              <a:cs typeface="Arial-SGK-TV" pitchFamily="2" charset="0"/>
            </a:endParaRPr>
          </a:p>
        </p:txBody>
      </p:sp>
      <p:sp>
        <p:nvSpPr>
          <p:cNvPr id="16" name="Rounded Rectangle 15"/>
          <p:cNvSpPr/>
          <p:nvPr/>
        </p:nvSpPr>
        <p:spPr>
          <a:xfrm>
            <a:off x="927647" y="5652052"/>
            <a:ext cx="1075414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smtClean="0">
                <a:latin typeface="Arial-SGK-TV" pitchFamily="2" charset="0"/>
                <a:cs typeface="Arial-SGK-TV" pitchFamily="2" charset="0"/>
              </a:rPr>
              <a:t>  Hình dạng của những đồi cát luôn thay đổi vì cát bay.</a:t>
            </a:r>
            <a:endParaRPr lang="en-US" sz="2800">
              <a:latin typeface="Arial-SGK-TV" pitchFamily="2" charset="0"/>
              <a:cs typeface="Arial-SGK-TV" pitchFamily="2" charset="0"/>
            </a:endParaRPr>
          </a:p>
        </p:txBody>
      </p:sp>
    </p:spTree>
    <p:extLst>
      <p:ext uri="{BB962C8B-B14F-4D97-AF65-F5344CB8AC3E}">
        <p14:creationId xmlns:p14="http://schemas.microsoft.com/office/powerpoint/2010/main" val="151467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checkerboard(across)">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checkerboard(across)">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animBg="1"/>
      <p:bldP spid="14" grpId="0" animBg="1"/>
      <p:bldP spid="15"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750" y="219713"/>
            <a:ext cx="11338560" cy="6097896"/>
          </a:xfrm>
          <a:prstGeom prst="rect">
            <a:avLst/>
          </a:prstGeom>
        </p:spPr>
      </p:pic>
    </p:spTree>
    <p:extLst>
      <p:ext uri="{BB962C8B-B14F-4D97-AF65-F5344CB8AC3E}">
        <p14:creationId xmlns:p14="http://schemas.microsoft.com/office/powerpoint/2010/main" val="2132870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3215120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ển.jpg"/>
          <p:cNvPicPr>
            <a:picLocks noGrp="1" noChangeAspect="1"/>
          </p:cNvPicPr>
          <p:nvPr>
            <p:ph sz="quarter" idx="1"/>
          </p:nvPr>
        </p:nvPicPr>
        <p:blipFill>
          <a:blip r:embed="rId2" cstate="print"/>
          <a:stretch>
            <a:fillRect/>
          </a:stretch>
        </p:blipFill>
        <p:spPr>
          <a:xfrm>
            <a:off x="0" y="-1"/>
            <a:ext cx="12192000" cy="6885001"/>
          </a:xfrm>
        </p:spPr>
      </p:pic>
      <p:sp>
        <p:nvSpPr>
          <p:cNvPr id="4" name="Rectangle 3"/>
          <p:cNvSpPr/>
          <p:nvPr/>
        </p:nvSpPr>
        <p:spPr>
          <a:xfrm>
            <a:off x="-35838" y="0"/>
            <a:ext cx="10172619"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3200" dirty="0" err="1" smtClean="0">
                <a:latin typeface="Arial-SGK-TV" pitchFamily="2" charset="0"/>
                <a:cs typeface="Arial-SGK-TV" pitchFamily="2" charset="0"/>
              </a:rPr>
              <a:t>Chúng</a:t>
            </a:r>
            <a:r>
              <a:rPr lang="en-US" sz="3200" dirty="0" smtClean="0">
                <a:latin typeface="Arial-SGK-TV" pitchFamily="2" charset="0"/>
                <a:cs typeface="Arial-SGK-TV" pitchFamily="2" charset="0"/>
              </a:rPr>
              <a:t> ta </a:t>
            </a:r>
            <a:r>
              <a:rPr lang="en-US" sz="3200" dirty="0" err="1" smtClean="0">
                <a:latin typeface="Arial-SGK-TV" pitchFamily="2" charset="0"/>
                <a:cs typeface="Arial-SGK-TV" pitchFamily="2" charset="0"/>
              </a:rPr>
              <a:t>cần</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làm</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gì</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để</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bảo</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vệ</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môi</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trường</a:t>
            </a:r>
            <a:r>
              <a:rPr lang="en-US" sz="3200" dirty="0" smtClean="0">
                <a:latin typeface="Arial-SGK-TV" pitchFamily="2" charset="0"/>
                <a:cs typeface="Arial-SGK-TV" pitchFamily="2" charset="0"/>
              </a:rPr>
              <a:t> </a:t>
            </a:r>
            <a:r>
              <a:rPr lang="en-US" sz="3200" dirty="0" err="1" smtClean="0">
                <a:latin typeface="Arial-SGK-TV" pitchFamily="2" charset="0"/>
                <a:cs typeface="Arial-SGK-TV" pitchFamily="2" charset="0"/>
              </a:rPr>
              <a:t>biển</a:t>
            </a:r>
            <a:r>
              <a:rPr lang="en-US" sz="3200" dirty="0" smtClean="0">
                <a:latin typeface="Arial-SGK-TV" pitchFamily="2" charset="0"/>
                <a:cs typeface="Arial-SGK-TV" pitchFamily="2" charset="0"/>
              </a:rPr>
              <a:t>?</a:t>
            </a:r>
            <a:endParaRPr lang="en-US" sz="3200" dirty="0">
              <a:latin typeface="Arial-SGK-TV" pitchFamily="2" charset="0"/>
              <a:cs typeface="Arial-SGK-TV"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21225" y="1402720"/>
            <a:ext cx="9932894" cy="3416320"/>
          </a:xfrm>
          <a:prstGeom prst="rect">
            <a:avLst/>
          </a:prstGeom>
        </p:spPr>
        <p:txBody>
          <a:bodyPr wrap="square">
            <a:spAutoFit/>
          </a:bodyPr>
          <a:lstStyle/>
          <a:p>
            <a:pPr>
              <a:lnSpc>
                <a:spcPct val="150000"/>
              </a:lnSpc>
            </a:pPr>
            <a:r>
              <a:rPr lang="en-US" sz="3600" smtClean="0">
                <a:solidFill>
                  <a:srgbClr val="FF0000"/>
                </a:solidFill>
                <a:latin typeface="Arial-SGK-TV" pitchFamily="2" charset="0"/>
                <a:cs typeface="Arial-SGK-TV" pitchFamily="2" charset="0"/>
              </a:rPr>
              <a:t>Dặn dò: </a:t>
            </a:r>
          </a:p>
          <a:p>
            <a:pPr>
              <a:lnSpc>
                <a:spcPct val="150000"/>
              </a:lnSpc>
              <a:buFontTx/>
              <a:buChar char="-"/>
            </a:pPr>
            <a:r>
              <a:rPr lang="en-US" sz="3600" smtClean="0">
                <a:solidFill>
                  <a:srgbClr val="FF0000"/>
                </a:solidFill>
                <a:latin typeface="Arial-SGK-TV" pitchFamily="2" charset="0"/>
                <a:cs typeface="Arial-SGK-TV" pitchFamily="2" charset="0"/>
              </a:rPr>
              <a:t>Ôn lại bài tập đọc “Du lịch bãi biển Việt Nam”</a:t>
            </a:r>
          </a:p>
          <a:p>
            <a:pPr>
              <a:lnSpc>
                <a:spcPct val="150000"/>
              </a:lnSpc>
              <a:buFontTx/>
              <a:buChar char="-"/>
            </a:pPr>
            <a:r>
              <a:rPr lang="en-US" sz="3600" smtClean="0">
                <a:solidFill>
                  <a:srgbClr val="FF0000"/>
                </a:solidFill>
                <a:latin typeface="Arial-SGK-TV" pitchFamily="2" charset="0"/>
                <a:cs typeface="Arial-SGK-TV" pitchFamily="2" charset="0"/>
              </a:rPr>
              <a:t> Chuẩn bị bài sau.</a:t>
            </a:r>
          </a:p>
          <a:p>
            <a:pPr>
              <a:lnSpc>
                <a:spcPct val="150000"/>
              </a:lnSpc>
              <a:buFontTx/>
              <a:buChar char="-"/>
            </a:pPr>
            <a:r>
              <a:rPr lang="en-US" sz="3600" smtClean="0">
                <a:solidFill>
                  <a:srgbClr val="FF0000"/>
                </a:solidFill>
                <a:latin typeface="Arial-SGK-TV" pitchFamily="2" charset="0"/>
                <a:cs typeface="Arial-SGK-TV" pitchFamily="2" charset="0"/>
              </a:rPr>
              <a:t> Hoàn thành vở Bài tập Tiếng Việt. </a:t>
            </a:r>
            <a:endParaRPr lang="en-US" sz="3600" dirty="0">
              <a:solidFill>
                <a:srgbClr val="FF0000"/>
              </a:solidFill>
              <a:latin typeface="Arial-SGK-TV" pitchFamily="2" charset="0"/>
              <a:cs typeface="Arial-SGK-TV" pitchFamily="2" charset="0"/>
            </a:endParaRPr>
          </a:p>
        </p:txBody>
      </p:sp>
    </p:spTree>
    <p:extLst>
      <p:ext uri="{BB962C8B-B14F-4D97-AF65-F5344CB8AC3E}">
        <p14:creationId xmlns:p14="http://schemas.microsoft.com/office/powerpoint/2010/main" val="12799673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0.0&quot;&gt;&lt;object type=&quot;1&quot; unique_id=&quot;10001&quot;&gt;&lt;object type=&quot;2&quot; unique_id=&quot;10179&quot;&gt;&lt;object type=&quot;3&quot; unique_id=&quot;10223&quot;&gt;&lt;property id=&quot;20148&quot; value=&quot;5&quot;/&gt;&lt;property id=&quot;20300&quot; value=&quot;Slide 2&quot;/&gt;&lt;property id=&quot;20307&quot; value=&quot;261&quot;/&gt;&lt;/object&gt;&lt;object type=&quot;3&quot; unique_id=&quot;10224&quot;&gt;&lt;property id=&quot;20148&quot; value=&quot;5&quot;/&gt;&lt;property id=&quot;20300&quot; value=&quot;Slide 3&quot;/&gt;&lt;property id=&quot;20307&quot; value=&quot;263&quot;/&gt;&lt;/object&gt;&lt;object type=&quot;3&quot; unique_id=&quot;10225&quot;&gt;&lt;property id=&quot;20148&quot; value=&quot;5&quot;/&gt;&lt;property id=&quot;20300&quot; value=&quot;Slide 5 - &amp;quot;3. Tr¶ lêi c©u hái  a. Trong bµi ®äc, nh÷ng b·I biÓn næi tiÕng cña n­uíc ta cã ë ®©u?&amp;quot;&quot;/&gt;&lt;property id=&quot;20307&quot; value=&quot;265&quot;/&gt;&lt;/object&gt;&lt;object type=&quot;3&quot; unique_id=&quot;10226&quot;&gt;&lt;property id=&quot;20148&quot; value=&quot;5&quot;/&gt;&lt;property id=&quot;20300&quot; value=&quot;Slide 6&quot;/&gt;&lt;property id=&quot;20307&quot; value=&quot;262&quot;/&gt;&lt;/object&gt;&lt;object type=&quot;3&quot; unique_id=&quot;10227&quot;&gt;&lt;property id=&quot;20148&quot; value=&quot;5&quot;/&gt;&lt;property id=&quot;20300&quot; value=&quot;Slide 11&quot;/&gt;&lt;property id=&quot;20307&quot; value=&quot;257&quot;/&gt;&lt;/object&gt;&lt;object type=&quot;3&quot; unique_id=&quot;10286&quot;&gt;&lt;property id=&quot;20148&quot; value=&quot;5&quot;/&gt;&lt;property id=&quot;20300&quot; value=&quot;Slide 7&quot;/&gt;&lt;property id=&quot;20307&quot; value=&quot;266&quot;/&gt;&lt;/object&gt;&lt;object type=&quot;3&quot; unique_id=&quot;10419&quot;&gt;&lt;property id=&quot;20148&quot; value=&quot;5&quot;/&gt;&lt;property id=&quot;20300&quot; value=&quot;Slide 4&quot;/&gt;&lt;property id=&quot;20307&quot; value=&quot;270&quot;/&gt;&lt;/object&gt;&lt;object type=&quot;3&quot; unique_id=&quot;10420&quot;&gt;&lt;property id=&quot;20148&quot; value=&quot;5&quot;/&gt;&lt;property id=&quot;20300&quot; value=&quot;Slide 8&quot;/&gt;&lt;property id=&quot;20307&quot; value=&quot;272&quot;/&gt;&lt;/object&gt;&lt;object type=&quot;3&quot; unique_id=&quot;10421&quot;&gt;&lt;property id=&quot;20148&quot; value=&quot;5&quot;/&gt;&lt;property id=&quot;20300&quot; value=&quot;Slide 9&quot;/&gt;&lt;property id=&quot;20307&quot; value=&quot;273&quot;/&gt;&lt;/object&gt;&lt;object type=&quot;3&quot; unique_id=&quot;10422&quot;&gt;&lt;property id=&quot;20148&quot; value=&quot;5&quot;/&gt;&lt;property id=&quot;20300&quot; value=&quot;Slide 10&quot;/&gt;&lt;property id=&quot;20307&quot; value=&quot;271&quot;/&gt;&lt;/object&gt;&lt;object type=&quot;3&quot; unique_id=&quot;10529&quot;&gt;&lt;property id=&quot;20148&quot; value=&quot;5&quot;/&gt;&lt;property id=&quot;20300&quot; value=&quot;Slide 1&quot;/&gt;&lt;property id=&quot;20307&quot; value=&quot;274&quot;/&gt;&lt;/object&gt;&lt;/object&gt;&lt;object type=&quot;8&quot; unique_id=&quot;10183&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309</TotalTime>
  <Words>248</Words>
  <Application>Microsoft Office PowerPoint</Application>
  <PresentationFormat>Widescreen</PresentationFormat>
  <Paragraphs>36</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宋体</vt:lpstr>
      <vt:lpstr>Arial-SGK-TV</vt:lpstr>
      <vt:lpstr>Calibri</vt:lpstr>
      <vt:lpstr>Century Schoolbook</vt:lpstr>
      <vt:lpstr>Comic Sans MS</vt:lpstr>
      <vt:lpstr>华文楷体</vt:lpstr>
      <vt:lpstr>Times New Roman</vt:lpstr>
      <vt:lpstr>Wingdings</vt:lpstr>
      <vt:lpstr>Wingdings 2</vt:lpstr>
      <vt:lpstr>Oriel</vt:lpstr>
      <vt:lpstr>PowerPoint Presentation</vt:lpstr>
      <vt:lpstr>PowerPoint Presentation</vt:lpstr>
      <vt:lpstr>ôn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MANH THANG-PC</dc:creator>
  <cp:lastModifiedBy>Techsi.vn</cp:lastModifiedBy>
  <cp:revision>25</cp:revision>
  <dcterms:created xsi:type="dcterms:W3CDTF">2020-08-22T06:59:54Z</dcterms:created>
  <dcterms:modified xsi:type="dcterms:W3CDTF">2024-05-09T03:12:09Z</dcterms:modified>
</cp:coreProperties>
</file>