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71" r:id="rId2"/>
    <p:sldId id="292" r:id="rId3"/>
    <p:sldId id="299" r:id="rId4"/>
    <p:sldId id="300" r:id="rId5"/>
    <p:sldId id="316" r:id="rId6"/>
    <p:sldId id="317" r:id="rId7"/>
    <p:sldId id="310" r:id="rId8"/>
    <p:sldId id="318" r:id="rId9"/>
    <p:sldId id="319" r:id="rId10"/>
    <p:sldId id="320" r:id="rId11"/>
    <p:sldId id="315" r:id="rId12"/>
    <p:sldId id="306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737" autoAdjust="0"/>
  </p:normalViewPr>
  <p:slideViewPr>
    <p:cSldViewPr>
      <p:cViewPr varScale="1">
        <p:scale>
          <a:sx n="69" d="100"/>
          <a:sy n="69" d="100"/>
        </p:scale>
        <p:origin x="5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dọn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339752" y="260648"/>
            <a:ext cx="4536504" cy="86409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67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chơi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6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6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21: 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 GÌN MÔI TRƯỜNG SẠCH, ĐẸP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TIẾP)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lang="en-US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42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sẻ: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Kể về một vài địa điểm chưa sạch, đẹp và đề xuất việc cần làm để bảo vệ môi trường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5" y="3024426"/>
            <a:ext cx="7776864" cy="349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7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endParaRPr lang="en-US" sz="4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26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các hành động nên làm để giữ môi trường luôn sạch, đẹp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"/>
            </a:pP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endParaRPr lang="en-US" sz="3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43434"/>
            <a:ext cx="6840760" cy="40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9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384</Words>
  <Application>Microsoft Office PowerPoint</Application>
  <PresentationFormat>On-screen Show (4:3)</PresentationFormat>
  <Paragraphs>48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Verdana</vt:lpstr>
      <vt:lpstr>Wingdings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Techsi.vn</cp:lastModifiedBy>
  <cp:revision>40</cp:revision>
  <dcterms:created xsi:type="dcterms:W3CDTF">2009-02-28T21:23:03Z</dcterms:created>
  <dcterms:modified xsi:type="dcterms:W3CDTF">2024-05-14T03:38:24Z</dcterms:modified>
</cp:coreProperties>
</file>