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96</Words>
  <Application>Microsoft Office PowerPoint</Application>
  <PresentationFormat>Trình chiếu Trên màn hình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PC</cp:lastModifiedBy>
  <cp:revision>14</cp:revision>
  <dcterms:created xsi:type="dcterms:W3CDTF">2020-08-19T06:33:35Z</dcterms:created>
  <dcterms:modified xsi:type="dcterms:W3CDTF">2021-05-04T16:14:28Z</dcterms:modified>
</cp:coreProperties>
</file>