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A5ED-7FE4-4D4F-B2AC-F56FA679AB8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460912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3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5" y="2058198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98458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7 BAI 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732838" cy="519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7 BAI 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828800"/>
            <a:ext cx="8229600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 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tr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suốt 		ước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chim 	con k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âm th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</a:p>
          <a:p>
            <a:pPr marL="514350" indent="-51435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7 BAI 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256588" cy="551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7 BAI 5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676400"/>
          </a:xfrm>
          <a:prstGeom prst="rect">
            <a:avLst/>
          </a:prstGeom>
          <a:noFill/>
        </p:spPr>
      </p:pic>
      <p:pic>
        <p:nvPicPr>
          <p:cNvPr id="1027" name="Picture 3" descr="C:\Users\Nhung\Desktop\CD7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7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667000"/>
          </a:xfrm>
          <a:prstGeom prst="rect">
            <a:avLst/>
          </a:prstGeom>
          <a:noFill/>
        </p:spPr>
      </p:pic>
      <p:pic>
        <p:nvPicPr>
          <p:cNvPr id="2051" name="Picture 3" descr="C:\Users\Nhung\Desktop\CD7 BA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8513763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7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CD7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153400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 ngày, cò đi mò tôm, bắt cá ở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ao, hồ đầm lầy.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âm thanh ồn ào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 cò sợ hãi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Nhung\Desktop\CD7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780462" cy="1724025"/>
          </a:xfrm>
          <a:prstGeom prst="rect">
            <a:avLst/>
          </a:prstGeom>
          <a:noFill/>
        </p:spPr>
      </p:pic>
      <p:pic>
        <p:nvPicPr>
          <p:cNvPr id="5123" name="Picture 3" descr="C:\Users\Nhung\Desktop\CD7 BAI 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7627937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 đàn chim đậu trên những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cây cao vút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Từng áng mây trắng đang nhẹ trôi trên bầu trời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xanh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Nhung\Desktop\CD7 BAI 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323388" cy="784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Trình chiếu Trên màn hình (4:3)</PresentationFormat>
  <Paragraphs>11</Paragraphs>
  <Slides>13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等线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PC</cp:lastModifiedBy>
  <cp:revision>11</cp:revision>
  <dcterms:created xsi:type="dcterms:W3CDTF">2020-08-20T13:13:00Z</dcterms:created>
  <dcterms:modified xsi:type="dcterms:W3CDTF">2024-04-12T05:47:09Z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