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789E-8A19-4631-9C97-68CDEC39C9A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66BA-49A3-4797-83A7-5B5C58A4C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12/04/2024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" y="41527"/>
            <a:ext cx="12123456" cy="171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" y="1852510"/>
            <a:ext cx="12123456" cy="413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67" y="0"/>
            <a:ext cx="857143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8" y="452927"/>
            <a:ext cx="11003422" cy="5724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65" y="0"/>
            <a:ext cx="992166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6" y="839794"/>
            <a:ext cx="10783190" cy="43816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022" y="726393"/>
            <a:ext cx="6622279" cy="5537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ả</a:t>
            </a:r>
          </a:p>
          <a:p>
            <a:pPr marL="0" indent="0"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ghỉ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8763"/>
            <a:ext cx="105156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Màn hình rộng</PresentationFormat>
  <Paragraphs>13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</cp:revision>
  <dcterms:created xsi:type="dcterms:W3CDTF">2020-08-20T08:54:00Z</dcterms:created>
  <dcterms:modified xsi:type="dcterms:W3CDTF">2024-04-12T05:46:06Z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