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89" r:id="rId7"/>
    <p:sldId id="275" r:id="rId8"/>
    <p:sldId id="266" r:id="rId9"/>
    <p:sldId id="276" r:id="rId10"/>
    <p:sldId id="277" r:id="rId11"/>
    <p:sldId id="290" r:id="rId12"/>
    <p:sldId id="288" r:id="rId13"/>
    <p:sldId id="278" r:id="rId14"/>
    <p:sldId id="267" r:id="rId15"/>
    <p:sldId id="279" r:id="rId16"/>
    <p:sldId id="268" r:id="rId17"/>
    <p:sldId id="280" r:id="rId18"/>
    <p:sldId id="281" r:id="rId19"/>
    <p:sldId id="269" r:id="rId20"/>
    <p:sldId id="282" r:id="rId21"/>
    <p:sldId id="270" r:id="rId22"/>
    <p:sldId id="283" r:id="rId23"/>
    <p:sldId id="271" r:id="rId24"/>
    <p:sldId id="284" r:id="rId25"/>
    <p:sldId id="285" r:id="rId26"/>
    <p:sldId id="272" r:id="rId27"/>
    <p:sldId id="286" r:id="rId28"/>
    <p:sldId id="273" r:id="rId29"/>
    <p:sldId id="287" r:id="rId30"/>
    <p:sldId id="274" r:id="rId31"/>
  </p:sldIdLst>
  <p:sldSz cx="9144000" cy="5143500" type="screen16x9"/>
  <p:notesSz cx="6858000" cy="9144000"/>
  <p:embeddedFontLst>
    <p:embeddedFont>
      <p:font typeface="Arial-Rounded" panose="020B0500000000000000" charset="0"/>
      <p:regular r:id="rId33"/>
    </p:embeddedFont>
    <p:embeddedFont>
      <p:font typeface="HL Hoctro" panose="020B0604020202020204" charset="0"/>
      <p:regular r:id="rId34"/>
    </p:embeddedFont>
    <p:embeddedFont>
      <p:font typeface="宋体" panose="02010600030101010101" pitchFamily="2" charset="-122"/>
      <p:regular r:id="rId35"/>
    </p:embeddedFont>
    <p:embeddedFont>
      <p:font typeface="HP001 4 hàng" panose="020B0603050302020204" pitchFamily="34" charset="0"/>
      <p:regular r:id="rId36"/>
      <p:bold r:id="rId37"/>
    </p:embeddedFont>
    <p:embeddedFont>
      <p:font typeface="DFPOP1-W9" panose="020B0604020202020204" charset="-128"/>
      <p:regular r:id="rId38"/>
    </p:embeddedFont>
    <p:embeddedFont>
      <p:font typeface="Calibri" panose="020F0502020204030204" pitchFamily="34" charset="0"/>
      <p:regular r:id="rId39"/>
      <p:bold r:id="rId40"/>
      <p:italic r:id="rId41"/>
      <p:boldItalic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89"/>
            <p14:sldId id="275"/>
            <p14:sldId id="266"/>
            <p14:sldId id="276"/>
            <p14:sldId id="277"/>
            <p14:sldId id="290"/>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98" d="100"/>
          <a:sy n="98" d="100"/>
        </p:scale>
        <p:origin x="816" y="101"/>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1402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emf"/><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31" y="4330503"/>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294518" y="656302"/>
            <a:ext cx="6393426" cy="4487197"/>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1986" y="179846"/>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914401"/>
            <a:ext cx="7878740" cy="3572733"/>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099190" y="1652734"/>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712798" y="1298629"/>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312311" y="131199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424304" y="1647289"/>
            <a:ext cx="365096"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nhảy rửa tay vui nhộn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4593464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44183" y="11121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956055" y="158143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 y="2531565"/>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648677" y="695570"/>
            <a:ext cx="7088554" cy="3108543"/>
          </a:xfrm>
          <a:prstGeom prst="rect">
            <a:avLst/>
          </a:prstGeom>
        </p:spPr>
        <p:txBody>
          <a:bodyPr wrap="square">
            <a:spAutoFit/>
          </a:bodyPr>
          <a:lstStyle/>
          <a:p>
            <a:pPr algn="ctr"/>
            <a:r>
              <a:rPr lang="en-US" altLang="zh-CN" sz="2800" b="1" dirty="0" err="1">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Rửa</a:t>
            </a:r>
            <a:r>
              <a:rPr lang="en-US" altLang="zh-CN" sz="2800" b="1" dirty="0">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tay</a:t>
            </a:r>
            <a:r>
              <a:rPr lang="en-US" altLang="zh-CN" sz="2800" b="1" dirty="0">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trước</a:t>
            </a:r>
            <a:r>
              <a:rPr lang="en-US" altLang="zh-CN" sz="2800" b="1" dirty="0">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khi</a:t>
            </a:r>
            <a:r>
              <a:rPr lang="en-US" altLang="zh-CN" sz="2800" b="1" dirty="0">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ăn</a:t>
            </a:r>
            <a:r>
              <a:rPr lang="en-US" altLang="zh-CN" sz="2800" b="1" dirty="0">
                <a:solidFill>
                  <a:srgbClr val="F14420"/>
                </a:solidFill>
                <a:latin typeface="HP001 4 hàng" panose="020B0603050302020204" pitchFamily="34" charset="0"/>
                <a:ea typeface="Arial-Rounded" panose="020B0500000000000000" pitchFamily="34" charset="-93"/>
                <a:cs typeface="Arial-Rounded" panose="020B0500000000000000" pitchFamily="34" charset="-93"/>
                <a:sym typeface="+mn-lt"/>
              </a:rPr>
              <a:t> </a:t>
            </a:r>
          </a:p>
          <a:p>
            <a:pPr algn="just"/>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Vi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trùng</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có</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ở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khắp</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smtClean="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nơi</a:t>
            </a:r>
            <a:r>
              <a:rPr lang="en-US" altLang="zh-CN" sz="2800" b="1" dirty="0" smtClean="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Nhưng</a:t>
            </a:r>
            <a:r>
              <a:rPr lang="en-US" altLang="zh-CN" sz="2800" b="1" dirty="0"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chúng</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ta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không</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nhìn</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thấy</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được</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bằng</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mắt</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thường</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Khi</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tiếp</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xúc</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với</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đồ</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vật</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vi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trùng</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dính</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vào</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smtClean="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tay</a:t>
            </a:r>
            <a:r>
              <a:rPr lang="en-US" altLang="zh-CN" sz="2800" b="1" dirty="0" smtClean="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Tay</a:t>
            </a:r>
            <a:r>
              <a:rPr lang="en-US" altLang="zh-CN" sz="2800" b="1" dirty="0"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cầm</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thức</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ăn</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vi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trùng</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từ</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tay</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theo</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thức</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ăn</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vào</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cơ</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thể</a:t>
            </a:r>
            <a:r>
              <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a:t>
            </a:r>
            <a:r>
              <a:rPr lang="en-US" altLang="zh-CN" sz="2800" b="1" dirty="0" smtClean="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Do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đó</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chúng</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ta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có</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thể</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mắc</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 </a:t>
            </a:r>
            <a:r>
              <a:rPr lang="en-US" altLang="zh-CN" sz="2800" b="1" dirty="0" err="1">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bệnh</a:t>
            </a:r>
            <a:r>
              <a:rPr lang="en-US" altLang="zh-CN" sz="2800" b="1" dirty="0">
                <a:solidFill>
                  <a:srgbClr val="679C31"/>
                </a:solidFill>
                <a:latin typeface="HP001 4 hàng" panose="020B0603050302020204" pitchFamily="34" charset="0"/>
                <a:ea typeface="Arial-Rounded" panose="020B0500000000000000" pitchFamily="34" charset="-93"/>
                <a:cs typeface="Arial-Rounded" panose="020B0500000000000000" pitchFamily="34" charset="-93"/>
                <a:sym typeface="+mn-lt"/>
              </a:rPr>
              <a:t>.</a:t>
            </a:r>
            <a:endParaRPr lang="en-US" altLang="zh-CN" sz="2800" b="1" dirty="0">
              <a:solidFill>
                <a:srgbClr val="0070C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9517679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1037</TotalTime>
  <Words>312</Words>
  <Application>Microsoft Office PowerPoint</Application>
  <PresentationFormat>Trình chiếu Trên màn hình (16:9)</PresentationFormat>
  <Paragraphs>93</Paragraphs>
  <Slides>27</Slides>
  <Notes>14</Notes>
  <HiddenSlides>0</HiddenSlides>
  <MMClips>4</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27</vt:i4>
      </vt:variant>
    </vt:vector>
  </HeadingPairs>
  <TitlesOfParts>
    <vt:vector size="37" baseType="lpstr">
      <vt:lpstr>Arial-Rounded</vt:lpstr>
      <vt:lpstr>HL Hoctro</vt:lpstr>
      <vt:lpstr>华康少女文字W5</vt:lpstr>
      <vt:lpstr>Arial</vt:lpstr>
      <vt:lpstr>Times New Roman</vt:lpstr>
      <vt:lpstr>宋体</vt:lpstr>
      <vt:lpstr>HP001 4 hàng</vt:lpstr>
      <vt:lpstr>DFPOP1-W9</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PC</cp:lastModifiedBy>
  <cp:revision>47</cp:revision>
  <dcterms:created xsi:type="dcterms:W3CDTF">2020-08-13T09:19:08Z</dcterms:created>
  <dcterms:modified xsi:type="dcterms:W3CDTF">2021-03-08T03:39:52Z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