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41.jpg" ContentType="image/png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8"/>
  </p:notesMasterIdLst>
  <p:sldIdLst>
    <p:sldId id="256" r:id="rId5"/>
    <p:sldId id="258" r:id="rId6"/>
    <p:sldId id="288" r:id="rId7"/>
    <p:sldId id="266" r:id="rId8"/>
    <p:sldId id="290" r:id="rId9"/>
    <p:sldId id="310" r:id="rId10"/>
    <p:sldId id="309" r:id="rId11"/>
    <p:sldId id="308" r:id="rId12"/>
    <p:sldId id="311" r:id="rId13"/>
    <p:sldId id="312" r:id="rId14"/>
    <p:sldId id="297" r:id="rId15"/>
    <p:sldId id="313" r:id="rId16"/>
    <p:sldId id="267" r:id="rId17"/>
    <p:sldId id="279" r:id="rId18"/>
    <p:sldId id="298" r:id="rId19"/>
    <p:sldId id="299" r:id="rId20"/>
    <p:sldId id="300" r:id="rId21"/>
    <p:sldId id="268" r:id="rId22"/>
    <p:sldId id="315" r:id="rId23"/>
    <p:sldId id="281" r:id="rId24"/>
    <p:sldId id="269" r:id="rId25"/>
    <p:sldId id="282" r:id="rId26"/>
    <p:sldId id="270" r:id="rId27"/>
    <p:sldId id="283" r:id="rId28"/>
    <p:sldId id="271" r:id="rId29"/>
    <p:sldId id="284" r:id="rId30"/>
    <p:sldId id="285" r:id="rId31"/>
    <p:sldId id="272" r:id="rId32"/>
    <p:sldId id="286" r:id="rId33"/>
    <p:sldId id="273" r:id="rId34"/>
    <p:sldId id="287" r:id="rId35"/>
    <p:sldId id="314" r:id="rId36"/>
    <p:sldId id="274" r:id="rId37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39"/>
    </p:embeddedFont>
    <p:embeddedFont>
      <p:font typeface="DFPOP1-W9" panose="020B0604020202020204" charset="-128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Arial-Rounded" panose="020B0500000000000000" charset="0"/>
      <p:regular r:id="rId45"/>
    </p:embeddedFont>
    <p:embeddedFont>
      <p:font typeface="HL Hoctro" panose="020B0604020202020204" charset="0"/>
      <p:regular r:id="rId46"/>
    </p:embeddedFont>
  </p:embeddedFontLst>
  <p:custDataLst>
    <p:tags r:id="rId4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90"/>
            <p14:sldId id="310"/>
            <p14:sldId id="309"/>
            <p14:sldId id="308"/>
            <p14:sldId id="311"/>
            <p14:sldId id="312"/>
            <p14:sldId id="297"/>
            <p14:sldId id="313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315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31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02EB9"/>
    <a:srgbClr val="E638B4"/>
    <a:srgbClr val="B8E67A"/>
    <a:srgbClr val="F14420"/>
    <a:srgbClr val="FF6600"/>
    <a:srgbClr val="4CA420"/>
    <a:srgbClr val="679C31"/>
    <a:srgbClr val="920000"/>
    <a:srgbClr val="F5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686" y="8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presProps" Target="presProps.xml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5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avi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g"/><Relationship Id="rId4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82907" y="3263370"/>
            <a:ext cx="4891225" cy="695721"/>
            <a:chOff x="2274693" y="2719141"/>
            <a:chExt cx="4891225" cy="695721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4693" y="2721658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93117" y="2719141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2185605"/>
            <a:ext cx="1633801" cy="937695"/>
            <a:chOff x="3295926" y="1800700"/>
            <a:chExt cx="1633801" cy="93769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08770" y="180070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769" y="1800700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4:Điều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96779" y="2210626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96779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49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20" y="844020"/>
            <a:ext cx="6917635" cy="378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20895" y="224213"/>
            <a:ext cx="9090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ba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:     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hỗ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3 con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87" y="687494"/>
            <a:ext cx="10213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tư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  :     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Chỗ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4 con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987" y="1123405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khiển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:    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quá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trình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hoạt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diễn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ra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đúng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tắc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58" y="1538903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Tuân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thủ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:    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đã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định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110948" y="2541150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5" y="1222262"/>
            <a:ext cx="8474627" cy="372282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6200000">
            <a:off x="3969027" y="3776398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5" y="1965769"/>
            <a:ext cx="8594035" cy="3079497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0" y="2700176"/>
            <a:ext cx="1490870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 AN ĐIỀU KHIỂN GIAO THÔNG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 flipH="1">
            <a:off x="5999968" y="1947867"/>
            <a:ext cx="1553770" cy="14632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hơi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lệnh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 flipH="1">
            <a:off x="7689664" y="3030712"/>
            <a:ext cx="1302004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0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5" grpId="0"/>
      <p:bldP spid="3" grpId="0" animBg="1"/>
      <p:bldP spid="3" grpId="1" animBg="1"/>
      <p:bldP spid="3" grpId="2" animBg="1"/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28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0405" y="49363"/>
            <a:ext cx="9260551" cy="2048964"/>
            <a:chOff x="408980" y="49363"/>
            <a:chExt cx="9260551" cy="204896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437556" y="49363"/>
              <a:ext cx="850564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mấy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428031" y="578495"/>
              <a:ext cx="83755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của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hiệu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điều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408980" y="1144220"/>
              <a:ext cx="926055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Nếu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thì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việc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lại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ở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các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đường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phố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sẽ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-9939" y="2027581"/>
            <a:ext cx="9144000" cy="315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9285" y="10847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3316151" y="1722408"/>
            <a:ext cx="1901892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4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4" y="161842"/>
            <a:ext cx="8745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974" y="746617"/>
            <a:ext cx="87451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chậm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11088"/>
          <a:stretch/>
        </p:blipFill>
        <p:spPr>
          <a:xfrm>
            <a:off x="3316151" y="2544418"/>
            <a:ext cx="1901892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ight Arrow 2"/>
          <p:cNvSpPr/>
          <p:nvPr/>
        </p:nvSpPr>
        <p:spPr>
          <a:xfrm>
            <a:off x="1381540" y="2812990"/>
            <a:ext cx="2176667" cy="6657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 DỪNG  LẠI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381540" y="3616691"/>
            <a:ext cx="2186606" cy="6670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CHẬM LẠI RỒI DỪNG HẲN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371602" y="4339186"/>
            <a:ext cx="2186605" cy="72173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 PHÉP ĐI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04093" y="301938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43922" y="127914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1272209" y="2663686"/>
            <a:ext cx="6579704" cy="2479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52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12445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hu 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0236" y="450005"/>
            <a:ext cx="4653764" cy="4768691"/>
          </a:xfrm>
          <a:prstGeom prst="rect">
            <a:avLst/>
          </a:prstGeom>
        </p:spPr>
      </p:pic>
      <p:pic>
        <p:nvPicPr>
          <p:cNvPr id="4" name="X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5053"/>
          <a:stretch/>
        </p:blipFill>
        <p:spPr>
          <a:xfrm>
            <a:off x="384524" y="450005"/>
            <a:ext cx="4766643" cy="469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293024" y="2337951"/>
            <a:ext cx="80231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èn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9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024" y="123120"/>
            <a:ext cx="8437898" cy="1498674"/>
            <a:chOff x="293024" y="123120"/>
            <a:chExt cx="8437898" cy="149867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293024" y="123120"/>
              <a:ext cx="82751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trả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hỏi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a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ở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3200" b="1" dirty="0">
                <a:solidFill>
                  <a:srgbClr val="FF000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:a16="http://schemas.microsoft.com/office/drawing/2014/main" id="{7B87E5EA-B738-483C-BD90-0802211D530F}"/>
                </a:ext>
              </a:extLst>
            </p:cNvPr>
            <p:cNvSpPr/>
            <p:nvPr/>
          </p:nvSpPr>
          <p:spPr>
            <a:xfrm>
              <a:off x="293024" y="975463"/>
              <a:ext cx="84378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(…).</a:t>
              </a:r>
              <a:endParaRPr lang="zh-CN" alt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448109" y="1120439"/>
            <a:ext cx="81218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17725" y="1120440"/>
            <a:ext cx="768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74512" y="2473724"/>
            <a:ext cx="89980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Xe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cộ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872458" y="1120440"/>
            <a:ext cx="3313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5637231" y="2481176"/>
            <a:ext cx="1379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(……)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04816" y="2430361"/>
            <a:ext cx="284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75 0.02066 L -0.02917 0.2587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" y="11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9271" y="678825"/>
            <a:ext cx="9024730" cy="733420"/>
          </a:xfrm>
          <a:prstGeom prst="roundRect">
            <a:avLst/>
          </a:prstGeom>
          <a:ln w="38100">
            <a:solidFill>
              <a:srgbClr val="EF2A1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21822" y="763681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509653" y="723925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guy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631636" y="728520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659219" y="708797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ua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30" t="37100" r="25880" b="37311"/>
          <a:stretch/>
        </p:blipFill>
        <p:spPr>
          <a:xfrm>
            <a:off x="265899" y="1452000"/>
            <a:ext cx="4117258" cy="29808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64" t="64293" r="8946" b="10118"/>
          <a:stretch/>
        </p:blipFill>
        <p:spPr>
          <a:xfrm>
            <a:off x="4567032" y="1630015"/>
            <a:ext cx="4149566" cy="28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5" y="757237"/>
            <a:ext cx="8847914" cy="337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55800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634087" y="1362087"/>
            <a:ext cx="8023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đỏ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lại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xanh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được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phép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di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chuyển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vàng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đi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chậm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rồi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hẳn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endParaRPr lang="zh-CN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29384" y="2542524"/>
            <a:ext cx="8156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37741" y="2503715"/>
            <a:ext cx="1322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DẤU THANH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88915" y="2122622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872" y="2064145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56193" y="2108332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31477" y="2110644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75678"/>
            <a:ext cx="8734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96256" y="950929"/>
            <a:ext cx="8734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bấm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tl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400" i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3" y="2182256"/>
            <a:ext cx="556824" cy="3863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073" y="2216427"/>
            <a:ext cx="2631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4956" y="2216426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nho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8341" y="2266122"/>
            <a:ext cx="2677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khiên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1538" y="2266122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út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03" y="2182256"/>
            <a:ext cx="556824" cy="3863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08" y="2142500"/>
            <a:ext cx="556824" cy="3863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78" y="2228754"/>
            <a:ext cx="556824" cy="38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1"/>
      <p:bldP spid="16" grpId="1"/>
      <p:bldP spid="17" grpId="1"/>
      <p:bldP spid="18" grpId="1"/>
      <p:bldP spid="3" grpId="0"/>
      <p:bldP spid="5" grpId="0"/>
      <p:bldP spid="7" grpId="2"/>
      <p:bldP spid="8" grpId="2"/>
      <p:bldP spid="9" grpId="2"/>
      <p:bldP spid="1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73202" y="254157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21462" r="7565" b="56172"/>
          <a:stretch/>
        </p:blipFill>
        <p:spPr>
          <a:xfrm>
            <a:off x="573203" y="941294"/>
            <a:ext cx="8077738" cy="320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47937" y="2616880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bệnh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viện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805048" y="28184"/>
            <a:ext cx="4105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55164" y="2619719"/>
            <a:ext cx="4194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dành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sang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ngang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9" y="755375"/>
            <a:ext cx="2165139" cy="1861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9" y="755374"/>
            <a:ext cx="2218912" cy="186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87" y="387382"/>
            <a:ext cx="2143125" cy="2143125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26233" y="2726211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chợ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750" l="2500" r="96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62" y="163129"/>
            <a:ext cx="2591629" cy="2591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7" r="11625"/>
          <a:stretch/>
        </p:blipFill>
        <p:spPr>
          <a:xfrm>
            <a:off x="3468756" y="258694"/>
            <a:ext cx="2692612" cy="2400500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88686" y="2594518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en-US" altLang="zh-CN" sz="28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161368" y="2594518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giật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524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Đèn giao thô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3495" y="-4290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5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 đèn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313712" y="1973991"/>
            <a:ext cx="974583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Connector 15"/>
          <p:cNvCxnSpPr/>
          <p:nvPr/>
        </p:nvCxnSpPr>
        <p:spPr>
          <a:xfrm>
            <a:off x="6897755" y="1339520"/>
            <a:ext cx="1415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56174" y="2653876"/>
            <a:ext cx="11575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490870" y="3322886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83975" y="4243444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047768" y="954667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88674" y="166223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68140" y="221062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489818" y="220269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219559" y="254302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68140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13106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98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khiển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Lộn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toàn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578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 đèn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313712" y="1973991"/>
            <a:ext cx="974583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047768" y="954667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88674" y="166223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68140" y="221062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489818" y="220269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219559" y="254302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68140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13106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897755" y="1339520"/>
            <a:ext cx="1415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156174" y="2653876"/>
            <a:ext cx="11575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490870" y="3322886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83975" y="4243444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9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6652" y="534885"/>
            <a:ext cx="8150088" cy="2718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40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ngã ba, ngã tư đường phố thường có cây đèn ba màu: đỏ, vàng, xanh. </a:t>
            </a:r>
            <a:r>
              <a:rPr lang="en-US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 </a:t>
            </a:r>
            <a:r>
              <a:rPr lang="en-US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299791" y="59634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5953538" y="59634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918251" y="1192697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265503" y="1192697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639955" y="1789045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430616" y="1818864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369365" y="265658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6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1294</TotalTime>
  <Words>783</Words>
  <Application>Microsoft Office PowerPoint</Application>
  <PresentationFormat>Trình chiếu Trên màn hình (16:9)</PresentationFormat>
  <Paragraphs>181</Paragraphs>
  <Slides>33</Slides>
  <Notes>11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33</vt:i4>
      </vt:variant>
    </vt:vector>
  </HeadingPairs>
  <TitlesOfParts>
    <vt:vector size="42" baseType="lpstr">
      <vt:lpstr>Times New Roman</vt:lpstr>
      <vt:lpstr>Arial</vt:lpstr>
      <vt:lpstr>华康少女文字W5</vt:lpstr>
      <vt:lpstr>宋体</vt:lpstr>
      <vt:lpstr>DFPOP1-W9</vt:lpstr>
      <vt:lpstr>Calibri</vt:lpstr>
      <vt:lpstr>Arial-Rounded</vt:lpstr>
      <vt:lpstr>HL Hoctro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PC</cp:lastModifiedBy>
  <cp:revision>106</cp:revision>
  <dcterms:created xsi:type="dcterms:W3CDTF">2020-08-13T09:19:08Z</dcterms:created>
  <dcterms:modified xsi:type="dcterms:W3CDTF">2021-03-17T02:21:05Z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