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75" r:id="rId7"/>
    <p:sldId id="266" r:id="rId8"/>
    <p:sldId id="276" r:id="rId9"/>
    <p:sldId id="291" r:id="rId10"/>
    <p:sldId id="277" r:id="rId11"/>
    <p:sldId id="289" r:id="rId12"/>
    <p:sldId id="267" r:id="rId13"/>
    <p:sldId id="279" r:id="rId14"/>
    <p:sldId id="268" r:id="rId15"/>
    <p:sldId id="288" r:id="rId16"/>
    <p:sldId id="280" r:id="rId17"/>
    <p:sldId id="281" r:id="rId18"/>
    <p:sldId id="269" r:id="rId19"/>
    <p:sldId id="282" r:id="rId20"/>
    <p:sldId id="270" r:id="rId21"/>
    <p:sldId id="283" r:id="rId22"/>
    <p:sldId id="271" r:id="rId23"/>
    <p:sldId id="284" r:id="rId24"/>
    <p:sldId id="285" r:id="rId25"/>
    <p:sldId id="272" r:id="rId26"/>
    <p:sldId id="286" r:id="rId27"/>
    <p:sldId id="273" r:id="rId28"/>
    <p:sldId id="287" r:id="rId29"/>
    <p:sldId id="290" r:id="rId30"/>
    <p:sldId id="274" r:id="rId31"/>
  </p:sldIdLst>
  <p:sldSz cx="9144000" cy="5143500" type="screen16x9"/>
  <p:notesSz cx="6858000" cy="9144000"/>
  <p:embeddedFontLst>
    <p:embeddedFont>
      <p:font typeface="宋体" panose="02010600030101010101" pitchFamily="2" charset="-122"/>
      <p:regular r:id="rId33"/>
    </p:embeddedFont>
    <p:embeddedFont>
      <p:font typeface="DFPOP1-W9" panose="020B0604020202020204" charset="-128"/>
      <p:regular r:id="rId34"/>
    </p:embeddedFont>
    <p:embeddedFont>
      <p:font typeface="Calibri" panose="020F0502020204030204" pitchFamily="34" charset="0"/>
      <p:regular r:id="rId35"/>
      <p:bold r:id="rId36"/>
      <p:italic r:id="rId37"/>
      <p:boldItalic r:id="rId38"/>
    </p:embeddedFont>
    <p:embeddedFont>
      <p:font typeface="HP001 4 hàng" panose="020B0603050302020204" pitchFamily="34" charset="0"/>
      <p:regular r:id="rId39"/>
      <p:bold r:id="rId40"/>
    </p:embeddedFont>
    <p:embeddedFont>
      <p:font typeface="HL Hoctro" panose="020B0604020202020204" charset="0"/>
      <p:regular r:id="rId41"/>
    </p:embeddedFont>
    <p:embeddedFont>
      <p:font typeface="Arial-Rounded" panose="020B0500000000000000" charset="0"/>
      <p:regular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91"/>
            <p14:sldId id="277"/>
            <p14:sldId id="289"/>
          </p14:sldIdLst>
        </p14:section>
        <p14:section name="Tiết 2" id="{47239A1A-9B72-4DA5-96A7-F8786F163078}">
          <p14:sldIdLst>
            <p14:sldId id="267"/>
            <p14:sldId id="279"/>
            <p14:sldId id="268"/>
            <p14:sldId id="28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90"/>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955" y="8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gs" Target="tags/tag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2021/3/15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22.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25.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790575" y="215830"/>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cổng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83104" y="21347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Nhớ</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781050" y="1447801"/>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smtClean="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338968" y="605343"/>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57379" y="35375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a16="http://schemas.microsoft.com/office/drawing/2014/main"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a16="http://schemas.microsoft.com/office/drawing/2014/main"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1077218"/>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a:t>
            </a:r>
            <a:r>
              <a:rPr lang="vi-VN" sz="1400" dirty="0" err="1">
                <a:latin typeface="Arial-Rounded" charset="0"/>
                <a:ea typeface="Arial-Rounded" charset="0"/>
                <a:cs typeface="Arial-Rounded" charset="0"/>
              </a:rPr>
              <a:t>cứ</a:t>
            </a:r>
            <a:r>
              <a:rPr lang="vi-VN" sz="1400" dirty="0">
                <a:latin typeface="Arial-Rounded" charset="0"/>
                <a:ea typeface="Arial-Rounded" charset="0"/>
                <a:cs typeface="Arial-Rounded" charset="0"/>
              </a:rPr>
              <a:t> </a:t>
            </a:r>
            <a:r>
              <a:rPr lang="vi-VN" sz="1400" dirty="0" smtClean="0">
                <a:latin typeface="Arial-Rounded" charset="0"/>
                <a:ea typeface="Arial-Rounded" charset="0"/>
                <a:cs typeface="Arial-Rounded" charset="0"/>
              </a:rPr>
              <a:t>m</a:t>
            </a:r>
            <a:r>
              <a:rPr lang="en-US" sz="1400" dirty="0">
                <a:latin typeface="Arial-Rounded" charset="0"/>
                <a:ea typeface="Arial-Rounded" charset="0"/>
                <a:cs typeface="Arial-Rounded" charset="0"/>
              </a:rPr>
              <a:t>ả</a:t>
            </a:r>
            <a:r>
              <a:rPr lang="vi-VN" sz="1400" dirty="0" smtClean="0">
                <a:latin typeface="Arial-Rounded" charset="0"/>
                <a:ea typeface="Arial-Rounded" charset="0"/>
                <a:cs typeface="Arial-Rounded" charset="0"/>
              </a:rPr>
              <a:t>i </a:t>
            </a:r>
            <a:r>
              <a:rPr lang="vi-VN" sz="1400" dirty="0">
                <a:latin typeface="Arial-Rounded" charset="0"/>
                <a:ea typeface="Arial-Rounded" charset="0"/>
                <a:cs typeface="Arial-Rounded" charset="0"/>
              </a:rPr>
              <a:t>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a:t>
            </a:r>
            <a:r>
              <a:rPr lang="vi-VN" sz="1400" dirty="0" err="1" smtClean="0">
                <a:latin typeface="Arial-Rounded" charset="0"/>
                <a:ea typeface="Arial-Rounded" charset="0"/>
                <a:cs typeface="Arial-Rounded" charset="0"/>
              </a:rPr>
              <a:t>th</a:t>
            </a:r>
            <a:r>
              <a:rPr lang="en-US" sz="1400" dirty="0" smtClean="0">
                <a:latin typeface="Arial-Rounded" charset="0"/>
                <a:ea typeface="Arial-Rounded" charset="0"/>
                <a:cs typeface="Arial-Rounded" charset="0"/>
              </a:rPr>
              <a:t>ấ</a:t>
            </a:r>
            <a:r>
              <a:rPr lang="vi-VN" sz="1400" dirty="0" smtClean="0">
                <a:latin typeface="Arial-Rounded" charset="0"/>
                <a:ea typeface="Arial-Rounded" charset="0"/>
                <a:cs typeface="Arial-Rounded" charset="0"/>
              </a:rPr>
              <a:t>y </a:t>
            </a:r>
            <a:r>
              <a:rPr lang="vi-VN" sz="1400" dirty="0">
                <a:latin typeface="Arial-Rounded" charset="0"/>
                <a:ea typeface="Arial-Rounded" charset="0"/>
                <a:cs typeface="Arial-Rounded" charset="0"/>
              </a:rPr>
              <a:t>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smtClean="0">
                <a:latin typeface="Arial-Rounded" charset="0"/>
                <a:ea typeface="Arial-Rounded" charset="0"/>
                <a:cs typeface="Arial-Rounded" charset="0"/>
              </a:rPr>
              <a:t>     </a:t>
            </a:r>
            <a:r>
              <a:rPr lang="en-US" sz="1400" i="1" dirty="0" smtClean="0">
                <a:latin typeface="Arial-Rounded" charset="0"/>
                <a:ea typeface="Arial-Rounded" charset="0"/>
                <a:cs typeface="Arial-Rounded" charset="0"/>
              </a:rPr>
              <a:t>      ( </a:t>
            </a:r>
            <a:r>
              <a:rPr lang="en-US" sz="1400" i="1" dirty="0">
                <a:latin typeface="Arial-Rounded" charset="0"/>
                <a:ea typeface="Arial-Rounded" charset="0"/>
                <a:cs typeface="Arial-Rounded" charset="0"/>
              </a:rPr>
              <a:t>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a:t>
            </a:r>
            <a:r>
              <a:rPr lang="vi-VN" sz="1400" dirty="0" err="1">
                <a:latin typeface="Arial-Rounded" charset="0"/>
                <a:ea typeface="Arial-Rounded" charset="0"/>
                <a:cs typeface="Arial-Rounded" charset="0"/>
              </a:rPr>
              <a:t>cổng</a:t>
            </a:r>
            <a:r>
              <a:rPr lang="vi-VN" sz="1400" dirty="0">
                <a:latin typeface="Arial-Rounded" charset="0"/>
                <a:ea typeface="Arial-Rounded" charset="0"/>
                <a:cs typeface="Arial-Rounded" charset="0"/>
              </a:rPr>
              <a:t> </a:t>
            </a:r>
            <a:r>
              <a:rPr lang="vi-VN" sz="1400" dirty="0" smtClean="0">
                <a:latin typeface="Arial-Rounded" charset="0"/>
                <a:ea typeface="Arial-Rounded" charset="0"/>
                <a:cs typeface="Arial-Rounded" charset="0"/>
              </a:rPr>
              <a:t>n</a:t>
            </a:r>
            <a:r>
              <a:rPr lang="en-US" sz="1400" dirty="0">
                <a:latin typeface="Arial-Rounded" charset="0"/>
                <a:ea typeface="Arial-Rounded" charset="0"/>
                <a:cs typeface="Arial-Rounded" charset="0"/>
              </a:rPr>
              <a:t>à</a:t>
            </a:r>
            <a:r>
              <a:rPr lang="vi-VN" sz="1400" dirty="0" smtClean="0">
                <a:latin typeface="Arial-Rounded" charset="0"/>
                <a:ea typeface="Arial-Rounded" charset="0"/>
                <a:cs typeface="Arial-Rounded" charset="0"/>
              </a:rPr>
              <a:t>y</a:t>
            </a:r>
            <a:r>
              <a:rPr lang="vi-VN" sz="1400" dirty="0">
                <a:latin typeface="Arial-Rounded" charset="0"/>
                <a:ea typeface="Arial-Rounded" charset="0"/>
                <a:cs typeface="Arial-Rounded" charset="0"/>
              </a:rPr>
              <a:t>.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0" y="3703003"/>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a:t>
            </a:r>
            <a:r>
              <a:rPr lang="vi-VN" sz="2600" dirty="0" err="1">
                <a:solidFill>
                  <a:schemeClr val="tx1"/>
                </a:solidFill>
                <a:latin typeface="Arial-Rounded" charset="0"/>
                <a:ea typeface="Arial-Rounded" charset="0"/>
                <a:cs typeface="Arial-Rounded" charset="0"/>
              </a:rPr>
              <a:t>cổng</a:t>
            </a:r>
            <a:r>
              <a:rPr lang="vi-VN" sz="2600" dirty="0">
                <a:solidFill>
                  <a:schemeClr val="tx1"/>
                </a:solidFill>
                <a:latin typeface="Arial-Rounded" charset="0"/>
                <a:ea typeface="Arial-Rounded" charset="0"/>
                <a:cs typeface="Arial-Rounded" charset="0"/>
              </a:rPr>
              <a:t> </a:t>
            </a:r>
            <a:r>
              <a:rPr lang="vi-VN" sz="2600" dirty="0" smtClean="0">
                <a:solidFill>
                  <a:schemeClr val="tx1"/>
                </a:solidFill>
                <a:latin typeface="Arial-Rounded" charset="0"/>
                <a:ea typeface="Arial-Rounded" charset="0"/>
                <a:cs typeface="Arial-Rounded" charset="0"/>
              </a:rPr>
              <a:t>n</a:t>
            </a:r>
            <a:r>
              <a:rPr lang="en-US" sz="2600" dirty="0">
                <a:solidFill>
                  <a:schemeClr val="tx1"/>
                </a:solidFill>
                <a:latin typeface="Arial-Rounded" charset="0"/>
                <a:ea typeface="Arial-Rounded" charset="0"/>
                <a:cs typeface="Arial-Rounded" charset="0"/>
              </a:rPr>
              <a:t>à</a:t>
            </a:r>
            <a:r>
              <a:rPr lang="vi-VN" sz="2600" dirty="0" smtClean="0">
                <a:solidFill>
                  <a:schemeClr val="tx1"/>
                </a:solidFill>
                <a:latin typeface="Arial-Rounded" charset="0"/>
                <a:ea typeface="Arial-Rounded" charset="0"/>
                <a:cs typeface="Arial-Rounded" charset="0"/>
              </a:rPr>
              <a:t>y</a:t>
            </a:r>
            <a:r>
              <a:rPr lang="vi-VN" sz="2600" dirty="0">
                <a:solidFill>
                  <a:schemeClr val="tx1"/>
                </a:solidFill>
                <a:latin typeface="Arial-Rounded" charset="0"/>
                <a:ea typeface="Arial-Rounded" charset="0"/>
                <a:cs typeface="Arial-Rounded" charset="0"/>
              </a:rPr>
              <a:t>.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a:t>
            </a:r>
            <a:r>
              <a:rPr lang="vi-VN" sz="2600" dirty="0" err="1">
                <a:solidFill>
                  <a:schemeClr val="tx1"/>
                </a:solidFill>
                <a:latin typeface="Arial-Rounded" charset="0"/>
                <a:ea typeface="Arial-Rounded" charset="0"/>
                <a:cs typeface="Arial-Rounded" charset="0"/>
              </a:rPr>
              <a:t>cứ</a:t>
            </a:r>
            <a:r>
              <a:rPr lang="vi-VN" sz="2600" dirty="0">
                <a:solidFill>
                  <a:schemeClr val="tx1"/>
                </a:solidFill>
                <a:latin typeface="Arial-Rounded" charset="0"/>
                <a:ea typeface="Arial-Rounded" charset="0"/>
                <a:cs typeface="Arial-Rounded" charset="0"/>
              </a:rPr>
              <a:t> </a:t>
            </a:r>
            <a:r>
              <a:rPr lang="vi-VN" sz="2600" dirty="0" smtClean="0">
                <a:solidFill>
                  <a:schemeClr val="tx1"/>
                </a:solidFill>
                <a:latin typeface="Arial-Rounded" charset="0"/>
                <a:ea typeface="Arial-Rounded" charset="0"/>
                <a:cs typeface="Arial-Rounded" charset="0"/>
              </a:rPr>
              <a:t>m</a:t>
            </a:r>
            <a:r>
              <a:rPr lang="en-US" sz="2600" dirty="0">
                <a:solidFill>
                  <a:schemeClr val="tx1"/>
                </a:solidFill>
                <a:latin typeface="Arial-Rounded" charset="0"/>
                <a:ea typeface="Arial-Rounded" charset="0"/>
                <a:cs typeface="Arial-Rounded" charset="0"/>
              </a:rPr>
              <a:t>ả</a:t>
            </a:r>
            <a:r>
              <a:rPr lang="vi-VN" sz="2600" dirty="0" smtClean="0">
                <a:solidFill>
                  <a:schemeClr val="tx1"/>
                </a:solidFill>
                <a:latin typeface="Arial-Rounded" charset="0"/>
                <a:ea typeface="Arial-Rounded" charset="0"/>
                <a:cs typeface="Arial-Rounded" charset="0"/>
              </a:rPr>
              <a:t>i </a:t>
            </a:r>
            <a:r>
              <a:rPr lang="vi-VN" sz="2600" dirty="0">
                <a:solidFill>
                  <a:schemeClr val="tx1"/>
                </a:solidFill>
                <a:latin typeface="Arial-Rounded" charset="0"/>
                <a:ea typeface="Arial-Rounded" charset="0"/>
                <a:cs typeface="Arial-Rounded" charset="0"/>
              </a:rPr>
              <a:t>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cxnSp>
        <p:nvCxnSpPr>
          <p:cNvPr id="6" name="Straight Connector 5"/>
          <p:cNvCxnSpPr/>
          <p:nvPr/>
        </p:nvCxnSpPr>
        <p:spPr>
          <a:xfrm>
            <a:off x="6381750" y="32575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475" y="368617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86125" y="40576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6475" y="403860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chủ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smtClean="0">
                <a:latin typeface="Arial-Rounded" charset="0"/>
                <a:ea typeface="Arial-Rounded" charset="0"/>
                <a:cs typeface="Arial-Rounded" charset="0"/>
              </a:rPr>
              <a:t>. </a:t>
            </a:r>
            <a:r>
              <a:rPr lang="vi-VN" sz="2600" dirty="0">
                <a:latin typeface="Arial-Rounded" charset="0"/>
                <a:ea typeface="Arial-Rounded" charset="0"/>
                <a:cs typeface="Arial-Rounded" charset="0"/>
              </a:rPr>
              <a:t>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a:t>
            </a:r>
            <a:r>
              <a:rPr lang="vi-VN" sz="2600" dirty="0" err="1">
                <a:solidFill>
                  <a:srgbClr val="0070C0"/>
                </a:solidFill>
                <a:latin typeface="Arial-Rounded" charset="0"/>
                <a:ea typeface="Arial-Rounded" charset="0"/>
                <a:cs typeface="Arial-Rounded" charset="0"/>
              </a:rPr>
              <a:t>cổng</a:t>
            </a:r>
            <a:r>
              <a:rPr lang="vi-VN" sz="2600" dirty="0">
                <a:solidFill>
                  <a:srgbClr val="0070C0"/>
                </a:solidFill>
                <a:latin typeface="Arial-Rounded" charset="0"/>
                <a:ea typeface="Arial-Rounded" charset="0"/>
                <a:cs typeface="Arial-Rounded" charset="0"/>
              </a:rPr>
              <a:t> </a:t>
            </a:r>
            <a:r>
              <a:rPr lang="vi-VN" sz="2600" dirty="0" smtClean="0">
                <a:solidFill>
                  <a:srgbClr val="0070C0"/>
                </a:solidFill>
                <a:latin typeface="Arial-Rounded" charset="0"/>
                <a:ea typeface="Arial-Rounded" charset="0"/>
                <a:cs typeface="Arial-Rounded" charset="0"/>
              </a:rPr>
              <a:t>n</a:t>
            </a:r>
            <a:r>
              <a:rPr lang="en-US" sz="2600" dirty="0">
                <a:solidFill>
                  <a:srgbClr val="0070C0"/>
                </a:solidFill>
                <a:latin typeface="Arial-Rounded" charset="0"/>
                <a:ea typeface="Arial-Rounded" charset="0"/>
                <a:cs typeface="Arial-Rounded" charset="0"/>
              </a:rPr>
              <a:t>à</a:t>
            </a:r>
            <a:r>
              <a:rPr lang="vi-VN" sz="2600" dirty="0" smtClean="0">
                <a:solidFill>
                  <a:srgbClr val="0070C0"/>
                </a:solidFill>
                <a:latin typeface="Arial-Rounded" charset="0"/>
                <a:ea typeface="Arial-Rounded" charset="0"/>
                <a:cs typeface="Arial-Rounded" charset="0"/>
              </a:rPr>
              <a:t>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a:t>
            </a:r>
            <a:r>
              <a:rPr lang="vi-VN" sz="2600" dirty="0" err="1">
                <a:latin typeface="Arial-Rounded" charset="0"/>
                <a:ea typeface="Arial-Rounded" charset="0"/>
                <a:cs typeface="Arial-Rounded" charset="0"/>
              </a:rPr>
              <a:t>cứ</a:t>
            </a:r>
            <a:r>
              <a:rPr lang="vi-VN" sz="2600" dirty="0">
                <a:latin typeface="Arial-Rounded" charset="0"/>
                <a:ea typeface="Arial-Rounded" charset="0"/>
                <a:cs typeface="Arial-Rounded" charset="0"/>
              </a:rPr>
              <a:t> </a:t>
            </a:r>
            <a:r>
              <a:rPr lang="vi-VN" sz="2600" dirty="0" smtClean="0">
                <a:latin typeface="Arial-Rounded" charset="0"/>
                <a:ea typeface="Arial-Rounded" charset="0"/>
                <a:cs typeface="Arial-Rounded" charset="0"/>
              </a:rPr>
              <a:t>m</a:t>
            </a:r>
            <a:r>
              <a:rPr lang="en-US" sz="2600" dirty="0">
                <a:latin typeface="Arial-Rounded" charset="0"/>
                <a:ea typeface="Arial-Rounded" charset="0"/>
                <a:cs typeface="Arial-Rounded" charset="0"/>
              </a:rPr>
              <a:t>ả</a:t>
            </a:r>
            <a:r>
              <a:rPr lang="vi-VN" sz="2600" dirty="0" smtClean="0">
                <a:latin typeface="Arial-Rounded" charset="0"/>
                <a:ea typeface="Arial-Rounded" charset="0"/>
                <a:cs typeface="Arial-Rounded" charset="0"/>
              </a:rPr>
              <a:t>i </a:t>
            </a:r>
            <a:r>
              <a:rPr lang="vi-VN" sz="2600" dirty="0">
                <a:latin typeface="Arial-Rounded" charset="0"/>
                <a:ea typeface="Arial-Rounded" charset="0"/>
                <a:cs typeface="Arial-Rounded" charset="0"/>
              </a:rPr>
              <a:t>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thốy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519249" y="3184778"/>
            <a:ext cx="37850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7430219" y="316929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TextBox 26"/>
          <p:cNvSpPr txBox="1"/>
          <p:nvPr/>
        </p:nvSpPr>
        <p:spPr>
          <a:xfrm>
            <a:off x="6933932" y="3621777"/>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Lưu đồ: Đường kết nối 15">
            <a:extLst>
              <a:ext uri="{FF2B5EF4-FFF2-40B4-BE49-F238E27FC236}">
                <a16:creationId xmlns:a16="http://schemas.microsoft.com/office/drawing/2014/main"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a:t>
            </a:r>
            <a:r>
              <a:rPr lang="vi-VN" sz="2600" dirty="0" err="1">
                <a:solidFill>
                  <a:srgbClr val="4CA420"/>
                </a:solidFill>
                <a:latin typeface="Arial-Rounded" charset="0"/>
                <a:ea typeface="Arial-Rounded" charset="0"/>
                <a:cs typeface="Arial-Rounded" charset="0"/>
              </a:rPr>
              <a:t>cổng</a:t>
            </a:r>
            <a:r>
              <a:rPr lang="vi-VN" sz="2600" dirty="0">
                <a:solidFill>
                  <a:srgbClr val="4CA420"/>
                </a:solidFill>
                <a:latin typeface="Arial-Rounded" charset="0"/>
                <a:ea typeface="Arial-Rounded" charset="0"/>
                <a:cs typeface="Arial-Rounded" charset="0"/>
              </a:rPr>
              <a:t> </a:t>
            </a:r>
            <a:r>
              <a:rPr lang="vi-VN" sz="2600" dirty="0" smtClean="0">
                <a:solidFill>
                  <a:srgbClr val="4CA420"/>
                </a:solidFill>
                <a:latin typeface="Arial-Rounded" charset="0"/>
                <a:ea typeface="Arial-Rounded" charset="0"/>
                <a:cs typeface="Arial-Rounded" charset="0"/>
              </a:rPr>
              <a:t>n</a:t>
            </a:r>
            <a:r>
              <a:rPr lang="en-US" sz="2600" dirty="0">
                <a:solidFill>
                  <a:srgbClr val="4CA420"/>
                </a:solidFill>
                <a:latin typeface="Arial-Rounded" charset="0"/>
                <a:ea typeface="Arial-Rounded" charset="0"/>
                <a:cs typeface="Arial-Rounded" charset="0"/>
              </a:rPr>
              <a:t>à</a:t>
            </a:r>
            <a:r>
              <a:rPr lang="vi-VN" sz="2600" dirty="0" smtClean="0">
                <a:solidFill>
                  <a:srgbClr val="4CA420"/>
                </a:solidFill>
                <a:latin typeface="Arial-Rounded" charset="0"/>
                <a:ea typeface="Arial-Rounded" charset="0"/>
                <a:cs typeface="Arial-Rounded" charset="0"/>
              </a:rPr>
              <a:t>y</a:t>
            </a:r>
            <a:r>
              <a:rPr lang="vi-VN" sz="2600" dirty="0">
                <a:solidFill>
                  <a:srgbClr val="4CA420"/>
                </a:solidFill>
                <a:latin typeface="Arial-Rounded" charset="0"/>
                <a:ea typeface="Arial-Rounded" charset="0"/>
                <a:cs typeface="Arial-Rounded" charset="0"/>
              </a:rPr>
              <a:t>.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a:t>
            </a:r>
            <a:r>
              <a:rPr lang="vi-VN" sz="2600" dirty="0" err="1">
                <a:solidFill>
                  <a:srgbClr val="0070C0"/>
                </a:solidFill>
                <a:latin typeface="Arial-Rounded" charset="0"/>
                <a:ea typeface="Arial-Rounded" charset="0"/>
                <a:cs typeface="Arial-Rounded" charset="0"/>
              </a:rPr>
              <a:t>cứ</a:t>
            </a:r>
            <a:r>
              <a:rPr lang="vi-VN" sz="2600" dirty="0">
                <a:solidFill>
                  <a:srgbClr val="0070C0"/>
                </a:solidFill>
                <a:latin typeface="Arial-Rounded" charset="0"/>
                <a:ea typeface="Arial-Rounded" charset="0"/>
                <a:cs typeface="Arial-Rounded" charset="0"/>
              </a:rPr>
              <a:t> </a:t>
            </a:r>
            <a:r>
              <a:rPr lang="vi-VN" sz="2600" dirty="0" smtClean="0">
                <a:solidFill>
                  <a:srgbClr val="0070C0"/>
                </a:solidFill>
                <a:latin typeface="Arial-Rounded" charset="0"/>
                <a:ea typeface="Arial-Rounded" charset="0"/>
                <a:cs typeface="Arial-Rounded" charset="0"/>
              </a:rPr>
              <a:t>m</a:t>
            </a:r>
            <a:r>
              <a:rPr lang="en-US" sz="2600" dirty="0">
                <a:solidFill>
                  <a:srgbClr val="0070C0"/>
                </a:solidFill>
                <a:latin typeface="Arial-Rounded" charset="0"/>
                <a:ea typeface="Arial-Rounded" charset="0"/>
                <a:cs typeface="Arial-Rounded" charset="0"/>
              </a:rPr>
              <a:t>ả</a:t>
            </a:r>
            <a:r>
              <a:rPr lang="vi-VN" sz="2600" dirty="0" smtClean="0">
                <a:solidFill>
                  <a:srgbClr val="0070C0"/>
                </a:solidFill>
                <a:latin typeface="Arial-Rounded" charset="0"/>
                <a:ea typeface="Arial-Rounded" charset="0"/>
                <a:cs typeface="Arial-Rounded" charset="0"/>
              </a:rPr>
              <a:t>i </a:t>
            </a:r>
            <a:r>
              <a:rPr lang="vi-VN" sz="2600" dirty="0">
                <a:solidFill>
                  <a:srgbClr val="0070C0"/>
                </a:solidFill>
                <a:latin typeface="Arial-Rounded" charset="0"/>
                <a:ea typeface="Arial-Rounded" charset="0"/>
                <a:cs typeface="Arial-Rounded" charset="0"/>
              </a:rPr>
              <a:t>mê xem hết chỗ này đến chỗ khác. Lúc </a:t>
            </a:r>
            <a:r>
              <a:rPr lang="vi-VN" sz="2600" dirty="0" err="1">
                <a:solidFill>
                  <a:srgbClr val="0070C0"/>
                </a:solidFill>
                <a:latin typeface="Arial-Rounded" charset="0"/>
                <a:ea typeface="Arial-Rounded" charset="0"/>
                <a:cs typeface="Arial-Rounded" charset="0"/>
              </a:rPr>
              <a:t>ngoảnh</a:t>
            </a:r>
            <a:r>
              <a:rPr lang="vi-VN" sz="2600" dirty="0">
                <a:solidFill>
                  <a:srgbClr val="0070C0"/>
                </a:solidFill>
                <a:latin typeface="Arial-Rounded" charset="0"/>
                <a:ea typeface="Arial-Rounded" charset="0"/>
                <a:cs typeface="Arial-Rounded" charset="0"/>
              </a:rPr>
              <a:t> </a:t>
            </a:r>
            <a:r>
              <a:rPr lang="vi-VN" sz="2600" dirty="0" smtClean="0">
                <a:solidFill>
                  <a:srgbClr val="0070C0"/>
                </a:solidFill>
                <a:latin typeface="Arial-Rounded" charset="0"/>
                <a:ea typeface="Arial-Rounded" charset="0"/>
                <a:cs typeface="Arial-Rounded" charset="0"/>
              </a:rPr>
              <a:t>l</a:t>
            </a:r>
            <a:r>
              <a:rPr lang="en-US" sz="2600" dirty="0">
                <a:solidFill>
                  <a:srgbClr val="0070C0"/>
                </a:solidFill>
                <a:latin typeface="Arial-Rounded" charset="0"/>
                <a:ea typeface="Arial-Rounded" charset="0"/>
                <a:cs typeface="Arial-Rounded" charset="0"/>
              </a:rPr>
              <a:t>ạ</a:t>
            </a:r>
            <a:r>
              <a:rPr lang="vi-VN" sz="2600" dirty="0" smtClean="0">
                <a:solidFill>
                  <a:srgbClr val="0070C0"/>
                </a:solidFill>
                <a:latin typeface="Arial-Rounded" charset="0"/>
                <a:ea typeface="Arial-Rounded" charset="0"/>
                <a:cs typeface="Arial-Rounded" charset="0"/>
              </a:rPr>
              <a:t>i </a:t>
            </a:r>
            <a:r>
              <a:rPr lang="vi-VN" sz="2600" dirty="0">
                <a:solidFill>
                  <a:srgbClr val="0070C0"/>
                </a:solidFill>
                <a:latin typeface="Arial-Rounded" charset="0"/>
                <a:ea typeface="Arial-Rounded" charset="0"/>
                <a:cs typeface="Arial-Rounded" charset="0"/>
              </a:rPr>
              <a:t>thì không </a:t>
            </a:r>
            <a:r>
              <a:rPr lang="vi-VN" sz="2600" dirty="0" err="1">
                <a:solidFill>
                  <a:srgbClr val="0070C0"/>
                </a:solidFill>
                <a:latin typeface="Arial-Rounded" charset="0"/>
                <a:ea typeface="Arial-Rounded" charset="0"/>
                <a:cs typeface="Arial-Rounded" charset="0"/>
              </a:rPr>
              <a:t>th</a:t>
            </a:r>
            <a:r>
              <a:rPr lang="en-GB"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627</TotalTime>
  <Words>518</Words>
  <Application>Microsoft Office PowerPoint</Application>
  <PresentationFormat>Trình chiếu Trên màn hình (16:9)</PresentationFormat>
  <Paragraphs>116</Paragraphs>
  <Slides>27</Slides>
  <Notes>11</Notes>
  <HiddenSlides>0</HiddenSlides>
  <MMClips>6</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27</vt:i4>
      </vt:variant>
    </vt:vector>
  </HeadingPairs>
  <TitlesOfParts>
    <vt:vector size="37" baseType="lpstr">
      <vt:lpstr>宋体</vt:lpstr>
      <vt:lpstr>DFPOP1-W9</vt:lpstr>
      <vt:lpstr>华康少女文字W5</vt:lpstr>
      <vt:lpstr>Calibri</vt:lpstr>
      <vt:lpstr>HP001 4 hàng</vt:lpstr>
      <vt:lpstr>HL Hoctro</vt:lpstr>
      <vt:lpstr>Arial-Rounded</vt:lpstr>
      <vt:lpstr>Times New Roman</vt:lpstr>
      <vt:lpstr>Arial</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PC</cp:lastModifiedBy>
  <cp:revision>56</cp:revision>
  <dcterms:created xsi:type="dcterms:W3CDTF">2020-08-13T09:19:08Z</dcterms:created>
  <dcterms:modified xsi:type="dcterms:W3CDTF">2021-03-15T03:50:56Z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