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video/unknown"/>
  <Default Extension="avi" ContentType="video/x-msvideo"/>
  <Default Extension="mp4" ContentType="video/mp4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31"/>
  </p:notesMasterIdLst>
  <p:sldIdLst>
    <p:sldId id="256" r:id="rId5"/>
    <p:sldId id="258" r:id="rId6"/>
    <p:sldId id="275" r:id="rId7"/>
    <p:sldId id="266" r:id="rId8"/>
    <p:sldId id="276" r:id="rId9"/>
    <p:sldId id="277" r:id="rId10"/>
    <p:sldId id="289" r:id="rId11"/>
    <p:sldId id="267" r:id="rId12"/>
    <p:sldId id="279" r:id="rId13"/>
    <p:sldId id="268" r:id="rId14"/>
    <p:sldId id="292" r:id="rId15"/>
    <p:sldId id="291" r:id="rId16"/>
    <p:sldId id="281" r:id="rId17"/>
    <p:sldId id="269" r:id="rId18"/>
    <p:sldId id="282" r:id="rId19"/>
    <p:sldId id="270" r:id="rId20"/>
    <p:sldId id="283" r:id="rId21"/>
    <p:sldId id="290" r:id="rId22"/>
    <p:sldId id="271" r:id="rId23"/>
    <p:sldId id="284" r:id="rId24"/>
    <p:sldId id="285" r:id="rId25"/>
    <p:sldId id="272" r:id="rId26"/>
    <p:sldId id="286" r:id="rId27"/>
    <p:sldId id="273" r:id="rId28"/>
    <p:sldId id="287" r:id="rId29"/>
    <p:sldId id="274" r:id="rId30"/>
  </p:sldIdLst>
  <p:sldSz cx="9144000" cy="5143500" type="screen16x9"/>
  <p:notesSz cx="6858000" cy="9144000"/>
  <p:embeddedFontLst>
    <p:embeddedFont>
      <p:font typeface="DFPOP1-W9" panose="020B0604020202020204" charset="-128"/>
      <p:regular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HL Hoctro" panose="02000000000000000000" pitchFamily="2" charset="0"/>
      <p:regular r:id="rId37"/>
    </p:embeddedFont>
    <p:embeddedFont>
      <p:font typeface="HP001 4 hàng" panose="020B0603050302020204" pitchFamily="34" charset="0"/>
      <p:regular r:id="rId38"/>
      <p:bold r:id="rId39"/>
    </p:embeddedFont>
    <p:embeddedFont>
      <p:font typeface="HP-211" panose="020B0604020202020204"/>
      <p:regular r:id="rId40"/>
      <p:bold r:id="rId41"/>
      <p:italic r:id="rId42"/>
      <p:boldItalic r:id="rId43"/>
    </p:embeddedFont>
    <p:embeddedFont>
      <p:font typeface="宋体" panose="02010600030101010101" pitchFamily="2" charset="-122"/>
      <p:regular r:id="rId44"/>
    </p:embeddedFont>
    <p:embeddedFont>
      <p:font typeface="Arial-Rounded" panose="020B0500000000000000" charset="0"/>
      <p:regular r:id="rId45"/>
    </p:embeddedFont>
  </p:embeddedFontLst>
  <p:custDataLst>
    <p:tags r:id="rId46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256"/>
          </p14:sldIdLst>
        </p14:section>
        <p14:section name="Tiết 1" id="{694160BE-F2C5-4F1F-9227-A8A060926D5B}">
          <p14:sldIdLst>
            <p14:sldId id="258"/>
            <p14:sldId id="275"/>
            <p14:sldId id="266"/>
            <p14:sldId id="276"/>
            <p14:sldId id="277"/>
            <p14:sldId id="289"/>
          </p14:sldIdLst>
        </p14:section>
        <p14:section name="Tiết 2" id="{47239A1A-9B72-4DA5-96A7-F8786F163078}">
          <p14:sldIdLst>
            <p14:sldId id="267"/>
            <p14:sldId id="279"/>
            <p14:sldId id="268"/>
            <p14:sldId id="292"/>
            <p14:sldId id="291"/>
            <p14:sldId id="281"/>
          </p14:sldIdLst>
        </p14:section>
        <p14:section name="Tiết 3" id="{8DB3B22B-32B6-4C3F-838D-DF98A9DBE4B7}">
          <p14:sldIdLst>
            <p14:sldId id="269"/>
            <p14:sldId id="282"/>
            <p14:sldId id="270"/>
            <p14:sldId id="283"/>
            <p14:sldId id="290"/>
          </p14:sldIdLst>
        </p14:section>
        <p14:section name="Tiết 4" id="{30D029CA-39C5-4833-936C-43C5EF842993}">
          <p14:sldIdLst>
            <p14:sldId id="271"/>
            <p14:sldId id="284"/>
            <p14:sldId id="285"/>
            <p14:sldId id="272"/>
            <p14:sldId id="286"/>
            <p14:sldId id="273"/>
            <p14:sldId id="287"/>
            <p14:sldId id="27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A420"/>
    <a:srgbClr val="F14420"/>
    <a:srgbClr val="C4D836"/>
    <a:srgbClr val="679C31"/>
    <a:srgbClr val="920000"/>
    <a:srgbClr val="F56636"/>
    <a:srgbClr val="EF2A19"/>
    <a:srgbClr val="A9250B"/>
    <a:srgbClr val="FF6600"/>
    <a:srgbClr val="8CB8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ADC2EE-9B3C-458B-A42D-C4ACB5BF02CE}" v="893" dt="2020-08-13T12:42:42.9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97" d="100"/>
          <a:sy n="97" d="100"/>
        </p:scale>
        <p:origin x="588" y="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8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55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tags" Target="tags/tag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font" Target="fonts/font10.fntdata"/><Relationship Id="rId54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5.fntdata"/><Relationship Id="rId49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Minh Phuong" userId="59a886c1-9eb9-4e41-a264-fe10a6ee0c2c" providerId="ADAL" clId="{70ADC2EE-9B3C-458B-A42D-C4ACB5BF02CE}"/>
    <pc:docChg chg="undo custSel addSld delSld modSld sldOrd modSection">
      <pc:chgData name="Pham Thi Minh Phuong" userId="59a886c1-9eb9-4e41-a264-fe10a6ee0c2c" providerId="ADAL" clId="{70ADC2EE-9B3C-458B-A42D-C4ACB5BF02CE}" dt="2020-08-13T12:43:09.445" v="1275" actId="47"/>
      <pc:docMkLst>
        <pc:docMk/>
      </pc:docMkLst>
      <pc:sldChg chg="del">
        <pc:chgData name="Pham Thi Minh Phuong" userId="59a886c1-9eb9-4e41-a264-fe10a6ee0c2c" providerId="ADAL" clId="{70ADC2EE-9B3C-458B-A42D-C4ACB5BF02CE}" dt="2020-08-13T12:43:09.445" v="1275" actId="47"/>
        <pc:sldMkLst>
          <pc:docMk/>
          <pc:sldMk cId="0" sldId="265"/>
        </pc:sldMkLst>
      </pc:sldChg>
      <pc:sldChg chg="ord">
        <pc:chgData name="Pham Thi Minh Phuong" userId="59a886c1-9eb9-4e41-a264-fe10a6ee0c2c" providerId="ADAL" clId="{70ADC2EE-9B3C-458B-A42D-C4ACB5BF02CE}" dt="2020-08-13T12:22:30.495" v="697"/>
        <pc:sldMkLst>
          <pc:docMk/>
          <pc:sldMk cId="2825134617" sldId="270"/>
        </pc:sldMkLst>
      </pc:sldChg>
      <pc:sldChg chg="addSp delSp modSp add mod delAnim modAnim">
        <pc:chgData name="Pham Thi Minh Phuong" userId="59a886c1-9eb9-4e41-a264-fe10a6ee0c2c" providerId="ADAL" clId="{70ADC2EE-9B3C-458B-A42D-C4ACB5BF02CE}" dt="2020-08-13T12:02:50.467" v="47"/>
        <pc:sldMkLst>
          <pc:docMk/>
          <pc:sldMk cId="2645575311" sldId="280"/>
        </pc:sldMkLst>
        <pc:spChg chg="mod">
          <ac:chgData name="Pham Thi Minh Phuong" userId="59a886c1-9eb9-4e41-a264-fe10a6ee0c2c" providerId="ADAL" clId="{70ADC2EE-9B3C-458B-A42D-C4ACB5BF02CE}" dt="2020-08-13T11:43:31.795" v="30" actId="1076"/>
          <ac:spMkLst>
            <pc:docMk/>
            <pc:sldMk cId="2645575311" sldId="280"/>
            <ac:spMk id="4" creationId="{DAECB3AA-DE44-4B2E-8E42-EC1E254E3EC5}"/>
          </ac:spMkLst>
        </pc:spChg>
        <pc:spChg chg="del mod">
          <ac:chgData name="Pham Thi Minh Phuong" userId="59a886c1-9eb9-4e41-a264-fe10a6ee0c2c" providerId="ADAL" clId="{70ADC2EE-9B3C-458B-A42D-C4ACB5BF02CE}" dt="2020-08-13T11:42:41.313" v="5" actId="478"/>
          <ac:spMkLst>
            <pc:docMk/>
            <pc:sldMk cId="2645575311" sldId="280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1:42:37.781" v="3" actId="478"/>
          <ac:spMkLst>
            <pc:docMk/>
            <pc:sldMk cId="2645575311" sldId="280"/>
            <ac:spMk id="6" creationId="{BEF69370-038A-4CCC-B259-2DF7CD5468DF}"/>
          </ac:spMkLst>
        </pc:spChg>
        <pc:picChg chg="del">
          <ac:chgData name="Pham Thi Minh Phuong" userId="59a886c1-9eb9-4e41-a264-fe10a6ee0c2c" providerId="ADAL" clId="{70ADC2EE-9B3C-458B-A42D-C4ACB5BF02CE}" dt="2020-08-13T11:42:34.624" v="1" actId="478"/>
          <ac:picMkLst>
            <pc:docMk/>
            <pc:sldMk cId="2645575311" sldId="280"/>
            <ac:picMk id="3" creationId="{27C78D3E-DE5B-4098-A02B-EF0192F8D4A2}"/>
          </ac:picMkLst>
        </pc:picChg>
        <pc:picChg chg="add mod modCrop">
          <ac:chgData name="Pham Thi Minh Phuong" userId="59a886c1-9eb9-4e41-a264-fe10a6ee0c2c" providerId="ADAL" clId="{70ADC2EE-9B3C-458B-A42D-C4ACB5BF02CE}" dt="2020-08-13T11:49:54.897" v="34" actId="1076"/>
          <ac:picMkLst>
            <pc:docMk/>
            <pc:sldMk cId="2645575311" sldId="280"/>
            <ac:picMk id="7" creationId="{456507CA-563C-4E84-96BC-D406D155209E}"/>
          </ac:picMkLst>
        </pc:picChg>
        <pc:picChg chg="add mod modCrop">
          <ac:chgData name="Pham Thi Minh Phuong" userId="59a886c1-9eb9-4e41-a264-fe10a6ee0c2c" providerId="ADAL" clId="{70ADC2EE-9B3C-458B-A42D-C4ACB5BF02CE}" dt="2020-08-13T12:01:26.223" v="41" actId="1076"/>
          <ac:picMkLst>
            <pc:docMk/>
            <pc:sldMk cId="2645575311" sldId="280"/>
            <ac:picMk id="8" creationId="{184C4DBE-C93C-41EF-923B-72B16638A915}"/>
          </ac:picMkLst>
        </pc:picChg>
      </pc:sldChg>
      <pc:sldChg chg="addSp delSp modSp add mod modTransition addAnim delAnim modAnim">
        <pc:chgData name="Pham Thi Minh Phuong" userId="59a886c1-9eb9-4e41-a264-fe10a6ee0c2c" providerId="ADAL" clId="{70ADC2EE-9B3C-458B-A42D-C4ACB5BF02CE}" dt="2020-08-13T12:20:36.271" v="618" actId="1076"/>
        <pc:sldMkLst>
          <pc:docMk/>
          <pc:sldMk cId="4085870559" sldId="281"/>
        </pc:sldMkLst>
        <pc:spChg chg="mod">
          <ac:chgData name="Pham Thi Minh Phuong" userId="59a886c1-9eb9-4e41-a264-fe10a6ee0c2c" providerId="ADAL" clId="{70ADC2EE-9B3C-458B-A42D-C4ACB5BF02CE}" dt="2020-08-13T12:20:36.271" v="618" actId="1076"/>
          <ac:spMkLst>
            <pc:docMk/>
            <pc:sldMk cId="4085870559" sldId="281"/>
            <ac:spMk id="4" creationId="{DAECB3AA-DE44-4B2E-8E42-EC1E254E3EC5}"/>
          </ac:spMkLst>
        </pc:spChg>
        <pc:spChg chg="add del mod">
          <ac:chgData name="Pham Thi Minh Phuong" userId="59a886c1-9eb9-4e41-a264-fe10a6ee0c2c" providerId="ADAL" clId="{70ADC2EE-9B3C-458B-A42D-C4ACB5BF02CE}" dt="2020-08-13T12:05:09.241" v="159" actId="478"/>
          <ac:spMkLst>
            <pc:docMk/>
            <pc:sldMk cId="4085870559" sldId="281"/>
            <ac:spMk id="5" creationId="{4B0C02D3-BE6B-4097-8EEA-F4160CA348FB}"/>
          </ac:spMkLst>
        </pc:spChg>
        <pc:spChg chg="add del mod">
          <ac:chgData name="Pham Thi Minh Phuong" userId="59a886c1-9eb9-4e41-a264-fe10a6ee0c2c" providerId="ADAL" clId="{70ADC2EE-9B3C-458B-A42D-C4ACB5BF02CE}" dt="2020-08-13T12:18:54.657" v="552" actId="478"/>
          <ac:spMkLst>
            <pc:docMk/>
            <pc:sldMk cId="4085870559" sldId="281"/>
            <ac:spMk id="6" creationId="{17DAEFD8-428E-45E8-A326-6B222640B924}"/>
          </ac:spMkLst>
        </pc:spChg>
        <pc:spChg chg="add del mod">
          <ac:chgData name="Pham Thi Minh Phuong" userId="59a886c1-9eb9-4e41-a264-fe10a6ee0c2c" providerId="ADAL" clId="{70ADC2EE-9B3C-458B-A42D-C4ACB5BF02CE}" dt="2020-08-13T12:19:21.928" v="590" actId="20577"/>
          <ac:spMkLst>
            <pc:docMk/>
            <pc:sldMk cId="4085870559" sldId="281"/>
            <ac:spMk id="9" creationId="{7B87E5EA-B738-483C-BD90-0802211D530F}"/>
          </ac:spMkLst>
        </pc:spChg>
        <pc:spChg chg="add mod">
          <ac:chgData name="Pham Thi Minh Phuong" userId="59a886c1-9eb9-4e41-a264-fe10a6ee0c2c" providerId="ADAL" clId="{70ADC2EE-9B3C-458B-A42D-C4ACB5BF02CE}" dt="2020-08-13T12:19:31.589" v="592" actId="1076"/>
          <ac:spMkLst>
            <pc:docMk/>
            <pc:sldMk cId="4085870559" sldId="281"/>
            <ac:spMk id="10" creationId="{6AC064CB-F32F-40DB-A8F8-D2BDF9EB5902}"/>
          </ac:spMkLst>
        </pc:spChg>
        <pc:spChg chg="add mod">
          <ac:chgData name="Pham Thi Minh Phuong" userId="59a886c1-9eb9-4e41-a264-fe10a6ee0c2c" providerId="ADAL" clId="{70ADC2EE-9B3C-458B-A42D-C4ACB5BF02CE}" dt="2020-08-13T12:20:16.844" v="616" actId="1076"/>
          <ac:spMkLst>
            <pc:docMk/>
            <pc:sldMk cId="4085870559" sldId="281"/>
            <ac:spMk id="11" creationId="{40914BD5-55B4-4A73-8F34-EF6C6547B99C}"/>
          </ac:spMkLst>
        </pc:spChg>
        <pc:picChg chg="add del mod">
          <ac:chgData name="Pham Thi Minh Phuong" userId="59a886c1-9eb9-4e41-a264-fe10a6ee0c2c" providerId="ADAL" clId="{70ADC2EE-9B3C-458B-A42D-C4ACB5BF02CE}" dt="2020-08-13T12:18:44.605" v="549" actId="478"/>
          <ac:picMkLst>
            <pc:docMk/>
            <pc:sldMk cId="4085870559" sldId="281"/>
            <ac:picMk id="3" creationId="{A67A21D7-114B-4DE2-9C48-8241812B59C5}"/>
          </ac:picMkLst>
        </pc:picChg>
        <pc:picChg chg="del">
          <ac:chgData name="Pham Thi Minh Phuong" userId="59a886c1-9eb9-4e41-a264-fe10a6ee0c2c" providerId="ADAL" clId="{70ADC2EE-9B3C-458B-A42D-C4ACB5BF02CE}" dt="2020-08-13T12:03:36.089" v="50" actId="478"/>
          <ac:picMkLst>
            <pc:docMk/>
            <pc:sldMk cId="4085870559" sldId="281"/>
            <ac:picMk id="7" creationId="{456507CA-563C-4E84-96BC-D406D155209E}"/>
          </ac:picMkLst>
        </pc:picChg>
        <pc:picChg chg="del">
          <ac:chgData name="Pham Thi Minh Phuong" userId="59a886c1-9eb9-4e41-a264-fe10a6ee0c2c" providerId="ADAL" clId="{70ADC2EE-9B3C-458B-A42D-C4ACB5BF02CE}" dt="2020-08-13T12:03:35.219" v="49" actId="478"/>
          <ac:picMkLst>
            <pc:docMk/>
            <pc:sldMk cId="4085870559" sldId="281"/>
            <ac:picMk id="8" creationId="{184C4DBE-C93C-41EF-923B-72B16638A915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18:05.945" v="548"/>
        <pc:sldMkLst>
          <pc:docMk/>
          <pc:sldMk cId="3398830490" sldId="282"/>
        </pc:sldMkLst>
        <pc:spChg chg="mod">
          <ac:chgData name="Pham Thi Minh Phuong" userId="59a886c1-9eb9-4e41-a264-fe10a6ee0c2c" providerId="ADAL" clId="{70ADC2EE-9B3C-458B-A42D-C4ACB5BF02CE}" dt="2020-08-13T12:10:40.993" v="358" actId="1076"/>
          <ac:spMkLst>
            <pc:docMk/>
            <pc:sldMk cId="3398830490" sldId="282"/>
            <ac:spMk id="4" creationId="{DAECB3AA-DE44-4B2E-8E42-EC1E254E3EC5}"/>
          </ac:spMkLst>
        </pc:spChg>
        <pc:spChg chg="mod">
          <ac:chgData name="Pham Thi Minh Phuong" userId="59a886c1-9eb9-4e41-a264-fe10a6ee0c2c" providerId="ADAL" clId="{70ADC2EE-9B3C-458B-A42D-C4ACB5BF02CE}" dt="2020-08-13T12:12:44.113" v="435" actId="207"/>
          <ac:spMkLst>
            <pc:docMk/>
            <pc:sldMk cId="3398830490" sldId="282"/>
            <ac:spMk id="5" creationId="{D97AFF8F-506F-4519-A1B5-52D97C6C130F}"/>
          </ac:spMkLst>
        </pc:spChg>
        <pc:spChg chg="mod">
          <ac:chgData name="Pham Thi Minh Phuong" userId="59a886c1-9eb9-4e41-a264-fe10a6ee0c2c" providerId="ADAL" clId="{70ADC2EE-9B3C-458B-A42D-C4ACB5BF02CE}" dt="2020-08-13T12:17:56.132" v="546" actId="1076"/>
          <ac:spMkLst>
            <pc:docMk/>
            <pc:sldMk cId="3398830490" sldId="282"/>
            <ac:spMk id="6" creationId="{BEF69370-038A-4CCC-B259-2DF7CD5468DF}"/>
          </ac:spMkLst>
        </pc:spChg>
        <pc:spChg chg="add mod ord">
          <ac:chgData name="Pham Thi Minh Phuong" userId="59a886c1-9eb9-4e41-a264-fe10a6ee0c2c" providerId="ADAL" clId="{70ADC2EE-9B3C-458B-A42D-C4ACB5BF02CE}" dt="2020-08-13T12:11:58.156" v="411" actId="14100"/>
          <ac:spMkLst>
            <pc:docMk/>
            <pc:sldMk cId="3398830490" sldId="282"/>
            <ac:spMk id="8" creationId="{63EAF4D1-AA65-4EFA-BD15-B31C71E1FD91}"/>
          </ac:spMkLst>
        </pc:spChg>
        <pc:spChg chg="add mod">
          <ac:chgData name="Pham Thi Minh Phuong" userId="59a886c1-9eb9-4e41-a264-fe10a6ee0c2c" providerId="ADAL" clId="{70ADC2EE-9B3C-458B-A42D-C4ACB5BF02CE}" dt="2020-08-13T12:12:37.912" v="434" actId="207"/>
          <ac:spMkLst>
            <pc:docMk/>
            <pc:sldMk cId="3398830490" sldId="282"/>
            <ac:spMk id="9" creationId="{DB9B755B-9E32-4739-B22C-9B8497B3881F}"/>
          </ac:spMkLst>
        </pc:spChg>
        <pc:spChg chg="add mod">
          <ac:chgData name="Pham Thi Minh Phuong" userId="59a886c1-9eb9-4e41-a264-fe10a6ee0c2c" providerId="ADAL" clId="{70ADC2EE-9B3C-458B-A42D-C4ACB5BF02CE}" dt="2020-08-13T12:14:32.834" v="531" actId="1076"/>
          <ac:spMkLst>
            <pc:docMk/>
            <pc:sldMk cId="3398830490" sldId="282"/>
            <ac:spMk id="10" creationId="{A2F459A0-6A26-4DA5-B309-4C38E867922B}"/>
          </ac:spMkLst>
        </pc:spChg>
        <pc:picChg chg="del mod modCrop">
          <ac:chgData name="Pham Thi Minh Phuong" userId="59a886c1-9eb9-4e41-a264-fe10a6ee0c2c" providerId="ADAL" clId="{70ADC2EE-9B3C-458B-A42D-C4ACB5BF02CE}" dt="2020-08-13T12:09:50.004" v="254" actId="478"/>
          <ac:picMkLst>
            <pc:docMk/>
            <pc:sldMk cId="3398830490" sldId="282"/>
            <ac:picMk id="3" creationId="{27C78D3E-DE5B-4098-A02B-EF0192F8D4A2}"/>
          </ac:picMkLst>
        </pc:picChg>
        <pc:picChg chg="add del mod">
          <ac:chgData name="Pham Thi Minh Phuong" userId="59a886c1-9eb9-4e41-a264-fe10a6ee0c2c" providerId="ADAL" clId="{70ADC2EE-9B3C-458B-A42D-C4ACB5BF02CE}" dt="2020-08-13T12:10:15.206" v="259" actId="478"/>
          <ac:picMkLst>
            <pc:docMk/>
            <pc:sldMk cId="3398830490" sldId="282"/>
            <ac:picMk id="7" creationId="{DE9E3206-D168-4D6E-AFDF-845914F93695}"/>
          </ac:picMkLst>
        </pc:picChg>
      </pc:sldChg>
      <pc:sldChg chg="delSp modSp add mod delAnim modAnim">
        <pc:chgData name="Pham Thi Minh Phuong" userId="59a886c1-9eb9-4e41-a264-fe10a6ee0c2c" providerId="ADAL" clId="{70ADC2EE-9B3C-458B-A42D-C4ACB5BF02CE}" dt="2020-08-13T12:22:48.521" v="703"/>
        <pc:sldMkLst>
          <pc:docMk/>
          <pc:sldMk cId="2837296450" sldId="283"/>
        </pc:sldMkLst>
        <pc:spChg chg="mod">
          <ac:chgData name="Pham Thi Minh Phuong" userId="59a886c1-9eb9-4e41-a264-fe10a6ee0c2c" providerId="ADAL" clId="{70ADC2EE-9B3C-458B-A42D-C4ACB5BF02CE}" dt="2020-08-13T12:22:18.764" v="695" actId="20577"/>
          <ac:spMkLst>
            <pc:docMk/>
            <pc:sldMk cId="2837296450" sldId="283"/>
            <ac:spMk id="4" creationId="{DAECB3AA-DE44-4B2E-8E42-EC1E254E3EC5}"/>
          </ac:spMkLst>
        </pc:spChg>
        <pc:spChg chg="del">
          <ac:chgData name="Pham Thi Minh Phuong" userId="59a886c1-9eb9-4e41-a264-fe10a6ee0c2c" providerId="ADAL" clId="{70ADC2EE-9B3C-458B-A42D-C4ACB5BF02CE}" dt="2020-08-13T12:21:39.465" v="625" actId="478"/>
          <ac:spMkLst>
            <pc:docMk/>
            <pc:sldMk cId="2837296450" sldId="283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2:21:37.552" v="624" actId="478"/>
          <ac:spMkLst>
            <pc:docMk/>
            <pc:sldMk cId="2837296450" sldId="283"/>
            <ac:spMk id="6" creationId="{BEF69370-038A-4CCC-B259-2DF7CD5468DF}"/>
          </ac:spMkLst>
        </pc:spChg>
        <pc:picChg chg="mod modCrop">
          <ac:chgData name="Pham Thi Minh Phuong" userId="59a886c1-9eb9-4e41-a264-fe10a6ee0c2c" providerId="ADAL" clId="{70ADC2EE-9B3C-458B-A42D-C4ACB5BF02CE}" dt="2020-08-13T12:22:41.978" v="701" actId="1076"/>
          <ac:picMkLst>
            <pc:docMk/>
            <pc:sldMk cId="2837296450" sldId="283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26:49.807" v="739" actId="571"/>
        <pc:sldMkLst>
          <pc:docMk/>
          <pc:sldMk cId="2088887311" sldId="284"/>
        </pc:sldMkLst>
        <pc:spChg chg="add mod">
          <ac:chgData name="Pham Thi Minh Phuong" userId="59a886c1-9eb9-4e41-a264-fe10a6ee0c2c" providerId="ADAL" clId="{70ADC2EE-9B3C-458B-A42D-C4ACB5BF02CE}" dt="2020-08-13T12:26:15.831" v="734" actId="1582"/>
          <ac:spMkLst>
            <pc:docMk/>
            <pc:sldMk cId="2088887311" sldId="284"/>
            <ac:spMk id="2" creationId="{AA025045-4BEC-4053-AD7F-BB20DBF8B4FF}"/>
          </ac:spMkLst>
        </pc:spChg>
        <pc:spChg chg="mod">
          <ac:chgData name="Pham Thi Minh Phuong" userId="59a886c1-9eb9-4e41-a264-fe10a6ee0c2c" providerId="ADAL" clId="{70ADC2EE-9B3C-458B-A42D-C4ACB5BF02CE}" dt="2020-08-13T12:23:40.053" v="721" actId="14100"/>
          <ac:spMkLst>
            <pc:docMk/>
            <pc:sldMk cId="2088887311" sldId="284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26:42.600" v="738" actId="14100"/>
          <ac:spMkLst>
            <pc:docMk/>
            <pc:sldMk cId="2088887311" sldId="284"/>
            <ac:spMk id="5" creationId="{4D1F74B1-A493-4F90-83D0-FFDCD4969EF8}"/>
          </ac:spMkLst>
        </pc:spChg>
        <pc:spChg chg="add mod">
          <ac:chgData name="Pham Thi Minh Phuong" userId="59a886c1-9eb9-4e41-a264-fe10a6ee0c2c" providerId="ADAL" clId="{70ADC2EE-9B3C-458B-A42D-C4ACB5BF02CE}" dt="2020-08-13T12:26:49.807" v="739" actId="571"/>
          <ac:spMkLst>
            <pc:docMk/>
            <pc:sldMk cId="2088887311" sldId="284"/>
            <ac:spMk id="6" creationId="{6E86600A-260E-4EDA-8C1F-2E79C8D20FB9}"/>
          </ac:spMkLst>
        </pc:spChg>
        <pc:picChg chg="mod modCrop">
          <ac:chgData name="Pham Thi Minh Phuong" userId="59a886c1-9eb9-4e41-a264-fe10a6ee0c2c" providerId="ADAL" clId="{70ADC2EE-9B3C-458B-A42D-C4ACB5BF02CE}" dt="2020-08-13T12:25:00.564" v="730" actId="1076"/>
          <ac:picMkLst>
            <pc:docMk/>
            <pc:sldMk cId="2088887311" sldId="284"/>
            <ac:picMk id="3" creationId="{27C78D3E-DE5B-4098-A02B-EF0192F8D4A2}"/>
          </ac:picMkLst>
        </pc:picChg>
      </pc:sldChg>
      <pc:sldChg chg="delSp modSp add mod">
        <pc:chgData name="Pham Thi Minh Phuong" userId="59a886c1-9eb9-4e41-a264-fe10a6ee0c2c" providerId="ADAL" clId="{70ADC2EE-9B3C-458B-A42D-C4ACB5BF02CE}" dt="2020-08-13T12:30:22.459" v="746" actId="1076"/>
        <pc:sldMkLst>
          <pc:docMk/>
          <pc:sldMk cId="3112488098" sldId="285"/>
        </pc:sldMkLst>
        <pc:spChg chg="del">
          <ac:chgData name="Pham Thi Minh Phuong" userId="59a886c1-9eb9-4e41-a264-fe10a6ee0c2c" providerId="ADAL" clId="{70ADC2EE-9B3C-458B-A42D-C4ACB5BF02CE}" dt="2020-08-13T12:30:05.836" v="741" actId="478"/>
          <ac:spMkLst>
            <pc:docMk/>
            <pc:sldMk cId="3112488098" sldId="285"/>
            <ac:spMk id="4" creationId="{DAECB3AA-DE44-4B2E-8E42-EC1E254E3EC5}"/>
          </ac:spMkLst>
        </pc:spChg>
        <pc:picChg chg="mod">
          <ac:chgData name="Pham Thi Minh Phuong" userId="59a886c1-9eb9-4e41-a264-fe10a6ee0c2c" providerId="ADAL" clId="{70ADC2EE-9B3C-458B-A42D-C4ACB5BF02CE}" dt="2020-08-13T12:30:22.459" v="746" actId="1076"/>
          <ac:picMkLst>
            <pc:docMk/>
            <pc:sldMk cId="3112488098" sldId="285"/>
            <ac:picMk id="3" creationId="{27C78D3E-DE5B-4098-A02B-EF0192F8D4A2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38:44.387" v="952" actId="20577"/>
        <pc:sldMkLst>
          <pc:docMk/>
          <pc:sldMk cId="2323096739" sldId="286"/>
        </pc:sldMkLst>
        <pc:spChg chg="add mod">
          <ac:chgData name="Pham Thi Minh Phuong" userId="59a886c1-9eb9-4e41-a264-fe10a6ee0c2c" providerId="ADAL" clId="{70ADC2EE-9B3C-458B-A42D-C4ACB5BF02CE}" dt="2020-08-13T12:35:26.650" v="846" actId="207"/>
          <ac:spMkLst>
            <pc:docMk/>
            <pc:sldMk cId="2323096739" sldId="286"/>
            <ac:spMk id="2" creationId="{112FC4F9-6254-446C-A408-9B87763FFC3D}"/>
          </ac:spMkLst>
        </pc:spChg>
        <pc:spChg chg="mod">
          <ac:chgData name="Pham Thi Minh Phuong" userId="59a886c1-9eb9-4e41-a264-fe10a6ee0c2c" providerId="ADAL" clId="{70ADC2EE-9B3C-458B-A42D-C4ACB5BF02CE}" dt="2020-08-13T12:33:36.556" v="813" actId="1076"/>
          <ac:spMkLst>
            <pc:docMk/>
            <pc:sldMk cId="2323096739" sldId="286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36:16.184" v="863" actId="207"/>
          <ac:spMkLst>
            <pc:docMk/>
            <pc:sldMk cId="2323096739" sldId="286"/>
            <ac:spMk id="5" creationId="{E70D5203-C913-4D7A-BAE1-08A9F14E5A39}"/>
          </ac:spMkLst>
        </pc:spChg>
        <pc:spChg chg="add mod">
          <ac:chgData name="Pham Thi Minh Phuong" userId="59a886c1-9eb9-4e41-a264-fe10a6ee0c2c" providerId="ADAL" clId="{70ADC2EE-9B3C-458B-A42D-C4ACB5BF02CE}" dt="2020-08-13T12:36:38.406" v="877" actId="1076"/>
          <ac:spMkLst>
            <pc:docMk/>
            <pc:sldMk cId="2323096739" sldId="286"/>
            <ac:spMk id="6" creationId="{B95B6E9E-E64A-4DCE-A748-3BFC97161753}"/>
          </ac:spMkLst>
        </pc:spChg>
        <pc:spChg chg="add del mod">
          <ac:chgData name="Pham Thi Minh Phuong" userId="59a886c1-9eb9-4e41-a264-fe10a6ee0c2c" providerId="ADAL" clId="{70ADC2EE-9B3C-458B-A42D-C4ACB5BF02CE}" dt="2020-08-13T12:36:54.027" v="880" actId="478"/>
          <ac:spMkLst>
            <pc:docMk/>
            <pc:sldMk cId="2323096739" sldId="286"/>
            <ac:spMk id="7" creationId="{4DCDB8D1-E32A-4FBE-A792-EFB28FD7C8D9}"/>
          </ac:spMkLst>
        </pc:spChg>
        <pc:spChg chg="add mod">
          <ac:chgData name="Pham Thi Minh Phuong" userId="59a886c1-9eb9-4e41-a264-fe10a6ee0c2c" providerId="ADAL" clId="{70ADC2EE-9B3C-458B-A42D-C4ACB5BF02CE}" dt="2020-08-13T12:38:17.195" v="937" actId="1038"/>
          <ac:spMkLst>
            <pc:docMk/>
            <pc:sldMk cId="2323096739" sldId="286"/>
            <ac:spMk id="8" creationId="{CBBFFB9C-BE2C-49E6-A050-4CD40B5FD726}"/>
          </ac:spMkLst>
        </pc:spChg>
        <pc:spChg chg="add mod">
          <ac:chgData name="Pham Thi Minh Phuong" userId="59a886c1-9eb9-4e41-a264-fe10a6ee0c2c" providerId="ADAL" clId="{70ADC2EE-9B3C-458B-A42D-C4ACB5BF02CE}" dt="2020-08-13T12:38:07.998" v="925" actId="20577"/>
          <ac:spMkLst>
            <pc:docMk/>
            <pc:sldMk cId="2323096739" sldId="286"/>
            <ac:spMk id="9" creationId="{BF504A1A-8443-494E-BC4E-32D77EFC1CE9}"/>
          </ac:spMkLst>
        </pc:spChg>
        <pc:spChg chg="add del mod">
          <ac:chgData name="Pham Thi Minh Phuong" userId="59a886c1-9eb9-4e41-a264-fe10a6ee0c2c" providerId="ADAL" clId="{70ADC2EE-9B3C-458B-A42D-C4ACB5BF02CE}" dt="2020-08-13T12:38:26.983" v="940" actId="478"/>
          <ac:spMkLst>
            <pc:docMk/>
            <pc:sldMk cId="2323096739" sldId="286"/>
            <ac:spMk id="10" creationId="{B8D60F63-3909-4B38-8CA3-C56FD2E8F0F7}"/>
          </ac:spMkLst>
        </pc:spChg>
        <pc:spChg chg="add mod">
          <ac:chgData name="Pham Thi Minh Phuong" userId="59a886c1-9eb9-4e41-a264-fe10a6ee0c2c" providerId="ADAL" clId="{70ADC2EE-9B3C-458B-A42D-C4ACB5BF02CE}" dt="2020-08-13T12:38:44.387" v="952" actId="20577"/>
          <ac:spMkLst>
            <pc:docMk/>
            <pc:sldMk cId="2323096739" sldId="286"/>
            <ac:spMk id="11" creationId="{34226D4E-3F01-4C02-81D6-DF350CD10A44}"/>
          </ac:spMkLst>
        </pc:spChg>
        <pc:picChg chg="mod modCrop">
          <ac:chgData name="Pham Thi Minh Phuong" userId="59a886c1-9eb9-4e41-a264-fe10a6ee0c2c" providerId="ADAL" clId="{70ADC2EE-9B3C-458B-A42D-C4ACB5BF02CE}" dt="2020-08-13T12:33:08.040" v="762" actId="14100"/>
          <ac:picMkLst>
            <pc:docMk/>
            <pc:sldMk cId="2323096739" sldId="286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42:42.922" v="1274" actId="207"/>
        <pc:sldMkLst>
          <pc:docMk/>
          <pc:sldMk cId="3456317301" sldId="287"/>
        </pc:sldMkLst>
        <pc:spChg chg="mod">
          <ac:chgData name="Pham Thi Minh Phuong" userId="59a886c1-9eb9-4e41-a264-fe10a6ee0c2c" providerId="ADAL" clId="{70ADC2EE-9B3C-458B-A42D-C4ACB5BF02CE}" dt="2020-08-13T12:40:29.960" v="1027" actId="1076"/>
          <ac:spMkLst>
            <pc:docMk/>
            <pc:sldMk cId="3456317301" sldId="287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41:04.432" v="1067" actId="14100"/>
          <ac:spMkLst>
            <pc:docMk/>
            <pc:sldMk cId="3456317301" sldId="287"/>
            <ac:spMk id="5" creationId="{8EE7D316-1524-4456-B263-AED08A2F4A8F}"/>
          </ac:spMkLst>
        </pc:spChg>
        <pc:spChg chg="add mod">
          <ac:chgData name="Pham Thi Minh Phuong" userId="59a886c1-9eb9-4e41-a264-fe10a6ee0c2c" providerId="ADAL" clId="{70ADC2EE-9B3C-458B-A42D-C4ACB5BF02CE}" dt="2020-08-13T12:42:42.922" v="1274" actId="207"/>
          <ac:spMkLst>
            <pc:docMk/>
            <pc:sldMk cId="3456317301" sldId="287"/>
            <ac:spMk id="6" creationId="{FD33C0DE-D76D-49EC-9F5F-2EB09012767C}"/>
          </ac:spMkLst>
        </pc:spChg>
        <pc:picChg chg="mod modCrop">
          <ac:chgData name="Pham Thi Minh Phuong" userId="59a886c1-9eb9-4e41-a264-fe10a6ee0c2c" providerId="ADAL" clId="{70ADC2EE-9B3C-458B-A42D-C4ACB5BF02CE}" dt="2020-08-13T12:40:05.376" v="964" actId="14100"/>
          <ac:picMkLst>
            <pc:docMk/>
            <pc:sldMk cId="3456317301" sldId="287"/>
            <ac:picMk id="3" creationId="{27C78D3E-DE5B-4098-A02B-EF0192F8D4A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2024/3/4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756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25540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75726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72107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33685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85952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9146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1208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28729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0226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97294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1258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2024/3/4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2024/3/4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2024/3/4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2024/3/4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2024/3/4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2024/3/4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2024/3/4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2024/3/4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2024/3/4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2024/3/4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2024/3/4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9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2024/3/4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58" r:id="rId11"/>
    <p:sldLayoutId id="2147483659" r:id="rId12"/>
    <p:sldLayoutId id="2147483660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0.png"/><Relationship Id="rId7" Type="http://schemas.openxmlformats.org/officeDocument/2006/relationships/image" Target="../media/image9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5" Type="http://schemas.openxmlformats.org/officeDocument/2006/relationships/image" Target="../media/image2.png"/><Relationship Id="rId10" Type="http://schemas.openxmlformats.org/officeDocument/2006/relationships/image" Target="../media/image13.png"/><Relationship Id="rId4" Type="http://schemas.openxmlformats.org/officeDocument/2006/relationships/image" Target="../media/image1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4.mp4"/><Relationship Id="rId7" Type="http://schemas.openxmlformats.org/officeDocument/2006/relationships/image" Target="../media/image24.png"/><Relationship Id="rId2" Type="http://schemas.openxmlformats.org/officeDocument/2006/relationships/video" Target="../media/media3.gif"/><Relationship Id="rId1" Type="http://schemas.microsoft.com/office/2007/relationships/media" Target="../media/media3.gif"/><Relationship Id="rId6" Type="http://schemas.openxmlformats.org/officeDocument/2006/relationships/image" Target="../media/image23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4.mp4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6.avi"/><Relationship Id="rId7" Type="http://schemas.openxmlformats.org/officeDocument/2006/relationships/image" Target="../media/image26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25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6.avi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r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bg-cloud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bg-tree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bg-flower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72" y="321272"/>
            <a:ext cx="9248571" cy="8019887"/>
          </a:xfrm>
          <a:prstGeom prst="rect">
            <a:avLst/>
          </a:prstGeom>
        </p:spPr>
      </p:pic>
      <p:sp>
        <p:nvSpPr>
          <p:cNvPr id="26" name="bg-white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6" name="tex02"/>
          <p:cNvSpPr txBox="1"/>
          <p:nvPr/>
        </p:nvSpPr>
        <p:spPr>
          <a:xfrm>
            <a:off x="2216864" y="2872683"/>
            <a:ext cx="49279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000" b="1">
                <a:solidFill>
                  <a:srgbClr val="FF6600"/>
                </a:solidFill>
                <a:latin typeface="HP-211" panose="020B08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 MẸ VẮNG NHÀ</a:t>
            </a:r>
            <a:endParaRPr lang="zh-CN" altLang="en-US" sz="4000" b="1" dirty="0">
              <a:solidFill>
                <a:srgbClr val="FF6600"/>
              </a:solidFill>
              <a:latin typeface="HP-211" panose="020B0803050302020204" pitchFamily="34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8" name="text01"/>
          <p:cNvSpPr/>
          <p:nvPr/>
        </p:nvSpPr>
        <p:spPr>
          <a:xfrm>
            <a:off x="4057112" y="1730844"/>
            <a:ext cx="124745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sz="4000" b="1" err="1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Bài</a:t>
            </a:r>
            <a:r>
              <a:rPr lang="en-US" altLang="zh-CN" sz="4000" b="1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</a:t>
            </a:r>
            <a:endParaRPr lang="zh-CN" altLang="en-US" sz="3600" b="1" dirty="0">
              <a:solidFill>
                <a:srgbClr val="FF66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89" name="light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hangrao0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tree-left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hangrao0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tree-right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bg03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bg02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bg0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1" name="矩形 97"/>
          <p:cNvSpPr/>
          <p:nvPr/>
        </p:nvSpPr>
        <p:spPr>
          <a:xfrm>
            <a:off x="2063578" y="1608023"/>
            <a:ext cx="4689277" cy="1264660"/>
          </a:xfrm>
          <a:prstGeom prst="rect">
            <a:avLst/>
          </a:prstGeom>
        </p:spPr>
        <p:txBody>
          <a:bodyPr spcFirstLastPara="1" wrap="none" numCol="1">
            <a:prstTxWarp prst="textButto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Chủ</a:t>
            </a:r>
            <a:r>
              <a:rPr lang="en-GB" altLang="zh-C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đề</a:t>
            </a:r>
            <a:r>
              <a:rPr lang="en-GB" altLang="zh-C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4: </a:t>
            </a:r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Điều</a:t>
            </a:r>
            <a:r>
              <a:rPr lang="en-GB" altLang="zh-C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GB" altLang="zh-C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cần</a:t>
            </a:r>
            <a:r>
              <a:rPr lang="en-GB" altLang="zh-C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endParaRPr lang="zh-CN" altLang="en-US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96" grpId="0"/>
      <p:bldP spid="98" grpId="0"/>
      <p:bldP spid="92" grpId="0" animBg="1"/>
      <p:bldP spid="111" grpId="0" animBg="1"/>
      <p:bldP spid="112" grpId="0" animBg="1"/>
      <p:bldP spid="2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84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337301" y="123949"/>
            <a:ext cx="2767846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>
                <a:solidFill>
                  <a:srgbClr val="4CA420"/>
                </a:solidFill>
                <a:latin typeface="HP001 4 hàng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Y</a:t>
            </a:r>
            <a:endParaRPr lang="zh-CN" altLang="en-US" sz="3200" b="1" dirty="0">
              <a:solidFill>
                <a:srgbClr val="4CA420"/>
              </a:solidFill>
              <a:latin typeface="HP001 4 hàng" pitchFamily="34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y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8296" y="922680"/>
            <a:ext cx="7324725" cy="4033557"/>
          </a:xfrm>
          <a:prstGeom prst="rect">
            <a:avLst/>
          </a:prstGeom>
        </p:spPr>
      </p:pic>
      <p:pic>
        <p:nvPicPr>
          <p:cNvPr id="4" name="chu Y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50658" y="123949"/>
            <a:ext cx="4701940" cy="4562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801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9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0" y="34067"/>
            <a:ext cx="2767846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>
                <a:solidFill>
                  <a:srgbClr val="4CA420"/>
                </a:solidFill>
                <a:latin typeface="HP001 4 hàng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</a:t>
            </a:r>
            <a:endParaRPr lang="zh-CN" altLang="en-US" sz="3200" b="1" dirty="0">
              <a:solidFill>
                <a:srgbClr val="4CA420"/>
              </a:solidFill>
              <a:latin typeface="HP001 4 hàng" pitchFamily="34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chu L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 rot="10800000" flipH="1" flipV="1">
            <a:off x="4804223" y="427568"/>
            <a:ext cx="4360244" cy="4724977"/>
          </a:xfrm>
          <a:prstGeom prst="rect">
            <a:avLst/>
          </a:prstGeom>
        </p:spPr>
      </p:pic>
      <p:pic>
        <p:nvPicPr>
          <p:cNvPr id="4" name="L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t="11656"/>
          <a:stretch/>
        </p:blipFill>
        <p:spPr>
          <a:xfrm>
            <a:off x="386329" y="487919"/>
            <a:ext cx="4501776" cy="4634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534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9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1338968" y="605343"/>
            <a:ext cx="642043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r>
              <a:rPr lang="en-US" altLang="zh-CN" sz="320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b 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ở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mục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</a:t>
            </a:r>
            <a:endParaRPr lang="zh-CN" altLang="en-US" sz="3200" b="1" dirty="0">
              <a:solidFill>
                <a:srgbClr val="4CA42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7B87E5EA-B738-483C-BD90-0802211D530F}"/>
              </a:ext>
            </a:extLst>
          </p:cNvPr>
          <p:cNvSpPr/>
          <p:nvPr/>
        </p:nvSpPr>
        <p:spPr>
          <a:xfrm>
            <a:off x="739187" y="1799757"/>
            <a:ext cx="58298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 dê mẹ vừa đi xa, sói</a:t>
            </a:r>
            <a:endParaRPr lang="zh-CN" altLang="en-US" sz="4000" b="1" dirty="0"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>
            <a:extLst>
              <a:ext uri="{FF2B5EF4-FFF2-40B4-BE49-F238E27FC236}">
                <a16:creationId xmlns:a16="http://schemas.microsoft.com/office/drawing/2014/main" id="{6AC064CB-F32F-40DB-A8F8-D2BDF9EB5902}"/>
              </a:ext>
            </a:extLst>
          </p:cNvPr>
          <p:cNvSpPr/>
          <p:nvPr/>
        </p:nvSpPr>
        <p:spPr>
          <a:xfrm>
            <a:off x="5777912" y="1799757"/>
            <a:ext cx="32263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(…).</a:t>
            </a:r>
            <a:endParaRPr lang="zh-CN" altLang="en-US" sz="4000" b="1" dirty="0"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40914BD5-55B4-4A73-8F34-EF6C6547B99C}"/>
              </a:ext>
            </a:extLst>
          </p:cNvPr>
          <p:cNvSpPr/>
          <p:nvPr/>
        </p:nvSpPr>
        <p:spPr>
          <a:xfrm>
            <a:off x="203200" y="1761657"/>
            <a:ext cx="838705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					       	 gõ cửa và </a:t>
            </a:r>
          </a:p>
          <a:p>
            <a:r>
              <a:rPr lang="en-US" altLang="zh-CN" sz="400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 giọng dê mẹ.</a:t>
            </a:r>
            <a:endParaRPr lang="zh-CN" altLang="en-US" sz="40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8587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0" grpId="1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98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8">
            <a:extLst>
              <a:ext uri="{FF2B5EF4-FFF2-40B4-BE49-F238E27FC236}">
                <a16:creationId xmlns:a16="http://schemas.microsoft.com/office/drawing/2014/main" id="{63EAF4D1-AA65-4EFA-BD15-B31C71E1FD91}"/>
              </a:ext>
            </a:extLst>
          </p:cNvPr>
          <p:cNvSpPr/>
          <p:nvPr/>
        </p:nvSpPr>
        <p:spPr>
          <a:xfrm>
            <a:off x="1190626" y="1087238"/>
            <a:ext cx="6781799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319177" y="20770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1609726" y="1087237"/>
            <a:ext cx="19430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mời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281075" y="2588593"/>
            <a:ext cx="812800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 ở nhà một mình , em không được                      cho người lạ.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DB9B755B-9E32-4739-B22C-9B8497B3881F}"/>
              </a:ext>
            </a:extLst>
          </p:cNvPr>
          <p:cNvSpPr/>
          <p:nvPr/>
        </p:nvSpPr>
        <p:spPr>
          <a:xfrm>
            <a:off x="3427459" y="1087236"/>
            <a:ext cx="21972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mở cửa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>
            <a:extLst>
              <a:ext uri="{FF2B5EF4-FFF2-40B4-BE49-F238E27FC236}">
                <a16:creationId xmlns:a16="http://schemas.microsoft.com/office/drawing/2014/main" id="{A2F459A0-6A26-4DA5-B309-4C38E867922B}"/>
              </a:ext>
            </a:extLst>
          </p:cNvPr>
          <p:cNvSpPr/>
          <p:nvPr/>
        </p:nvSpPr>
        <p:spPr>
          <a:xfrm>
            <a:off x="6788603" y="2549107"/>
            <a:ext cx="9042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DB9B755B-9E32-4739-B22C-9B8497B3881F}"/>
              </a:ext>
            </a:extLst>
          </p:cNvPr>
          <p:cNvSpPr/>
          <p:nvPr/>
        </p:nvSpPr>
        <p:spPr>
          <a:xfrm>
            <a:off x="6130743" y="1088624"/>
            <a:ext cx="19430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lời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9883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56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48148E-6 L 0.36475 0.29475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47" y="1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/>
      <p:bldP spid="5" grpId="0"/>
      <p:bldP spid="6" grpId="0"/>
      <p:bldP spid="9" grpId="0"/>
      <p:bldP spid="9" grpId="1"/>
      <p:bldP spid="10" grpId="0"/>
      <p:bldP spid="10" grpId="1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13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457379" y="35375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kể lại câu chuyện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5777E35-E35B-4A08-871C-9033A37A02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1111"/>
          <a:stretch/>
        </p:blipFill>
        <p:spPr>
          <a:xfrm>
            <a:off x="105996" y="1358900"/>
            <a:ext cx="4489906" cy="2514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26B203C-D6BA-4A12-A082-C2E009E36D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234" b="-123"/>
          <a:stretch/>
        </p:blipFill>
        <p:spPr>
          <a:xfrm>
            <a:off x="4457700" y="1358900"/>
            <a:ext cx="4489906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29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457379" y="35375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kể lại câu chuyện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5777E35-E35B-4A08-871C-9033A37A02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1111"/>
          <a:stretch/>
        </p:blipFill>
        <p:spPr>
          <a:xfrm>
            <a:off x="1615484" y="996587"/>
            <a:ext cx="5813880" cy="32561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26B203C-D6BA-4A12-A082-C2E009E36D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234" b="-123"/>
          <a:stretch/>
        </p:blipFill>
        <p:spPr>
          <a:xfrm>
            <a:off x="1627420" y="938531"/>
            <a:ext cx="5813881" cy="32561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5777E35-E35B-4A08-871C-9033A37A02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1111"/>
          <a:stretch/>
        </p:blipFill>
        <p:spPr>
          <a:xfrm>
            <a:off x="105996" y="1300844"/>
            <a:ext cx="4489906" cy="2514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26B203C-D6BA-4A12-A082-C2E009E36D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234" b="-123"/>
          <a:stretch/>
        </p:blipFill>
        <p:spPr>
          <a:xfrm>
            <a:off x="4457700" y="1300844"/>
            <a:ext cx="4489906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764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7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69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  <p:pic>
        <p:nvPicPr>
          <p:cNvPr id="2" name="MeDiVang-ThanhThao_469ez">
            <a:hlinkClick r:id="" action="ppaction://media"/>
            <a:extLst>
              <a:ext uri="{FF2B5EF4-FFF2-40B4-BE49-F238E27FC236}">
                <a16:creationId xmlns:a16="http://schemas.microsoft.com/office/drawing/2014/main" id="{D0E5AFA0-AA40-4DC5-AB62-9722AD73F9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66225" y="-6096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25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1337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638354" y="563304"/>
            <a:ext cx="19219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249C35-0887-456B-ACC6-9F266D87F4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048" y="1301750"/>
            <a:ext cx="8763640" cy="250825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12C3E54-DDDB-4CB7-8FF9-772C1E7B6887}"/>
              </a:ext>
            </a:extLst>
          </p:cNvPr>
          <p:cNvSpPr/>
          <p:nvPr/>
        </p:nvSpPr>
        <p:spPr>
          <a:xfrm>
            <a:off x="2219960" y="2014221"/>
            <a:ext cx="427990" cy="4064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39FFEF1-9D99-4F86-AA60-E8B06A1AE53D}"/>
              </a:ext>
            </a:extLst>
          </p:cNvPr>
          <p:cNvSpPr/>
          <p:nvPr/>
        </p:nvSpPr>
        <p:spPr>
          <a:xfrm>
            <a:off x="4111472" y="2014221"/>
            <a:ext cx="427990" cy="4064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8E73E3D-19A6-4F43-82A7-DB4D289C27C7}"/>
              </a:ext>
            </a:extLst>
          </p:cNvPr>
          <p:cNvSpPr/>
          <p:nvPr/>
        </p:nvSpPr>
        <p:spPr>
          <a:xfrm>
            <a:off x="2916884" y="2484121"/>
            <a:ext cx="810566" cy="4064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8887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27C78D3E-DE5B-4098-A02B-EF0192F8D4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9491" y="546129"/>
            <a:ext cx="4045018" cy="4051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124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–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8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346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851995" y="541788"/>
            <a:ext cx="674455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 từ phù hợp thay cho bông hoa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694261-49CE-4A10-8626-8F30834CEC05}"/>
              </a:ext>
            </a:extLst>
          </p:cNvPr>
          <p:cNvSpPr txBox="1"/>
          <p:nvPr/>
        </p:nvSpPr>
        <p:spPr>
          <a:xfrm>
            <a:off x="211017" y="1512278"/>
            <a:ext cx="17524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a. </a:t>
            </a:r>
            <a:r>
              <a:rPr lang="en-GB" sz="2800" dirty="0">
                <a:solidFill>
                  <a:srgbClr val="00206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</a:t>
            </a:r>
            <a:r>
              <a:rPr lang="en-GB" sz="2800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hay </a:t>
            </a:r>
            <a:r>
              <a:rPr lang="en-GB" sz="2800" dirty="0">
                <a:solidFill>
                  <a:srgbClr val="00206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k</a:t>
            </a:r>
            <a:r>
              <a:rPr lang="en-GB" sz="2800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E1D856-3567-4EFC-8E94-7C5E43F9AAFA}"/>
              </a:ext>
            </a:extLst>
          </p:cNvPr>
          <p:cNvSpPr txBox="1"/>
          <p:nvPr/>
        </p:nvSpPr>
        <p:spPr>
          <a:xfrm>
            <a:off x="2395616" y="1507961"/>
            <a:ext cx="65373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err="1">
                <a:solidFill>
                  <a:srgbClr val="00206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k</a:t>
            </a:r>
            <a:r>
              <a:rPr lang="en-GB" sz="2800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ì</a:t>
            </a:r>
            <a:r>
              <a:rPr lang="en-GB" sz="2800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800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lạ</a:t>
            </a:r>
            <a:r>
              <a:rPr lang="en-GB" sz="2800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			</a:t>
            </a:r>
            <a:r>
              <a:rPr lang="en-GB" sz="2800" dirty="0" err="1">
                <a:solidFill>
                  <a:srgbClr val="00206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</a:t>
            </a:r>
            <a:r>
              <a:rPr lang="en-GB" sz="2800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ỏ</a:t>
            </a:r>
            <a:r>
              <a:rPr lang="en-GB" sz="2800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non			</a:t>
            </a:r>
            <a:r>
              <a:rPr lang="en-GB" sz="2800" dirty="0" err="1">
                <a:solidFill>
                  <a:srgbClr val="00206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k</a:t>
            </a:r>
            <a:r>
              <a:rPr lang="en-GB" sz="2800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ể</a:t>
            </a:r>
            <a:r>
              <a:rPr lang="en-GB" sz="2800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800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chuyện</a:t>
            </a:r>
            <a:endParaRPr lang="en-GB" sz="2800" dirty="0"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2576C5-C76B-4953-9332-C2B07D070A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9909" y="1627189"/>
            <a:ext cx="329213" cy="3292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3BEEFD4-8E5C-49DF-BEBC-6B4378AA28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1518" y="1627189"/>
            <a:ext cx="329213" cy="32921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7346BEF-50B2-4965-BDAA-7ED52615CA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6702" y="1627188"/>
            <a:ext cx="329213" cy="32921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31AA4CB-14EC-4986-9B7E-2BDBC9C403A5}"/>
              </a:ext>
            </a:extLst>
          </p:cNvPr>
          <p:cNvSpPr txBox="1"/>
          <p:nvPr/>
        </p:nvSpPr>
        <p:spPr>
          <a:xfrm>
            <a:off x="211017" y="2314457"/>
            <a:ext cx="17876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b. </a:t>
            </a:r>
            <a:r>
              <a:rPr lang="en-GB" sz="2800" dirty="0">
                <a:solidFill>
                  <a:srgbClr val="00206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v</a:t>
            </a:r>
            <a:r>
              <a:rPr lang="en-GB" sz="2800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hay </a:t>
            </a:r>
            <a:r>
              <a:rPr lang="en-GB" sz="2800" dirty="0">
                <a:solidFill>
                  <a:srgbClr val="00206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d</a:t>
            </a:r>
            <a:r>
              <a:rPr lang="en-GB" sz="2800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0F567D1-5939-4942-812A-E720331B615F}"/>
              </a:ext>
            </a:extLst>
          </p:cNvPr>
          <p:cNvSpPr txBox="1"/>
          <p:nvPr/>
        </p:nvSpPr>
        <p:spPr>
          <a:xfrm>
            <a:off x="2395616" y="2310140"/>
            <a:ext cx="58897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err="1">
                <a:solidFill>
                  <a:srgbClr val="00206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v</a:t>
            </a:r>
            <a:r>
              <a:rPr lang="en-GB" sz="2800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ề</a:t>
            </a:r>
            <a:r>
              <a:rPr lang="en-GB" sz="2800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800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nhà</a:t>
            </a:r>
            <a:r>
              <a:rPr lang="en-GB" sz="2800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		</a:t>
            </a:r>
            <a:r>
              <a:rPr lang="en-GB" sz="2800" dirty="0" err="1">
                <a:solidFill>
                  <a:srgbClr val="00206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d</a:t>
            </a:r>
            <a:r>
              <a:rPr lang="en-GB" sz="2800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ê</a:t>
            </a:r>
            <a:r>
              <a:rPr lang="en-GB" sz="2800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con			</a:t>
            </a:r>
            <a:r>
              <a:rPr lang="en-GB" sz="2800" dirty="0" err="1">
                <a:solidFill>
                  <a:srgbClr val="00206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v</a:t>
            </a:r>
            <a:r>
              <a:rPr lang="en-GB" sz="2800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ội</a:t>
            </a:r>
            <a:r>
              <a:rPr lang="en-GB" sz="2800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800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vã</a:t>
            </a:r>
            <a:endParaRPr lang="en-GB" sz="2800" dirty="0"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829984F-78D4-405A-ABD6-F688410744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5395" y="2428000"/>
            <a:ext cx="329213" cy="32921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5642400-2731-45FD-8259-C280D09D94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1907" y="2414792"/>
            <a:ext cx="329213" cy="32921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BEA7C6A-A426-49DD-A97E-EFE9486B23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2187" y="2414791"/>
            <a:ext cx="329213" cy="329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09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13" grpId="0"/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Luyện nói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9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700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AAB4E3-E977-4541-BE67-08F0F67ED5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2947" y="1244600"/>
            <a:ext cx="5438103" cy="3800650"/>
          </a:xfrm>
          <a:prstGeom prst="rect">
            <a:avLst/>
          </a:prstGeom>
        </p:spPr>
      </p:pic>
      <p:sp>
        <p:nvSpPr>
          <p:cNvPr id="5" name="矩形 8">
            <a:extLst>
              <a:ext uri="{FF2B5EF4-FFF2-40B4-BE49-F238E27FC236}">
                <a16:creationId xmlns:a16="http://schemas.microsoft.com/office/drawing/2014/main" id="{8EE7D316-1524-4456-B263-AED08A2F4A8F}"/>
              </a:ext>
            </a:extLst>
          </p:cNvPr>
          <p:cNvSpPr/>
          <p:nvPr/>
        </p:nvSpPr>
        <p:spPr>
          <a:xfrm>
            <a:off x="200481" y="98250"/>
            <a:ext cx="874303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sát tranh và dùng từ ngữ trong khung để nói theo tranh: </a:t>
            </a:r>
            <a:r>
              <a:rPr lang="en-US" altLang="zh-CN" sz="2800" i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 gì em cần phải tự làm? Những gì không được tự ý làm?</a:t>
            </a:r>
            <a:endParaRPr lang="zh-CN" altLang="en-US" sz="2800" i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5631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Củng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cố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10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52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7790FE3-1E94-4349-A1D8-A99BC6E8FD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2306" y="569192"/>
            <a:ext cx="5714563" cy="3957066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319177" y="15440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nhỏ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257264" y="4392527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</a:t>
            </a:r>
            <a:r>
              <a:rPr lang="en-US" altLang="zh-CN" sz="320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Em thấy những gì trong bức tranh?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257264" y="4392527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</a:t>
            </a:r>
            <a:r>
              <a:rPr lang="en-US" altLang="zh-CN" sz="320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Theo em, bạn nhỏ nên làm gì? Vì sao?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7693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" grpId="0"/>
      <p:bldP spid="6" grpId="1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79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65242C1-1D04-44D4-9943-4C2A8CF18B5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7902"/>
          <a:stretch/>
        </p:blipFill>
        <p:spPr>
          <a:xfrm>
            <a:off x="209944" y="0"/>
            <a:ext cx="4447779" cy="23684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E737BA1-C0FE-4AEC-87FC-ED1DB6DBA6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7723" y="-7892"/>
            <a:ext cx="4247000" cy="2375708"/>
          </a:xfrm>
          <a:prstGeom prst="rect">
            <a:avLst/>
          </a:prstGeom>
        </p:spPr>
      </p:pic>
      <p:sp>
        <p:nvSpPr>
          <p:cNvPr id="5" name="Shape 666"/>
          <p:cNvSpPr txBox="1"/>
          <p:nvPr/>
        </p:nvSpPr>
        <p:spPr>
          <a:xfrm>
            <a:off x="4657723" y="2852521"/>
            <a:ext cx="4486275" cy="2336933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indent="361950">
              <a:lnSpc>
                <a:spcPct val="150000"/>
              </a:lnSpc>
            </a:pP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Sói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đành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bỏ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đi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.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Một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lúc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sau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,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dê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mẹ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về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.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Nghe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đúng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tiếng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mẹ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,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đàn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dê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con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ra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mở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cửa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và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tíu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tít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khoe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:</a:t>
            </a:r>
          </a:p>
          <a:p>
            <a:pPr indent="361950">
              <a:lnSpc>
                <a:spcPct val="150000"/>
              </a:lnSpc>
            </a:pP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-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Lúc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mẹ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đi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vắng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,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có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tiếng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gọi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cửa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,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nhưng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không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phải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giọng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của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mẹ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nên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chúng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con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không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mở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.</a:t>
            </a:r>
          </a:p>
          <a:p>
            <a:pPr indent="361950">
              <a:lnSpc>
                <a:spcPct val="150000"/>
              </a:lnSpc>
            </a:pP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Dê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mẹ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xoa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đầu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đàn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con:</a:t>
            </a:r>
          </a:p>
          <a:p>
            <a:pPr indent="361950">
              <a:lnSpc>
                <a:spcPct val="150000"/>
              </a:lnSpc>
            </a:pP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-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Các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con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ngoan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lắm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!</a:t>
            </a:r>
          </a:p>
          <a:p>
            <a:pPr indent="228600" algn="r">
              <a:lnSpc>
                <a:spcPct val="150000"/>
              </a:lnSpc>
              <a:spcAft>
                <a:spcPts val="0"/>
              </a:spcAft>
            </a:pPr>
            <a:r>
              <a:rPr lang="en-US" sz="1400" i="1" dirty="0">
                <a:effectLst/>
                <a:latin typeface="Arial"/>
                <a:ea typeface="Arial"/>
              </a:rPr>
              <a:t>(</a:t>
            </a:r>
            <a:r>
              <a:rPr lang="en-US" sz="1400" i="1" dirty="0" err="1">
                <a:effectLst/>
                <a:latin typeface="Arial"/>
                <a:ea typeface="Arial"/>
              </a:rPr>
              <a:t>Phỏng</a:t>
            </a:r>
            <a:r>
              <a:rPr lang="en-US" sz="1400" i="1" dirty="0">
                <a:effectLst/>
                <a:latin typeface="Arial"/>
                <a:ea typeface="Arial"/>
              </a:rPr>
              <a:t> </a:t>
            </a:r>
            <a:r>
              <a:rPr lang="en-US" sz="1400" i="1" dirty="0" err="1">
                <a:effectLst/>
                <a:latin typeface="Arial"/>
                <a:ea typeface="Arial"/>
              </a:rPr>
              <a:t>theo</a:t>
            </a:r>
            <a:r>
              <a:rPr lang="en-US" sz="1400" i="1" dirty="0">
                <a:effectLst/>
                <a:latin typeface="Arial"/>
                <a:ea typeface="Arial"/>
              </a:rPr>
              <a:t> </a:t>
            </a:r>
            <a:r>
              <a:rPr lang="en-US" sz="1400" i="1" dirty="0" err="1">
                <a:effectLst/>
                <a:latin typeface="Arial"/>
                <a:ea typeface="Arial"/>
              </a:rPr>
              <a:t>Truyện</a:t>
            </a:r>
            <a:r>
              <a:rPr lang="en-US" sz="1400" i="1" dirty="0">
                <a:effectLst/>
                <a:latin typeface="Arial"/>
                <a:ea typeface="Arial"/>
              </a:rPr>
              <a:t> </a:t>
            </a:r>
            <a:r>
              <a:rPr lang="en-US" sz="1400" i="1" dirty="0" err="1">
                <a:effectLst/>
                <a:latin typeface="Arial"/>
                <a:ea typeface="Arial"/>
              </a:rPr>
              <a:t>cổ</a:t>
            </a:r>
            <a:r>
              <a:rPr lang="en-US" sz="1400" i="1" dirty="0">
                <a:effectLst/>
                <a:latin typeface="Arial"/>
                <a:ea typeface="Arial"/>
              </a:rPr>
              <a:t> Grim)</a:t>
            </a:r>
          </a:p>
        </p:txBody>
      </p:sp>
      <p:sp>
        <p:nvSpPr>
          <p:cNvPr id="7" name="Shape 660"/>
          <p:cNvSpPr txBox="1"/>
          <p:nvPr/>
        </p:nvSpPr>
        <p:spPr>
          <a:xfrm>
            <a:off x="177138" y="2850398"/>
            <a:ext cx="4200525" cy="2336933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indent="228600" algn="just">
              <a:lnSpc>
                <a:spcPct val="132000"/>
              </a:lnSpc>
              <a:spcAft>
                <a:spcPts val="0"/>
              </a:spcAft>
            </a:pP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Trong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khu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rừng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nọ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có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một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đàn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dê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con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sống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cùng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mẹ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.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Một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hôm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,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trước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khi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đi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kiếm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cỏ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,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dê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mẹ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dặn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con:</a:t>
            </a:r>
          </a:p>
          <a:p>
            <a:pPr indent="228600" algn="just">
              <a:lnSpc>
                <a:spcPct val="132000"/>
              </a:lnSpc>
              <a:spcAft>
                <a:spcPts val="0"/>
              </a:spcAft>
            </a:pPr>
            <a:r>
              <a:rPr lang="en-GB" sz="1400" dirty="0">
                <a:effectLst/>
                <a:latin typeface="Arial-Rounded" charset="0"/>
                <a:ea typeface="Arial-Rounded" charset="0"/>
                <a:cs typeface="Arial-Rounded" charset="0"/>
              </a:rPr>
              <a:t>- Ai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đến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gọi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cửa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,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các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con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đừng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mở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nhé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!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Chỉ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mở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cửa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khi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nghe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tiếng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mẹ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.</a:t>
            </a:r>
          </a:p>
          <a:p>
            <a:pPr indent="228600" algn="just">
              <a:lnSpc>
                <a:spcPct val="132000"/>
              </a:lnSpc>
              <a:spcAft>
                <a:spcPts val="0"/>
              </a:spcAft>
            </a:pPr>
            <a:r>
              <a:rPr lang="en-US" sz="1400" dirty="0" err="1">
                <a:effectLst/>
                <a:latin typeface="Arial-Rounded" charset="0"/>
                <a:ea typeface="Arial-Rounded" charset="0"/>
                <a:cs typeface="Arial-Rounded" charset="0"/>
              </a:rPr>
              <a:t>Một</a:t>
            </a:r>
            <a:r>
              <a:rPr lang="en-US" sz="1400" dirty="0">
                <a:effectLst/>
                <a:latin typeface="Arial-Rounded" charset="0"/>
                <a:ea typeface="Arial-Rounded" charset="0"/>
                <a:cs typeface="Arial-Rounded" charset="0"/>
              </a:rPr>
              <a:t> con </a:t>
            </a:r>
            <a:r>
              <a:rPr lang="en-US" sz="1400" dirty="0" err="1">
                <a:effectLst/>
                <a:latin typeface="Arial-Rounded" charset="0"/>
                <a:ea typeface="Arial-Rounded" charset="0"/>
                <a:cs typeface="Arial-Rounded" charset="0"/>
              </a:rPr>
              <a:t>sói</a:t>
            </a:r>
            <a:r>
              <a:rPr lang="en-US" sz="1400" dirty="0">
                <a:effectLst/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effectLst/>
                <a:latin typeface="Arial-Rounded" charset="0"/>
                <a:ea typeface="Arial-Rounded" charset="0"/>
                <a:cs typeface="Arial-Rounded" charset="0"/>
              </a:rPr>
              <a:t>nấp</a:t>
            </a:r>
            <a:r>
              <a:rPr lang="en-US" sz="1400" dirty="0">
                <a:effectLst/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effectLst/>
                <a:latin typeface="Arial-Rounded" charset="0"/>
                <a:ea typeface="Arial-Rounded" charset="0"/>
                <a:cs typeface="Arial-Rounded" charset="0"/>
              </a:rPr>
              <a:t>gần</a:t>
            </a:r>
            <a:r>
              <a:rPr lang="en-US" sz="1400" dirty="0">
                <a:effectLst/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effectLst/>
                <a:latin typeface="Arial-Rounded" charset="0"/>
                <a:ea typeface="Arial-Rounded" charset="0"/>
                <a:cs typeface="Arial-Rounded" charset="0"/>
              </a:rPr>
              <a:t>đó</a:t>
            </a:r>
            <a:r>
              <a:rPr lang="en-US" sz="1400" dirty="0">
                <a:effectLst/>
                <a:latin typeface="Arial-Rounded" charset="0"/>
                <a:ea typeface="Arial-Rounded" charset="0"/>
                <a:cs typeface="Arial-Rounded" charset="0"/>
              </a:rPr>
              <a:t>. </a:t>
            </a:r>
            <a:r>
              <a:rPr lang="en-US" sz="1400" dirty="0" err="1">
                <a:effectLst/>
                <a:latin typeface="Arial-Rounded" charset="0"/>
                <a:ea typeface="Arial-Rounded" charset="0"/>
                <a:cs typeface="Arial-Rounded" charset="0"/>
              </a:rPr>
              <a:t>Đợi</a:t>
            </a:r>
            <a:r>
              <a:rPr lang="en-US" sz="1400" dirty="0">
                <a:effectLst/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effectLst/>
                <a:latin typeface="Arial-Rounded" charset="0"/>
                <a:ea typeface="Arial-Rounded" charset="0"/>
                <a:cs typeface="Arial-Rounded" charset="0"/>
              </a:rPr>
              <a:t>dê</a:t>
            </a:r>
            <a:r>
              <a:rPr lang="en-US" sz="1400" dirty="0">
                <a:effectLst/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effectLst/>
                <a:latin typeface="Arial-Rounded" charset="0"/>
                <a:ea typeface="Arial-Rounded" charset="0"/>
                <a:cs typeface="Arial-Rounded" charset="0"/>
              </a:rPr>
              <a:t>mẹ</a:t>
            </a:r>
            <a:r>
              <a:rPr lang="en-US" sz="1400" dirty="0">
                <a:effectLst/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effectLst/>
                <a:latin typeface="Arial-Rounded" charset="0"/>
                <a:ea typeface="Arial-Rounded" charset="0"/>
                <a:cs typeface="Arial-Rounded" charset="0"/>
              </a:rPr>
              <a:t>đi</a:t>
            </a:r>
            <a:r>
              <a:rPr lang="en-US" sz="1400" dirty="0">
                <a:effectLst/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effectLst/>
                <a:latin typeface="Arial-Rounded" charset="0"/>
                <a:ea typeface="Arial-Rounded" charset="0"/>
                <a:cs typeface="Arial-Rounded" charset="0"/>
              </a:rPr>
              <a:t>xa</a:t>
            </a:r>
            <a:r>
              <a:rPr lang="en-US" sz="1400" dirty="0">
                <a:effectLst/>
                <a:latin typeface="Arial-Rounded" charset="0"/>
                <a:ea typeface="Arial-Rounded" charset="0"/>
                <a:cs typeface="Arial-Rounded" charset="0"/>
              </a:rPr>
              <a:t>, </a:t>
            </a:r>
            <a:r>
              <a:rPr lang="en-US" sz="1400" dirty="0" err="1">
                <a:effectLst/>
                <a:latin typeface="Arial-Rounded" charset="0"/>
                <a:ea typeface="Arial-Rounded" charset="0"/>
                <a:cs typeface="Arial-Rounded" charset="0"/>
              </a:rPr>
              <a:t>nó</a:t>
            </a:r>
            <a:r>
              <a:rPr lang="en-US" sz="1400" dirty="0">
                <a:effectLst/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effectLst/>
                <a:latin typeface="Arial-Rounded" charset="0"/>
                <a:ea typeface="Arial-Rounded" charset="0"/>
                <a:cs typeface="Arial-Rounded" charset="0"/>
              </a:rPr>
              <a:t>gõ</a:t>
            </a:r>
            <a:r>
              <a:rPr lang="en-US" sz="1400" dirty="0">
                <a:effectLst/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effectLst/>
                <a:latin typeface="Arial-Rounded" charset="0"/>
                <a:ea typeface="Arial-Rounded" charset="0"/>
                <a:cs typeface="Arial-Rounded" charset="0"/>
              </a:rPr>
              <a:t>cửa</a:t>
            </a:r>
            <a:r>
              <a:rPr lang="en-US" sz="1400" dirty="0">
                <a:effectLst/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effectLst/>
                <a:latin typeface="Arial-Rounded" charset="0"/>
                <a:ea typeface="Arial-Rounded" charset="0"/>
                <a:cs typeface="Arial-Rounded" charset="0"/>
              </a:rPr>
              <a:t>và</a:t>
            </a:r>
            <a:r>
              <a:rPr lang="en-US" sz="1400" dirty="0">
                <a:effectLst/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effectLst/>
                <a:latin typeface="Arial-Rounded" charset="0"/>
                <a:ea typeface="Arial-Rounded" charset="0"/>
                <a:cs typeface="Arial-Rounded" charset="0"/>
              </a:rPr>
              <a:t>giả</a:t>
            </a:r>
            <a:r>
              <a:rPr lang="en-US" sz="1400" dirty="0">
                <a:effectLst/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effectLst/>
                <a:latin typeface="Arial-Rounded" charset="0"/>
                <a:ea typeface="Arial-Rounded" charset="0"/>
                <a:cs typeface="Arial-Rounded" charset="0"/>
              </a:rPr>
              <a:t>giọng</a:t>
            </a:r>
            <a:r>
              <a:rPr lang="en-US" sz="1400" dirty="0">
                <a:effectLst/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effectLst/>
                <a:latin typeface="Arial-Rounded" charset="0"/>
                <a:ea typeface="Arial-Rounded" charset="0"/>
                <a:cs typeface="Arial-Rounded" charset="0"/>
              </a:rPr>
              <a:t>dê</a:t>
            </a:r>
            <a:r>
              <a:rPr lang="en-US" sz="1400" dirty="0">
                <a:effectLst/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effectLst/>
                <a:latin typeface="Arial-Rounded" charset="0"/>
                <a:ea typeface="Arial-Rounded" charset="0"/>
                <a:cs typeface="Arial-Rounded" charset="0"/>
              </a:rPr>
              <a:t>mẹ</a:t>
            </a:r>
            <a:r>
              <a:rPr lang="en-US" sz="1400" dirty="0">
                <a:effectLst/>
                <a:latin typeface="Arial-Rounded" charset="0"/>
                <a:ea typeface="Arial-Rounded" charset="0"/>
                <a:cs typeface="Arial-Rounded" charset="0"/>
              </a:rPr>
              <a:t>.</a:t>
            </a:r>
          </a:p>
          <a:p>
            <a:pPr indent="228600" algn="just">
              <a:lnSpc>
                <a:spcPct val="132000"/>
              </a:lnSpc>
              <a:spcAft>
                <a:spcPts val="0"/>
              </a:spcAft>
            </a:pP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Nhớ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lời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mẹ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,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đàn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dê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con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nói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:</a:t>
            </a:r>
          </a:p>
          <a:p>
            <a:pPr indent="228600" algn="just">
              <a:lnSpc>
                <a:spcPct val="132000"/>
              </a:lnSpc>
              <a:spcAft>
                <a:spcPts val="0"/>
              </a:spcAft>
            </a:pP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-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Không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phải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giọng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mẹ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.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Không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mở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cửa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.</a:t>
            </a:r>
          </a:p>
          <a:p>
            <a:pPr indent="228600" algn="just">
              <a:lnSpc>
                <a:spcPct val="132000"/>
              </a:lnSpc>
              <a:spcAft>
                <a:spcPts val="0"/>
              </a:spcAft>
            </a:pPr>
            <a:endParaRPr lang="en-US" sz="1400" dirty="0">
              <a:effectLst/>
              <a:latin typeface="Arial-Rounded" charset="0"/>
              <a:ea typeface="Arial-Rounded" charset="0"/>
              <a:cs typeface="Arial-Rounded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180732" y="2417861"/>
            <a:ext cx="20585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8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 </a:t>
            </a:r>
            <a:r>
              <a:rPr lang="en-US" altLang="zh-CN" sz="18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MẸ </a:t>
            </a:r>
            <a:r>
              <a:rPr lang="en-US" altLang="zh-CN" sz="18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 NHÀ</a:t>
            </a:r>
          </a:p>
        </p:txBody>
      </p:sp>
      <p:pic>
        <p:nvPicPr>
          <p:cNvPr id="3" name="Khi mẹ vắng nhà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43998" y="-7810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50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1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  <p:bldP spid="7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Lưu đồ: Đường kết nối 8" hidden="1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691123" y="494414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0" hidden="1">
            <a:extLst>
              <a:ext uri="{FF2B5EF4-FFF2-40B4-BE49-F238E27FC236}">
                <a16:creationId xmlns:a16="http://schemas.microsoft.com/office/drawing/2014/main" id="{C74DFE52-BB91-47E6-AC07-F1FB590B50DF}"/>
              </a:ext>
            </a:extLst>
          </p:cNvPr>
          <p:cNvSpPr/>
          <p:nvPr/>
        </p:nvSpPr>
        <p:spPr>
          <a:xfrm>
            <a:off x="7723224" y="406473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1" hidden="1">
            <a:extLst>
              <a:ext uri="{FF2B5EF4-FFF2-40B4-BE49-F238E27FC236}">
                <a16:creationId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2824719" y="845288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ưu đồ: Đường kết nối 12" hidden="1">
            <a:extLst>
              <a:ext uri="{FF2B5EF4-FFF2-40B4-BE49-F238E27FC236}">
                <a16:creationId xmlns:a16="http://schemas.microsoft.com/office/drawing/2014/main" id="{8D1E81D9-390E-4725-8248-2F04F6E94D2A}"/>
              </a:ext>
            </a:extLst>
          </p:cNvPr>
          <p:cNvSpPr/>
          <p:nvPr/>
        </p:nvSpPr>
        <p:spPr>
          <a:xfrm>
            <a:off x="1700768" y="1196162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Lưu đồ: Đường kết nối 13" hidden="1">
            <a:extLst>
              <a:ext uri="{FF2B5EF4-FFF2-40B4-BE49-F238E27FC236}">
                <a16:creationId xmlns:a16="http://schemas.microsoft.com/office/drawing/2014/main" id="{0D0C2A7E-B1FD-4517-8C36-147B5A25E009}"/>
              </a:ext>
            </a:extLst>
          </p:cNvPr>
          <p:cNvSpPr/>
          <p:nvPr/>
        </p:nvSpPr>
        <p:spPr>
          <a:xfrm>
            <a:off x="791013" y="1568956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Lưu đồ: Đường kết nối 14" hidden="1">
            <a:extLst>
              <a:ext uri="{FF2B5EF4-FFF2-40B4-BE49-F238E27FC236}">
                <a16:creationId xmlns:a16="http://schemas.microsoft.com/office/drawing/2014/main" id="{1F044D47-2CF2-4C74-BFC9-F1F6021FA1A7}"/>
              </a:ext>
            </a:extLst>
          </p:cNvPr>
          <p:cNvSpPr/>
          <p:nvPr/>
        </p:nvSpPr>
        <p:spPr>
          <a:xfrm>
            <a:off x="691123" y="2115438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ưu đồ: Đường kết nối 15" hidden="1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3648956" y="2028812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Lưu đồ: Đường kết nối 15" hidden="1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2229731" y="2554724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Lưu đồ: Đường kết nối 15" hidden="1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67556" y="2917147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ưu đồ: Đường kết nối 15" hidden="1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6087356" y="2917146"/>
            <a:ext cx="542044" cy="350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vi-VN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Lưu đồ: Đường kết nối 15" hidden="1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1429746" y="3164796"/>
            <a:ext cx="532404" cy="350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vi-VN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Lưu đồ: Đường kết nối 15" hidden="1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7367250" y="3167292"/>
            <a:ext cx="542044" cy="350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vi-VN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Lưu đồ: Đường kết nối 15" hidden="1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6825206" y="3660096"/>
            <a:ext cx="542044" cy="350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vi-VN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76201" y="-172583"/>
            <a:ext cx="9143999" cy="5679569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1800" b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 MẸ VẮNG NHÀ</a:t>
            </a:r>
            <a:endParaRPr lang="en-US" altLang="zh-CN" sz="1800" b="1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indent="228600" algn="just">
              <a:lnSpc>
                <a:spcPct val="132000"/>
              </a:lnSpc>
              <a:spcAft>
                <a:spcPts val="0"/>
              </a:spcAft>
            </a:pPr>
            <a:r>
              <a:rPr lang="en-GB" sz="1800">
                <a:latin typeface="Arial-Rounded" charset="0"/>
                <a:ea typeface="Arial-Rounded" charset="0"/>
                <a:cs typeface="Arial-Rounded" charset="0"/>
              </a:rPr>
              <a:t>Trong khu rừng nọ có một đàn dê con sống cùng mẹ. Một hôm, trước khi đi kiếm cỏ, dê mẹ dặn con:</a:t>
            </a:r>
          </a:p>
          <a:p>
            <a:pPr indent="228600" algn="just">
              <a:lnSpc>
                <a:spcPct val="132000"/>
              </a:lnSpc>
              <a:spcAft>
                <a:spcPts val="0"/>
              </a:spcAft>
            </a:pPr>
            <a:r>
              <a:rPr lang="en-GB" sz="1800">
                <a:latin typeface="Arial-Rounded" charset="0"/>
                <a:ea typeface="Arial-Rounded" charset="0"/>
                <a:cs typeface="Arial-Rounded" charset="0"/>
              </a:rPr>
              <a:t>- Ai đến gọi cửa, các con đừng mở nhé! Chỉ mở cửa khi nghe tiếng mẹ.</a:t>
            </a:r>
          </a:p>
          <a:p>
            <a:pPr indent="228600" algn="just">
              <a:lnSpc>
                <a:spcPct val="132000"/>
              </a:lnSpc>
              <a:spcAft>
                <a:spcPts val="0"/>
              </a:spcAft>
            </a:pPr>
            <a:r>
              <a:rPr lang="en-US" sz="1800">
                <a:latin typeface="Arial-Rounded" charset="0"/>
                <a:ea typeface="Arial-Rounded" charset="0"/>
                <a:cs typeface="Arial-Rounded" charset="0"/>
              </a:rPr>
              <a:t>Một con sói nấp gần đó. Đợi dê mẹ đi xa, nó gõ cửa và giả giọng dê mẹ.</a:t>
            </a:r>
          </a:p>
          <a:p>
            <a:pPr indent="228600" algn="just">
              <a:lnSpc>
                <a:spcPct val="132000"/>
              </a:lnSpc>
              <a:spcAft>
                <a:spcPts val="0"/>
              </a:spcAft>
            </a:pPr>
            <a:r>
              <a:rPr lang="en-GB" sz="1800">
                <a:latin typeface="Arial-Rounded" charset="0"/>
                <a:ea typeface="Arial-Rounded" charset="0"/>
                <a:cs typeface="Arial-Rounded" charset="0"/>
              </a:rPr>
              <a:t>Nhớ lời mẹ, đàn dê con nói:</a:t>
            </a:r>
          </a:p>
          <a:p>
            <a:pPr indent="228600" algn="just">
              <a:lnSpc>
                <a:spcPct val="132000"/>
              </a:lnSpc>
              <a:spcAft>
                <a:spcPts val="0"/>
              </a:spcAft>
            </a:pPr>
            <a:r>
              <a:rPr lang="en-GB" sz="1800">
                <a:latin typeface="Arial-Rounded" charset="0"/>
                <a:ea typeface="Arial-Rounded" charset="0"/>
                <a:cs typeface="Arial-Rounded" charset="0"/>
              </a:rPr>
              <a:t>- Không phải giọng mẹ. Không mở cửa.</a:t>
            </a:r>
          </a:p>
          <a:p>
            <a:pPr indent="266700" algn="just">
              <a:lnSpc>
                <a:spcPct val="132000"/>
              </a:lnSpc>
              <a:spcAft>
                <a:spcPts val="0"/>
              </a:spcAft>
            </a:pPr>
            <a:r>
              <a:rPr lang="en-US" sz="1800">
                <a:latin typeface="Arial-Rounded" charset="0"/>
                <a:ea typeface="Arial-Rounded" charset="0"/>
                <a:cs typeface="Arial-Rounded" charset="0"/>
              </a:rPr>
              <a:t>Sói đành bỏ đi. </a:t>
            </a:r>
          </a:p>
          <a:p>
            <a:pPr indent="266700" algn="just">
              <a:lnSpc>
                <a:spcPct val="132000"/>
              </a:lnSpc>
              <a:spcAft>
                <a:spcPts val="0"/>
              </a:spcAft>
            </a:pPr>
            <a:r>
              <a:rPr lang="en-US" sz="1800">
                <a:latin typeface="Arial-Rounded" charset="0"/>
                <a:ea typeface="Arial-Rounded" charset="0"/>
                <a:cs typeface="Arial-Rounded" charset="0"/>
              </a:rPr>
              <a:t>Một lúc sau, dê mẹ về. Nghe đúng tiếng mẹ, đàn dê con ra mở cửa và tíu tít khoe:</a:t>
            </a:r>
          </a:p>
          <a:p>
            <a:pPr indent="266700" algn="just">
              <a:lnSpc>
                <a:spcPct val="132000"/>
              </a:lnSpc>
              <a:spcAft>
                <a:spcPts val="0"/>
              </a:spcAft>
            </a:pPr>
            <a:r>
              <a:rPr lang="en-US" sz="1800">
                <a:latin typeface="Arial-Rounded" charset="0"/>
                <a:ea typeface="Arial-Rounded" charset="0"/>
                <a:cs typeface="Arial-Rounded" charset="0"/>
              </a:rPr>
              <a:t>- Lúc mẹ đi vắng, có tiếng gọi cửa, nhưng không phải giọng của mẹ nên chúng con không mở.</a:t>
            </a:r>
          </a:p>
          <a:p>
            <a:pPr indent="361950">
              <a:lnSpc>
                <a:spcPct val="150000"/>
              </a:lnSpc>
            </a:pPr>
            <a:r>
              <a:rPr lang="en-US" sz="1800">
                <a:latin typeface="Arial-Rounded" charset="0"/>
                <a:ea typeface="Arial-Rounded" charset="0"/>
                <a:cs typeface="Arial-Rounded" charset="0"/>
              </a:rPr>
              <a:t>Dê mẹ xoa đầu đàn con:</a:t>
            </a:r>
          </a:p>
          <a:p>
            <a:pPr indent="266700"/>
            <a:r>
              <a:rPr lang="en-US" sz="1800">
                <a:latin typeface="Arial-Rounded" charset="0"/>
                <a:ea typeface="Arial-Rounded" charset="0"/>
                <a:cs typeface="Arial-Rounded" charset="0"/>
              </a:rPr>
              <a:t>- Các con ngoan lắm!</a:t>
            </a:r>
            <a:endParaRPr lang="en-GB" sz="1800">
              <a:latin typeface="Arial-Rounded" charset="0"/>
              <a:ea typeface="Arial-Rounded" charset="0"/>
              <a:cs typeface="Arial-Rounded" charset="0"/>
            </a:endParaRPr>
          </a:p>
          <a:p>
            <a:pPr algn="r"/>
            <a:r>
              <a:rPr lang="en-US" sz="1800" i="1">
                <a:solidFill>
                  <a:srgbClr val="FF0000"/>
                </a:solidFill>
                <a:latin typeface="Arial"/>
                <a:ea typeface="Arial"/>
              </a:rPr>
              <a:t>(Phỏng theo Truyện cổ Grim)</a:t>
            </a:r>
            <a:endParaRPr lang="zh-CN" altLang="en-US" sz="18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3" name="矩形 8">
            <a:extLst>
              <a:ext uri="{FF2B5EF4-FFF2-40B4-BE49-F238E27FC236}">
                <a16:creationId xmlns:a16="http://schemas.microsoft.com/office/drawing/2014/main" id="{7D68E159-C670-49F3-9A64-0FB682A284C4}"/>
              </a:ext>
            </a:extLst>
          </p:cNvPr>
          <p:cNvSpPr/>
          <p:nvPr/>
        </p:nvSpPr>
        <p:spPr>
          <a:xfrm>
            <a:off x="76201" y="-172583"/>
            <a:ext cx="9143999" cy="5679569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18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 MẸ VẮNG NHÀ</a:t>
            </a:r>
          </a:p>
          <a:p>
            <a:pPr indent="228600" algn="just">
              <a:lnSpc>
                <a:spcPct val="132000"/>
              </a:lnSpc>
              <a:spcAft>
                <a:spcPts val="0"/>
              </a:spcAft>
            </a:pPr>
            <a:r>
              <a:rPr lang="en-GB" sz="1800" dirty="0" err="1">
                <a:latin typeface="Arial-Rounded" charset="0"/>
                <a:ea typeface="Arial-Rounded" charset="0"/>
                <a:cs typeface="Arial-Rounded" charset="0"/>
              </a:rPr>
              <a:t>Trong</a:t>
            </a:r>
            <a:r>
              <a:rPr lang="en-GB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latin typeface="Arial-Rounded" charset="0"/>
                <a:ea typeface="Arial-Rounded" charset="0"/>
                <a:cs typeface="Arial-Rounded" charset="0"/>
              </a:rPr>
              <a:t>khu</a:t>
            </a:r>
            <a:r>
              <a:rPr lang="en-GB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latin typeface="Arial-Rounded" charset="0"/>
                <a:ea typeface="Arial-Rounded" charset="0"/>
                <a:cs typeface="Arial-Rounded" charset="0"/>
              </a:rPr>
              <a:t>rừng</a:t>
            </a:r>
            <a:r>
              <a:rPr lang="en-GB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latin typeface="Arial-Rounded" charset="0"/>
                <a:ea typeface="Arial-Rounded" charset="0"/>
                <a:cs typeface="Arial-Rounded" charset="0"/>
              </a:rPr>
              <a:t>nọ</a:t>
            </a:r>
            <a:r>
              <a:rPr lang="en-GB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latin typeface="Arial-Rounded" charset="0"/>
                <a:ea typeface="Arial-Rounded" charset="0"/>
                <a:cs typeface="Arial-Rounded" charset="0"/>
              </a:rPr>
              <a:t>có</a:t>
            </a:r>
            <a:r>
              <a:rPr lang="en-GB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latin typeface="Arial-Rounded" charset="0"/>
                <a:ea typeface="Arial-Rounded" charset="0"/>
                <a:cs typeface="Arial-Rounded" charset="0"/>
              </a:rPr>
              <a:t>một</a:t>
            </a:r>
            <a:r>
              <a:rPr lang="en-GB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latin typeface="Arial-Rounded" charset="0"/>
                <a:ea typeface="Arial-Rounded" charset="0"/>
                <a:cs typeface="Arial-Rounded" charset="0"/>
              </a:rPr>
              <a:t>đàn</a:t>
            </a:r>
            <a:r>
              <a:rPr lang="en-GB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latin typeface="Arial-Rounded" charset="0"/>
                <a:ea typeface="Arial-Rounded" charset="0"/>
                <a:cs typeface="Arial-Rounded" charset="0"/>
              </a:rPr>
              <a:t>dê</a:t>
            </a:r>
            <a:r>
              <a:rPr lang="en-GB" sz="1800" dirty="0">
                <a:latin typeface="Arial-Rounded" charset="0"/>
                <a:ea typeface="Arial-Rounded" charset="0"/>
                <a:cs typeface="Arial-Rounded" charset="0"/>
              </a:rPr>
              <a:t> con </a:t>
            </a:r>
            <a:r>
              <a:rPr lang="en-GB" sz="1800" dirty="0" err="1">
                <a:latin typeface="Arial-Rounded" charset="0"/>
                <a:ea typeface="Arial-Rounded" charset="0"/>
                <a:cs typeface="Arial-Rounded" charset="0"/>
              </a:rPr>
              <a:t>sống</a:t>
            </a:r>
            <a:r>
              <a:rPr lang="en-GB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latin typeface="Arial-Rounded" charset="0"/>
                <a:ea typeface="Arial-Rounded" charset="0"/>
                <a:cs typeface="Arial-Rounded" charset="0"/>
              </a:rPr>
              <a:t>cùng</a:t>
            </a:r>
            <a:r>
              <a:rPr lang="en-GB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latin typeface="Arial-Rounded" charset="0"/>
                <a:ea typeface="Arial-Rounded" charset="0"/>
                <a:cs typeface="Arial-Rounded" charset="0"/>
              </a:rPr>
              <a:t>mẹ</a:t>
            </a:r>
            <a:r>
              <a:rPr lang="en-GB" sz="1800" dirty="0">
                <a:latin typeface="Arial-Rounded" charset="0"/>
                <a:ea typeface="Arial-Rounded" charset="0"/>
                <a:cs typeface="Arial-Rounded" charset="0"/>
              </a:rPr>
              <a:t>.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Một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hôm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,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trước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khi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đi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kiếm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cỏ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,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dê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mẹ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dặn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con:</a:t>
            </a:r>
          </a:p>
          <a:p>
            <a:pPr indent="228600" algn="just">
              <a:lnSpc>
                <a:spcPct val="132000"/>
              </a:lnSpc>
              <a:spcAft>
                <a:spcPts val="0"/>
              </a:spcAft>
            </a:pPr>
            <a:r>
              <a:rPr lang="en-GB" sz="1800" dirty="0">
                <a:latin typeface="Arial-Rounded" charset="0"/>
                <a:ea typeface="Arial-Rounded" charset="0"/>
                <a:cs typeface="Arial-Rounded" charset="0"/>
              </a:rPr>
              <a:t>- Ai </a:t>
            </a:r>
            <a:r>
              <a:rPr lang="en-GB" sz="1800" dirty="0" err="1">
                <a:latin typeface="Arial-Rounded" charset="0"/>
                <a:ea typeface="Arial-Rounded" charset="0"/>
                <a:cs typeface="Arial-Rounded" charset="0"/>
              </a:rPr>
              <a:t>đến</a:t>
            </a:r>
            <a:r>
              <a:rPr lang="en-GB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latin typeface="Arial-Rounded" charset="0"/>
                <a:ea typeface="Arial-Rounded" charset="0"/>
                <a:cs typeface="Arial-Rounded" charset="0"/>
              </a:rPr>
              <a:t>gọi</a:t>
            </a:r>
            <a:r>
              <a:rPr lang="en-GB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latin typeface="Arial-Rounded" charset="0"/>
                <a:ea typeface="Arial-Rounded" charset="0"/>
                <a:cs typeface="Arial-Rounded" charset="0"/>
              </a:rPr>
              <a:t>cửa</a:t>
            </a:r>
            <a:r>
              <a:rPr lang="en-GB" sz="1800" dirty="0">
                <a:latin typeface="Arial-Rounded" charset="0"/>
                <a:ea typeface="Arial-Rounded" charset="0"/>
                <a:cs typeface="Arial-Rounded" charset="0"/>
              </a:rPr>
              <a:t>, </a:t>
            </a:r>
            <a:r>
              <a:rPr lang="en-GB" sz="1800" dirty="0" err="1">
                <a:latin typeface="Arial-Rounded" charset="0"/>
                <a:ea typeface="Arial-Rounded" charset="0"/>
                <a:cs typeface="Arial-Rounded" charset="0"/>
              </a:rPr>
              <a:t>các</a:t>
            </a:r>
            <a:r>
              <a:rPr lang="en-GB" sz="1800" dirty="0">
                <a:latin typeface="Arial-Rounded" charset="0"/>
                <a:ea typeface="Arial-Rounded" charset="0"/>
                <a:cs typeface="Arial-Rounded" charset="0"/>
              </a:rPr>
              <a:t> con </a:t>
            </a:r>
            <a:r>
              <a:rPr lang="en-GB" sz="1800" dirty="0" err="1">
                <a:latin typeface="Arial-Rounded" charset="0"/>
                <a:ea typeface="Arial-Rounded" charset="0"/>
                <a:cs typeface="Arial-Rounded" charset="0"/>
              </a:rPr>
              <a:t>đừng</a:t>
            </a:r>
            <a:r>
              <a:rPr lang="en-GB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latin typeface="Arial-Rounded" charset="0"/>
                <a:ea typeface="Arial-Rounded" charset="0"/>
                <a:cs typeface="Arial-Rounded" charset="0"/>
              </a:rPr>
              <a:t>mở</a:t>
            </a:r>
            <a:r>
              <a:rPr lang="en-GB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latin typeface="Arial-Rounded" charset="0"/>
                <a:ea typeface="Arial-Rounded" charset="0"/>
                <a:cs typeface="Arial-Rounded" charset="0"/>
              </a:rPr>
              <a:t>nhé</a:t>
            </a:r>
            <a:r>
              <a:rPr lang="en-GB" sz="1800" dirty="0">
                <a:latin typeface="Arial-Rounded" charset="0"/>
                <a:ea typeface="Arial-Rounded" charset="0"/>
                <a:cs typeface="Arial-Rounded" charset="0"/>
              </a:rPr>
              <a:t>!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Chỉ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mở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cửa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khi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nghe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tiếng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mẹ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.</a:t>
            </a:r>
          </a:p>
          <a:p>
            <a:pPr indent="228600" algn="just">
              <a:lnSpc>
                <a:spcPct val="132000"/>
              </a:lnSpc>
              <a:spcAft>
                <a:spcPts val="0"/>
              </a:spcAft>
            </a:pPr>
            <a:r>
              <a:rPr lang="en-US" sz="1800" dirty="0" err="1">
                <a:latin typeface="Arial-Rounded" charset="0"/>
                <a:ea typeface="Arial-Rounded" charset="0"/>
                <a:cs typeface="Arial-Rounded" charset="0"/>
              </a:rPr>
              <a:t>Một</a:t>
            </a:r>
            <a:r>
              <a:rPr lang="en-US" sz="1800" dirty="0">
                <a:latin typeface="Arial-Rounded" charset="0"/>
                <a:ea typeface="Arial-Rounded" charset="0"/>
                <a:cs typeface="Arial-Rounded" charset="0"/>
              </a:rPr>
              <a:t> con </a:t>
            </a:r>
            <a:r>
              <a:rPr lang="en-US" sz="1800" dirty="0" err="1">
                <a:latin typeface="Arial-Rounded" charset="0"/>
                <a:ea typeface="Arial-Rounded" charset="0"/>
                <a:cs typeface="Arial-Rounded" charset="0"/>
              </a:rPr>
              <a:t>sói</a:t>
            </a:r>
            <a:r>
              <a:rPr lang="en-US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latin typeface="Arial-Rounded" charset="0"/>
                <a:ea typeface="Arial-Rounded" charset="0"/>
                <a:cs typeface="Arial-Rounded" charset="0"/>
              </a:rPr>
              <a:t>nấp</a:t>
            </a:r>
            <a:r>
              <a:rPr lang="en-US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latin typeface="Arial-Rounded" charset="0"/>
                <a:ea typeface="Arial-Rounded" charset="0"/>
                <a:cs typeface="Arial-Rounded" charset="0"/>
              </a:rPr>
              <a:t>gần</a:t>
            </a:r>
            <a:r>
              <a:rPr lang="en-US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latin typeface="Arial-Rounded" charset="0"/>
                <a:ea typeface="Arial-Rounded" charset="0"/>
                <a:cs typeface="Arial-Rounded" charset="0"/>
              </a:rPr>
              <a:t>đó</a:t>
            </a:r>
            <a:r>
              <a:rPr lang="en-US" sz="1800" dirty="0">
                <a:latin typeface="Arial-Rounded" charset="0"/>
                <a:ea typeface="Arial-Rounded" charset="0"/>
                <a:cs typeface="Arial-Rounded" charset="0"/>
              </a:rPr>
              <a:t>.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Đợi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dê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mẹ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đi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xa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,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nó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gõ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cửa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và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giả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giọng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dê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mẹ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.</a:t>
            </a:r>
          </a:p>
          <a:p>
            <a:pPr indent="228600" algn="just">
              <a:lnSpc>
                <a:spcPct val="132000"/>
              </a:lnSpc>
              <a:spcAft>
                <a:spcPts val="0"/>
              </a:spcAft>
            </a:pPr>
            <a:r>
              <a:rPr lang="en-GB" sz="1800" dirty="0" err="1">
                <a:latin typeface="Arial-Rounded" charset="0"/>
                <a:ea typeface="Arial-Rounded" charset="0"/>
                <a:cs typeface="Arial-Rounded" charset="0"/>
              </a:rPr>
              <a:t>Nhớ</a:t>
            </a:r>
            <a:r>
              <a:rPr lang="en-GB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latin typeface="Arial-Rounded" charset="0"/>
                <a:ea typeface="Arial-Rounded" charset="0"/>
                <a:cs typeface="Arial-Rounded" charset="0"/>
              </a:rPr>
              <a:t>lời</a:t>
            </a:r>
            <a:r>
              <a:rPr lang="en-GB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latin typeface="Arial-Rounded" charset="0"/>
                <a:ea typeface="Arial-Rounded" charset="0"/>
                <a:cs typeface="Arial-Rounded" charset="0"/>
              </a:rPr>
              <a:t>mẹ</a:t>
            </a:r>
            <a:r>
              <a:rPr lang="en-GB" sz="1800" dirty="0">
                <a:latin typeface="Arial-Rounded" charset="0"/>
                <a:ea typeface="Arial-Rounded" charset="0"/>
                <a:cs typeface="Arial-Rounded" charset="0"/>
              </a:rPr>
              <a:t>, </a:t>
            </a:r>
            <a:r>
              <a:rPr lang="en-GB" sz="1800" dirty="0" err="1">
                <a:latin typeface="Arial-Rounded" charset="0"/>
                <a:ea typeface="Arial-Rounded" charset="0"/>
                <a:cs typeface="Arial-Rounded" charset="0"/>
              </a:rPr>
              <a:t>đàn</a:t>
            </a:r>
            <a:r>
              <a:rPr lang="en-GB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latin typeface="Arial-Rounded" charset="0"/>
                <a:ea typeface="Arial-Rounded" charset="0"/>
                <a:cs typeface="Arial-Rounded" charset="0"/>
              </a:rPr>
              <a:t>dê</a:t>
            </a:r>
            <a:r>
              <a:rPr lang="en-GB" sz="1800" dirty="0">
                <a:latin typeface="Arial-Rounded" charset="0"/>
                <a:ea typeface="Arial-Rounded" charset="0"/>
                <a:cs typeface="Arial-Rounded" charset="0"/>
              </a:rPr>
              <a:t> con </a:t>
            </a:r>
            <a:r>
              <a:rPr lang="en-GB" sz="1800" dirty="0" err="1">
                <a:latin typeface="Arial-Rounded" charset="0"/>
                <a:ea typeface="Arial-Rounded" charset="0"/>
                <a:cs typeface="Arial-Rounded" charset="0"/>
              </a:rPr>
              <a:t>nói</a:t>
            </a:r>
            <a:r>
              <a:rPr lang="en-GB" sz="1800" dirty="0">
                <a:latin typeface="Arial-Rounded" charset="0"/>
                <a:ea typeface="Arial-Rounded" charset="0"/>
                <a:cs typeface="Arial-Rounded" charset="0"/>
              </a:rPr>
              <a:t>:</a:t>
            </a:r>
          </a:p>
          <a:p>
            <a:pPr indent="228600" algn="just">
              <a:lnSpc>
                <a:spcPct val="132000"/>
              </a:lnSpc>
              <a:spcAft>
                <a:spcPts val="0"/>
              </a:spcAft>
            </a:pPr>
            <a:r>
              <a:rPr lang="en-GB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-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Không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phải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giọng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mẹ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. </a:t>
            </a:r>
            <a:r>
              <a:rPr lang="en-GB" sz="1800" dirty="0" err="1" smtClean="0">
                <a:latin typeface="Arial-Rounded" charset="0"/>
                <a:ea typeface="Arial-Rounded" charset="0"/>
                <a:cs typeface="Arial-Rounded" charset="0"/>
              </a:rPr>
              <a:t>Không</a:t>
            </a:r>
            <a:r>
              <a:rPr lang="en-GB" sz="18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latin typeface="Arial-Rounded" charset="0"/>
                <a:ea typeface="Arial-Rounded" charset="0"/>
                <a:cs typeface="Arial-Rounded" charset="0"/>
              </a:rPr>
              <a:t>mở</a:t>
            </a:r>
            <a:r>
              <a:rPr lang="en-GB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latin typeface="Arial-Rounded" charset="0"/>
                <a:ea typeface="Arial-Rounded" charset="0"/>
                <a:cs typeface="Arial-Rounded" charset="0"/>
              </a:rPr>
              <a:t>cửa</a:t>
            </a:r>
            <a:r>
              <a:rPr lang="en-GB" sz="1800" dirty="0">
                <a:latin typeface="Arial-Rounded" charset="0"/>
                <a:ea typeface="Arial-Rounded" charset="0"/>
                <a:cs typeface="Arial-Rounded" charset="0"/>
              </a:rPr>
              <a:t>.</a:t>
            </a:r>
          </a:p>
          <a:p>
            <a:pPr indent="266700" algn="just">
              <a:lnSpc>
                <a:spcPct val="132000"/>
              </a:lnSpc>
              <a:spcAft>
                <a:spcPts val="0"/>
              </a:spcAft>
            </a:pP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Sói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đành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bỏ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đi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. </a:t>
            </a:r>
          </a:p>
          <a:p>
            <a:pPr indent="266700" algn="just">
              <a:lnSpc>
                <a:spcPct val="132000"/>
              </a:lnSpc>
              <a:spcAft>
                <a:spcPts val="0"/>
              </a:spcAft>
            </a:pPr>
            <a:r>
              <a:rPr lang="en-US" sz="1800" dirty="0" err="1">
                <a:latin typeface="Arial-Rounded" charset="0"/>
                <a:ea typeface="Arial-Rounded" charset="0"/>
                <a:cs typeface="Arial-Rounded" charset="0"/>
              </a:rPr>
              <a:t>Một</a:t>
            </a:r>
            <a:r>
              <a:rPr lang="en-US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latin typeface="Arial-Rounded" charset="0"/>
                <a:ea typeface="Arial-Rounded" charset="0"/>
                <a:cs typeface="Arial-Rounded" charset="0"/>
              </a:rPr>
              <a:t>lúc</a:t>
            </a:r>
            <a:r>
              <a:rPr lang="en-US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latin typeface="Arial-Rounded" charset="0"/>
                <a:ea typeface="Arial-Rounded" charset="0"/>
                <a:cs typeface="Arial-Rounded" charset="0"/>
              </a:rPr>
              <a:t>sau</a:t>
            </a:r>
            <a:r>
              <a:rPr lang="en-US" sz="1800" dirty="0">
                <a:latin typeface="Arial-Rounded" charset="0"/>
                <a:ea typeface="Arial-Rounded" charset="0"/>
                <a:cs typeface="Arial-Rounded" charset="0"/>
              </a:rPr>
              <a:t>, </a:t>
            </a:r>
            <a:r>
              <a:rPr lang="en-US" sz="1800" dirty="0" err="1">
                <a:latin typeface="Arial-Rounded" charset="0"/>
                <a:ea typeface="Arial-Rounded" charset="0"/>
                <a:cs typeface="Arial-Rounded" charset="0"/>
              </a:rPr>
              <a:t>dê</a:t>
            </a:r>
            <a:r>
              <a:rPr lang="en-US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latin typeface="Arial-Rounded" charset="0"/>
                <a:ea typeface="Arial-Rounded" charset="0"/>
                <a:cs typeface="Arial-Rounded" charset="0"/>
              </a:rPr>
              <a:t>mẹ</a:t>
            </a:r>
            <a:r>
              <a:rPr lang="en-US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latin typeface="Arial-Rounded" charset="0"/>
                <a:ea typeface="Arial-Rounded" charset="0"/>
                <a:cs typeface="Arial-Rounded" charset="0"/>
              </a:rPr>
              <a:t>về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.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Nghe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đúng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tiếng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mẹ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,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đàn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dê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con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ra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mở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cửa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và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tíu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tít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khoe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:</a:t>
            </a:r>
          </a:p>
          <a:p>
            <a:pPr indent="266700" algn="just">
              <a:lnSpc>
                <a:spcPct val="132000"/>
              </a:lnSpc>
              <a:spcAft>
                <a:spcPts val="0"/>
              </a:spcAft>
            </a:pPr>
            <a:r>
              <a:rPr lang="en-US" sz="1800" dirty="0">
                <a:latin typeface="Arial-Rounded" charset="0"/>
                <a:ea typeface="Arial-Rounded" charset="0"/>
                <a:cs typeface="Arial-Rounded" charset="0"/>
              </a:rPr>
              <a:t>- </a:t>
            </a:r>
            <a:r>
              <a:rPr lang="en-US" sz="1800" dirty="0" err="1">
                <a:latin typeface="Arial-Rounded" charset="0"/>
                <a:ea typeface="Arial-Rounded" charset="0"/>
                <a:cs typeface="Arial-Rounded" charset="0"/>
              </a:rPr>
              <a:t>Lúc</a:t>
            </a:r>
            <a:r>
              <a:rPr lang="en-US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latin typeface="Arial-Rounded" charset="0"/>
                <a:ea typeface="Arial-Rounded" charset="0"/>
                <a:cs typeface="Arial-Rounded" charset="0"/>
              </a:rPr>
              <a:t>mẹ</a:t>
            </a:r>
            <a:r>
              <a:rPr lang="en-US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latin typeface="Arial-Rounded" charset="0"/>
                <a:ea typeface="Arial-Rounded" charset="0"/>
                <a:cs typeface="Arial-Rounded" charset="0"/>
              </a:rPr>
              <a:t>đi</a:t>
            </a:r>
            <a:r>
              <a:rPr lang="en-US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latin typeface="Arial-Rounded" charset="0"/>
                <a:ea typeface="Arial-Rounded" charset="0"/>
                <a:cs typeface="Arial-Rounded" charset="0"/>
              </a:rPr>
              <a:t>vắng</a:t>
            </a:r>
            <a:r>
              <a:rPr lang="en-US" sz="1800" dirty="0">
                <a:latin typeface="Arial-Rounded" charset="0"/>
                <a:ea typeface="Arial-Rounded" charset="0"/>
                <a:cs typeface="Arial-Rounded" charset="0"/>
              </a:rPr>
              <a:t>, </a:t>
            </a:r>
            <a:r>
              <a:rPr lang="en-US" sz="1800" dirty="0" err="1">
                <a:latin typeface="Arial-Rounded" charset="0"/>
                <a:ea typeface="Arial-Rounded" charset="0"/>
                <a:cs typeface="Arial-Rounded" charset="0"/>
              </a:rPr>
              <a:t>có</a:t>
            </a:r>
            <a:r>
              <a:rPr lang="en-US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latin typeface="Arial-Rounded" charset="0"/>
                <a:ea typeface="Arial-Rounded" charset="0"/>
                <a:cs typeface="Arial-Rounded" charset="0"/>
              </a:rPr>
              <a:t>tiếng</a:t>
            </a:r>
            <a:r>
              <a:rPr lang="en-US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latin typeface="Arial-Rounded" charset="0"/>
                <a:ea typeface="Arial-Rounded" charset="0"/>
                <a:cs typeface="Arial-Rounded" charset="0"/>
              </a:rPr>
              <a:t>gọi</a:t>
            </a:r>
            <a:r>
              <a:rPr lang="en-US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latin typeface="Arial-Rounded" charset="0"/>
                <a:ea typeface="Arial-Rounded" charset="0"/>
                <a:cs typeface="Arial-Rounded" charset="0"/>
              </a:rPr>
              <a:t>cửa</a:t>
            </a:r>
            <a:r>
              <a:rPr lang="en-US" sz="1800" dirty="0">
                <a:latin typeface="Arial-Rounded" charset="0"/>
                <a:ea typeface="Arial-Rounded" charset="0"/>
                <a:cs typeface="Arial-Rounded" charset="0"/>
              </a:rPr>
              <a:t>, </a:t>
            </a:r>
            <a:r>
              <a:rPr lang="en-US" sz="1800" dirty="0" err="1">
                <a:latin typeface="Arial-Rounded" charset="0"/>
                <a:ea typeface="Arial-Rounded" charset="0"/>
                <a:cs typeface="Arial-Rounded" charset="0"/>
              </a:rPr>
              <a:t>nhưng</a:t>
            </a:r>
            <a:r>
              <a:rPr lang="en-US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latin typeface="Arial-Rounded" charset="0"/>
                <a:ea typeface="Arial-Rounded" charset="0"/>
                <a:cs typeface="Arial-Rounded" charset="0"/>
              </a:rPr>
              <a:t>không</a:t>
            </a:r>
            <a:r>
              <a:rPr lang="en-US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latin typeface="Arial-Rounded" charset="0"/>
                <a:ea typeface="Arial-Rounded" charset="0"/>
                <a:cs typeface="Arial-Rounded" charset="0"/>
              </a:rPr>
              <a:t>phải</a:t>
            </a:r>
            <a:r>
              <a:rPr lang="en-US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latin typeface="Arial-Rounded" charset="0"/>
                <a:ea typeface="Arial-Rounded" charset="0"/>
                <a:cs typeface="Arial-Rounded" charset="0"/>
              </a:rPr>
              <a:t>giọng</a:t>
            </a:r>
            <a:r>
              <a:rPr lang="en-US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latin typeface="Arial-Rounded" charset="0"/>
                <a:ea typeface="Arial-Rounded" charset="0"/>
                <a:cs typeface="Arial-Rounded" charset="0"/>
              </a:rPr>
              <a:t>của</a:t>
            </a:r>
            <a:r>
              <a:rPr lang="en-US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latin typeface="Arial-Rounded" charset="0"/>
                <a:ea typeface="Arial-Rounded" charset="0"/>
                <a:cs typeface="Arial-Rounded" charset="0"/>
              </a:rPr>
              <a:t>mẹ</a:t>
            </a:r>
            <a:r>
              <a:rPr lang="en-US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latin typeface="Arial-Rounded" charset="0"/>
                <a:ea typeface="Arial-Rounded" charset="0"/>
                <a:cs typeface="Arial-Rounded" charset="0"/>
              </a:rPr>
              <a:t>nên</a:t>
            </a:r>
            <a:r>
              <a:rPr lang="en-US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latin typeface="Arial-Rounded" charset="0"/>
                <a:ea typeface="Arial-Rounded" charset="0"/>
                <a:cs typeface="Arial-Rounded" charset="0"/>
              </a:rPr>
              <a:t>chúng</a:t>
            </a:r>
            <a:r>
              <a:rPr lang="en-US" sz="1800" dirty="0">
                <a:latin typeface="Arial-Rounded" charset="0"/>
                <a:ea typeface="Arial-Rounded" charset="0"/>
                <a:cs typeface="Arial-Rounded" charset="0"/>
              </a:rPr>
              <a:t> con </a:t>
            </a:r>
            <a:r>
              <a:rPr lang="en-US" sz="1800" dirty="0" err="1">
                <a:latin typeface="Arial-Rounded" charset="0"/>
                <a:ea typeface="Arial-Rounded" charset="0"/>
                <a:cs typeface="Arial-Rounded" charset="0"/>
              </a:rPr>
              <a:t>không</a:t>
            </a:r>
            <a:r>
              <a:rPr lang="en-US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latin typeface="Arial-Rounded" charset="0"/>
                <a:ea typeface="Arial-Rounded" charset="0"/>
                <a:cs typeface="Arial-Rounded" charset="0"/>
              </a:rPr>
              <a:t>mở</a:t>
            </a:r>
            <a:r>
              <a:rPr lang="en-US" sz="1800" dirty="0">
                <a:latin typeface="Arial-Rounded" charset="0"/>
                <a:ea typeface="Arial-Rounded" charset="0"/>
                <a:cs typeface="Arial-Rounded" charset="0"/>
              </a:rPr>
              <a:t>.</a:t>
            </a:r>
          </a:p>
          <a:p>
            <a:pPr indent="361950">
              <a:lnSpc>
                <a:spcPct val="150000"/>
              </a:lnSpc>
            </a:pP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Dê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mẹ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xoa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đầu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đàn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con:</a:t>
            </a:r>
          </a:p>
          <a:p>
            <a:pPr indent="266700"/>
            <a:r>
              <a:rPr lang="en-US" sz="1800" dirty="0">
                <a:latin typeface="Arial-Rounded" charset="0"/>
                <a:ea typeface="Arial-Rounded" charset="0"/>
                <a:cs typeface="Arial-Rounded" charset="0"/>
              </a:rPr>
              <a:t>- </a:t>
            </a:r>
            <a:r>
              <a:rPr lang="en-US" sz="1800" dirty="0" err="1">
                <a:latin typeface="Arial-Rounded" charset="0"/>
                <a:ea typeface="Arial-Rounded" charset="0"/>
                <a:cs typeface="Arial-Rounded" charset="0"/>
              </a:rPr>
              <a:t>Các</a:t>
            </a:r>
            <a:r>
              <a:rPr lang="en-US" sz="1800" dirty="0">
                <a:latin typeface="Arial-Rounded" charset="0"/>
                <a:ea typeface="Arial-Rounded" charset="0"/>
                <a:cs typeface="Arial-Rounded" charset="0"/>
              </a:rPr>
              <a:t> con </a:t>
            </a:r>
            <a:r>
              <a:rPr lang="en-US" sz="1800" dirty="0" err="1">
                <a:latin typeface="Arial-Rounded" charset="0"/>
                <a:ea typeface="Arial-Rounded" charset="0"/>
                <a:cs typeface="Arial-Rounded" charset="0"/>
              </a:rPr>
              <a:t>ngoan</a:t>
            </a:r>
            <a:r>
              <a:rPr lang="en-US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latin typeface="Arial-Rounded" charset="0"/>
                <a:ea typeface="Arial-Rounded" charset="0"/>
                <a:cs typeface="Arial-Rounded" charset="0"/>
              </a:rPr>
              <a:t>lắm</a:t>
            </a:r>
            <a:r>
              <a:rPr lang="en-US" sz="1800" dirty="0">
                <a:latin typeface="Arial-Rounded" charset="0"/>
                <a:ea typeface="Arial-Rounded" charset="0"/>
                <a:cs typeface="Arial-Rounded" charset="0"/>
              </a:rPr>
              <a:t>!</a:t>
            </a:r>
            <a:endParaRPr lang="en-GB" sz="1800" dirty="0">
              <a:latin typeface="Arial-Rounded" charset="0"/>
              <a:ea typeface="Arial-Rounded" charset="0"/>
              <a:cs typeface="Arial-Rounded" charset="0"/>
            </a:endParaRPr>
          </a:p>
          <a:p>
            <a:pPr algn="r"/>
            <a:r>
              <a:rPr lang="en-US" sz="1800" i="1" dirty="0">
                <a:solidFill>
                  <a:srgbClr val="FF0000"/>
                </a:solidFill>
                <a:latin typeface="Arial"/>
                <a:ea typeface="Arial"/>
              </a:rPr>
              <a:t>(</a:t>
            </a:r>
            <a:r>
              <a:rPr lang="en-US" sz="1800" i="1" dirty="0" err="1">
                <a:solidFill>
                  <a:srgbClr val="FF0000"/>
                </a:solidFill>
                <a:latin typeface="Arial"/>
                <a:ea typeface="Arial"/>
              </a:rPr>
              <a:t>Phỏng</a:t>
            </a:r>
            <a:r>
              <a:rPr lang="en-US" sz="1800" i="1" dirty="0">
                <a:solidFill>
                  <a:srgbClr val="FF0000"/>
                </a:solidFill>
                <a:latin typeface="Arial"/>
                <a:ea typeface="Arial"/>
              </a:rPr>
              <a:t> </a:t>
            </a:r>
            <a:r>
              <a:rPr lang="en-US" sz="1800" i="1" dirty="0" err="1">
                <a:solidFill>
                  <a:srgbClr val="FF0000"/>
                </a:solidFill>
                <a:latin typeface="Arial"/>
                <a:ea typeface="Arial"/>
              </a:rPr>
              <a:t>theo</a:t>
            </a:r>
            <a:r>
              <a:rPr lang="en-US" sz="1800" i="1" dirty="0">
                <a:solidFill>
                  <a:srgbClr val="FF0000"/>
                </a:solidFill>
                <a:latin typeface="Arial"/>
                <a:ea typeface="Arial"/>
              </a:rPr>
              <a:t> </a:t>
            </a:r>
            <a:r>
              <a:rPr lang="en-US" sz="1800" i="1" dirty="0" err="1">
                <a:solidFill>
                  <a:srgbClr val="FF0000"/>
                </a:solidFill>
                <a:latin typeface="Arial"/>
                <a:ea typeface="Arial"/>
              </a:rPr>
              <a:t>Truyện</a:t>
            </a:r>
            <a:r>
              <a:rPr lang="en-US" sz="1800" i="1" dirty="0">
                <a:solidFill>
                  <a:srgbClr val="FF0000"/>
                </a:solidFill>
                <a:latin typeface="Arial"/>
                <a:ea typeface="Arial"/>
              </a:rPr>
              <a:t> </a:t>
            </a:r>
            <a:r>
              <a:rPr lang="en-US" sz="1800" i="1" dirty="0" err="1">
                <a:solidFill>
                  <a:srgbClr val="FF0000"/>
                </a:solidFill>
                <a:latin typeface="Arial"/>
                <a:ea typeface="Arial"/>
              </a:rPr>
              <a:t>cổ</a:t>
            </a:r>
            <a:r>
              <a:rPr lang="en-US" sz="1800" i="1" dirty="0">
                <a:solidFill>
                  <a:srgbClr val="FF0000"/>
                </a:solidFill>
                <a:latin typeface="Arial"/>
                <a:ea typeface="Arial"/>
              </a:rPr>
              <a:t> Grim)</a:t>
            </a:r>
            <a:endParaRPr lang="zh-CN" altLang="en-US" sz="18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4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410481" y="417414"/>
            <a:ext cx="280643" cy="30143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Lưu đồ: Đường kết nối 10">
            <a:extLst>
              <a:ext uri="{FF2B5EF4-FFF2-40B4-BE49-F238E27FC236}">
                <a16:creationId xmlns:a16="http://schemas.microsoft.com/office/drawing/2014/main" id="{C74DFE52-BB91-47E6-AC07-F1FB590B50DF}"/>
              </a:ext>
            </a:extLst>
          </p:cNvPr>
          <p:cNvSpPr/>
          <p:nvPr/>
        </p:nvSpPr>
        <p:spPr>
          <a:xfrm>
            <a:off x="5685174" y="339098"/>
            <a:ext cx="304245" cy="22903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Lưu đồ: Đường kết nối 11">
            <a:extLst>
              <a:ext uri="{FF2B5EF4-FFF2-40B4-BE49-F238E27FC236}">
                <a16:creationId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415945" y="1101571"/>
            <a:ext cx="283977" cy="261618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Lưu đồ: Đường kết nối 12">
            <a:extLst>
              <a:ext uri="{FF2B5EF4-FFF2-40B4-BE49-F238E27FC236}">
                <a16:creationId xmlns:a16="http://schemas.microsoft.com/office/drawing/2014/main" id="{8D1E81D9-390E-4725-8248-2F04F6E94D2A}"/>
              </a:ext>
            </a:extLst>
          </p:cNvPr>
          <p:cNvSpPr/>
          <p:nvPr/>
        </p:nvSpPr>
        <p:spPr>
          <a:xfrm>
            <a:off x="4301794" y="1023665"/>
            <a:ext cx="261382" cy="27650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Lưu đồ: Đường kết nối 13">
            <a:extLst>
              <a:ext uri="{FF2B5EF4-FFF2-40B4-BE49-F238E27FC236}">
                <a16:creationId xmlns:a16="http://schemas.microsoft.com/office/drawing/2014/main" id="{0D0C2A7E-B1FD-4517-8C36-147B5A25E009}"/>
              </a:ext>
            </a:extLst>
          </p:cNvPr>
          <p:cNvSpPr/>
          <p:nvPr/>
        </p:nvSpPr>
        <p:spPr>
          <a:xfrm>
            <a:off x="375385" y="1471437"/>
            <a:ext cx="286628" cy="25984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Lưu đồ: Đường kết nối 14">
            <a:extLst>
              <a:ext uri="{FF2B5EF4-FFF2-40B4-BE49-F238E27FC236}">
                <a16:creationId xmlns:a16="http://schemas.microsoft.com/office/drawing/2014/main" id="{1F044D47-2CF2-4C74-BFC9-F1F6021FA1A7}"/>
              </a:ext>
            </a:extLst>
          </p:cNvPr>
          <p:cNvSpPr/>
          <p:nvPr/>
        </p:nvSpPr>
        <p:spPr>
          <a:xfrm>
            <a:off x="2853299" y="1451785"/>
            <a:ext cx="246196" cy="197200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374236" y="1850142"/>
            <a:ext cx="287777" cy="2620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403321" y="2241449"/>
            <a:ext cx="253587" cy="26169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2786030" y="2160250"/>
            <a:ext cx="269328" cy="21204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vi-V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362449" y="3036591"/>
            <a:ext cx="274834" cy="2963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2688340" y="2776890"/>
            <a:ext cx="329917" cy="29917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350072" y="3385153"/>
            <a:ext cx="287211" cy="30357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329832" y="4180240"/>
            <a:ext cx="265269" cy="257386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04050" y="3011617"/>
            <a:ext cx="3785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11</a:t>
            </a:r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658374" y="2776890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12</a:t>
            </a:r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92702" y="3373045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13</a:t>
            </a:r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40070" y="4127647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14</a:t>
            </a:r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374236" y="2641077"/>
            <a:ext cx="274834" cy="2963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06614" y="2598897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10</a:t>
            </a:r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350443" y="4485701"/>
            <a:ext cx="265269" cy="257386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81688" y="4430935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15</a:t>
            </a:r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973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50"/>
                            </p:stCondLst>
                            <p:childTnLst>
                              <p:par>
                                <p:cTn id="1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750"/>
                            </p:stCondLst>
                            <p:childTnLst>
                              <p:par>
                                <p:cTn id="3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250"/>
                            </p:stCondLst>
                            <p:childTnLst>
                              <p:par>
                                <p:cTn id="4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750"/>
                            </p:stCondLst>
                            <p:childTnLst>
                              <p:par>
                                <p:cTn id="5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500"/>
                            </p:stCondLst>
                            <p:childTnLst>
                              <p:par>
                                <p:cTn id="5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250"/>
                            </p:stCondLst>
                            <p:childTnLst>
                              <p:par>
                                <p:cTn id="5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9000"/>
                            </p:stCondLst>
                            <p:childTnLst>
                              <p:par>
                                <p:cTn id="6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0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/>
      <p:bldP spid="22" grpId="1"/>
      <p:bldP spid="23" grpId="0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/>
      <p:bldP spid="38" grpId="0"/>
      <p:bldP spid="39" grpId="0"/>
      <p:bldP spid="40" grpId="0"/>
      <p:bldP spid="41" grpId="0" animBg="1"/>
      <p:bldP spid="42" grpId="0"/>
      <p:bldP spid="44" grpId="0" animBg="1"/>
      <p:bldP spid="4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8">
            <a:extLst>
              <a:ext uri="{FF2B5EF4-FFF2-40B4-BE49-F238E27FC236}">
                <a16:creationId xmlns:a16="http://schemas.microsoft.com/office/drawing/2014/main" id="{A2C345DF-CF54-42A2-82D9-AC69AA50A51A}"/>
              </a:ext>
            </a:extLst>
          </p:cNvPr>
          <p:cNvSpPr/>
          <p:nvPr/>
        </p:nvSpPr>
        <p:spPr>
          <a:xfrm>
            <a:off x="76201" y="-172583"/>
            <a:ext cx="9143999" cy="5679569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1800" b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 MẸ VẮNG NHÀ</a:t>
            </a:r>
            <a:endParaRPr lang="en-US" altLang="zh-CN" sz="1800" b="1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indent="228600" algn="just">
              <a:lnSpc>
                <a:spcPct val="132000"/>
              </a:lnSpc>
              <a:spcAft>
                <a:spcPts val="0"/>
              </a:spcAft>
            </a:pPr>
            <a:r>
              <a:rPr lang="en-GB" sz="1800">
                <a:latin typeface="Arial-Rounded" charset="0"/>
                <a:ea typeface="Arial-Rounded" charset="0"/>
                <a:cs typeface="Arial-Rounded" charset="0"/>
              </a:rPr>
              <a:t>Trong khu rừng nọ có một đàn dê con sống cùng mẹ. Một hôm, trước khi đi kiếm cỏ, dê mẹ dặn con:</a:t>
            </a:r>
          </a:p>
          <a:p>
            <a:pPr indent="228600" algn="just">
              <a:lnSpc>
                <a:spcPct val="132000"/>
              </a:lnSpc>
              <a:spcAft>
                <a:spcPts val="0"/>
              </a:spcAft>
            </a:pPr>
            <a:r>
              <a:rPr lang="en-GB" sz="1800">
                <a:latin typeface="Arial-Rounded" charset="0"/>
                <a:ea typeface="Arial-Rounded" charset="0"/>
                <a:cs typeface="Arial-Rounded" charset="0"/>
              </a:rPr>
              <a:t>- Ai đến gọi cửa, các con đừng mở nhé! Chỉ mở cửa khi nghe tiếng mẹ.</a:t>
            </a:r>
          </a:p>
          <a:p>
            <a:pPr indent="228600" algn="just">
              <a:lnSpc>
                <a:spcPct val="132000"/>
              </a:lnSpc>
              <a:spcAft>
                <a:spcPts val="0"/>
              </a:spcAft>
            </a:pPr>
            <a:r>
              <a:rPr lang="en-US" sz="180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Một con sói nấp gần đó. Đợi dê mẹ đi xa, nó gõ cửa và giả giọng dê mẹ.</a:t>
            </a:r>
          </a:p>
          <a:p>
            <a:pPr indent="228600" algn="just">
              <a:lnSpc>
                <a:spcPct val="132000"/>
              </a:lnSpc>
              <a:spcAft>
                <a:spcPts val="0"/>
              </a:spcAft>
            </a:pPr>
            <a:r>
              <a:rPr lang="en-GB" sz="180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Nhớ lời mẹ, đàn dê con nói:</a:t>
            </a:r>
          </a:p>
          <a:p>
            <a:pPr indent="228600" algn="just">
              <a:lnSpc>
                <a:spcPct val="132000"/>
              </a:lnSpc>
              <a:spcAft>
                <a:spcPts val="0"/>
              </a:spcAft>
            </a:pPr>
            <a:r>
              <a:rPr lang="en-GB" sz="180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- Không phải giọng mẹ. Không mở cửa.</a:t>
            </a:r>
          </a:p>
          <a:p>
            <a:pPr indent="266700" algn="just">
              <a:lnSpc>
                <a:spcPct val="132000"/>
              </a:lnSpc>
              <a:spcAft>
                <a:spcPts val="0"/>
              </a:spcAft>
            </a:pPr>
            <a:r>
              <a:rPr lang="en-US" sz="180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Sói đành bỏ đi. </a:t>
            </a:r>
          </a:p>
          <a:p>
            <a:pPr indent="266700" algn="just">
              <a:lnSpc>
                <a:spcPct val="132000"/>
              </a:lnSpc>
              <a:spcAft>
                <a:spcPts val="0"/>
              </a:spcAft>
            </a:pPr>
            <a:r>
              <a:rPr lang="en-US" sz="1800">
                <a:latin typeface="Arial-Rounded" charset="0"/>
                <a:ea typeface="Arial-Rounded" charset="0"/>
                <a:cs typeface="Arial-Rounded" charset="0"/>
              </a:rPr>
              <a:t>Một lúc sau, dê mẹ về. Nghe đúng tiếng mẹ, đàn dê con ra mở cửa và tíu tít khoe:</a:t>
            </a:r>
          </a:p>
          <a:p>
            <a:pPr indent="266700" algn="just">
              <a:lnSpc>
                <a:spcPct val="132000"/>
              </a:lnSpc>
              <a:spcAft>
                <a:spcPts val="0"/>
              </a:spcAft>
            </a:pPr>
            <a:r>
              <a:rPr lang="en-US" sz="1800">
                <a:latin typeface="Arial-Rounded" charset="0"/>
                <a:ea typeface="Arial-Rounded" charset="0"/>
                <a:cs typeface="Arial-Rounded" charset="0"/>
              </a:rPr>
              <a:t>- Lúc mẹ đi vắng, có tiếng gọi cửa, nhưng không phải giọng của mẹ nên chúng con không mở.</a:t>
            </a:r>
          </a:p>
          <a:p>
            <a:pPr indent="361950">
              <a:lnSpc>
                <a:spcPct val="150000"/>
              </a:lnSpc>
            </a:pPr>
            <a:r>
              <a:rPr lang="en-US" sz="1800">
                <a:latin typeface="Arial-Rounded" charset="0"/>
                <a:ea typeface="Arial-Rounded" charset="0"/>
                <a:cs typeface="Arial-Rounded" charset="0"/>
              </a:rPr>
              <a:t>Dê mẹ xoa đầu đàn con:</a:t>
            </a:r>
          </a:p>
          <a:p>
            <a:pPr indent="266700"/>
            <a:r>
              <a:rPr lang="en-US" sz="1800">
                <a:latin typeface="Arial-Rounded" charset="0"/>
                <a:ea typeface="Arial-Rounded" charset="0"/>
                <a:cs typeface="Arial-Rounded" charset="0"/>
              </a:rPr>
              <a:t>- Các con ngoan lắm!</a:t>
            </a:r>
            <a:endParaRPr lang="en-GB" sz="1800">
              <a:latin typeface="Arial-Rounded" charset="0"/>
              <a:ea typeface="Arial-Rounded" charset="0"/>
              <a:cs typeface="Arial-Rounded" charset="0"/>
            </a:endParaRPr>
          </a:p>
          <a:p>
            <a:pPr algn="r"/>
            <a:r>
              <a:rPr lang="en-US" sz="1800" i="1">
                <a:solidFill>
                  <a:srgbClr val="FF0000"/>
                </a:solidFill>
                <a:latin typeface="Arial"/>
                <a:ea typeface="Arial"/>
              </a:rPr>
              <a:t>(Phỏng theo Truyện cổ Grim)</a:t>
            </a:r>
            <a:endParaRPr lang="zh-CN" altLang="en-US" sz="18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8E43FDCD-5BCB-413B-B719-F6287EB41BA8}"/>
              </a:ext>
            </a:extLst>
          </p:cNvPr>
          <p:cNvSpPr/>
          <p:nvPr/>
        </p:nvSpPr>
        <p:spPr>
          <a:xfrm>
            <a:off x="76201" y="342900"/>
            <a:ext cx="444500" cy="4445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>
                <a:solidFill>
                  <a:sysClr val="windowText" lastClr="00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9AC77F4-5B5E-4871-BE63-279D023EB274}"/>
              </a:ext>
            </a:extLst>
          </p:cNvPr>
          <p:cNvSpPr/>
          <p:nvPr/>
        </p:nvSpPr>
        <p:spPr>
          <a:xfrm>
            <a:off x="76201" y="1447800"/>
            <a:ext cx="444500" cy="4445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>
                <a:solidFill>
                  <a:sysClr val="windowText" lastClr="00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2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F4D3222-9035-43FE-A42C-725C3EF86E98}"/>
              </a:ext>
            </a:extLst>
          </p:cNvPr>
          <p:cNvSpPr/>
          <p:nvPr/>
        </p:nvSpPr>
        <p:spPr>
          <a:xfrm>
            <a:off x="76201" y="2908300"/>
            <a:ext cx="444500" cy="4445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>
                <a:solidFill>
                  <a:sysClr val="windowText" lastClr="00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879373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 animBg="1"/>
      <p:bldP spid="8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07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E8165A-4428-447D-B75D-86640481E8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0575" y="1136650"/>
            <a:ext cx="4066384" cy="3377477"/>
          </a:xfrm>
          <a:prstGeom prst="rect">
            <a:avLst/>
          </a:prstGeom>
        </p:spPr>
      </p:pic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161313" y="292280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</a:t>
            </a:r>
            <a:r>
              <a:rPr lang="en-US" altLang="zh-CN" sz="320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Dê mẹ dặn dê con chỉ được mở cửa khi nào?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161313" y="292279"/>
            <a:ext cx="62069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</a:t>
            </a:r>
            <a:r>
              <a:rPr lang="en-US" altLang="zh-CN" sz="320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Sói làm gì khi dê mẹ vừa đi xa?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212113" y="298885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</a:t>
            </a:r>
            <a:r>
              <a:rPr lang="en-US" altLang="zh-CN" sz="320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Khi về, dê mẹ đã nói gì với đàn con?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0023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7" ma:contentTypeDescription="Create a new document." ma:contentTypeScope="" ma:versionID="ae27ad75609f560b794f51fe79703aa0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662feb58b47efb0c69aedb5778475eaf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56F18A0-6FEA-41E4-A1FE-3FCDC3E71B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9FB348E-5AF4-49FB-8FE5-650F6DA25C7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00BBF27-AEA7-4E39-9873-833F6E66B524}">
  <ds:schemaRefs>
    <ds:schemaRef ds:uri="2954521b-b4ab-4ce3-8aa8-8bfa99a4c36e"/>
    <ds:schemaRef ds:uri="http://purl.org/dc/elements/1.1/"/>
    <ds:schemaRef ds:uri="http://schemas.microsoft.com/office/2006/metadata/properties"/>
    <ds:schemaRef ds:uri="http://purl.org/dc/terms/"/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740</TotalTime>
  <Words>983</Words>
  <Application>Microsoft Office PowerPoint</Application>
  <PresentationFormat>On-screen Show (16:9)</PresentationFormat>
  <Paragraphs>142</Paragraphs>
  <Slides>26</Slides>
  <Notes>11</Notes>
  <HiddenSlides>0</HiddenSlides>
  <MMClips>6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7" baseType="lpstr">
      <vt:lpstr>DFPOP1-W9</vt:lpstr>
      <vt:lpstr>Calibri</vt:lpstr>
      <vt:lpstr>HL Hoctro</vt:lpstr>
      <vt:lpstr>Times New Roman</vt:lpstr>
      <vt:lpstr>华康少女文字W5</vt:lpstr>
      <vt:lpstr>HP001 4 hàng</vt:lpstr>
      <vt:lpstr>Arial</vt:lpstr>
      <vt:lpstr>HP-211</vt:lpstr>
      <vt:lpstr>宋体</vt:lpstr>
      <vt:lpstr>Arial-Rounded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Techsi.vn</cp:lastModifiedBy>
  <cp:revision>85</cp:revision>
  <dcterms:created xsi:type="dcterms:W3CDTF">2020-08-13T09:19:08Z</dcterms:created>
  <dcterms:modified xsi:type="dcterms:W3CDTF">2024-03-04T05:30:27Z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