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0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67" r:id="rId12"/>
    <p:sldId id="279" r:id="rId13"/>
    <p:sldId id="268" r:id="rId14"/>
    <p:sldId id="280" r:id="rId15"/>
    <p:sldId id="290" r:id="rId16"/>
    <p:sldId id="281" r:id="rId17"/>
    <p:sldId id="269" r:id="rId18"/>
    <p:sldId id="282" r:id="rId19"/>
    <p:sldId id="270" r:id="rId20"/>
    <p:sldId id="283" r:id="rId21"/>
    <p:sldId id="271" r:id="rId22"/>
    <p:sldId id="289" r:id="rId23"/>
    <p:sldId id="285" r:id="rId24"/>
    <p:sldId id="272" r:id="rId25"/>
    <p:sldId id="286" r:id="rId26"/>
    <p:sldId id="273" r:id="rId27"/>
    <p:sldId id="287" r:id="rId28"/>
    <p:sldId id="274" r:id="rId29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31"/>
    </p:embeddedFont>
    <p:embeddedFont>
      <p:font typeface="Arial-Rounded" panose="020B0500000000000000" charset="0"/>
      <p:regular r:id="rId32"/>
    </p:embeddedFont>
    <p:embeddedFont>
      <p:font typeface="HP001 5H" panose="020B060402020202020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HL Hoctro" panose="02000000000000000000" pitchFamily="2" charset="0"/>
      <p:regular r:id="rId39"/>
    </p:embeddedFont>
    <p:embeddedFont>
      <p:font typeface="DFPOP1-W9" panose="020B0604020202020204" charset="-128"/>
      <p:regular r:id="rId40"/>
    </p:embeddedFont>
  </p:embeddedFontLst>
  <p:custDataLst>
    <p:tags r:id="rId4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9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9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4CA420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96" autoAdjust="0"/>
  </p:normalViewPr>
  <p:slideViewPr>
    <p:cSldViewPr snapToGrid="0">
      <p:cViewPr varScale="1">
        <p:scale>
          <a:sx n="91" d="100"/>
          <a:sy n="91" d="100"/>
        </p:scale>
        <p:origin x="768" y="10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3.png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avi"/><Relationship Id="rId7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7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5" y="2783096"/>
            <a:ext cx="4882718" cy="704685"/>
            <a:chOff x="2281392" y="2727523"/>
            <a:chExt cx="4882718" cy="7046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91309" y="273781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9865" y="274486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8260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矩形 97"/>
          <p:cNvSpPr/>
          <p:nvPr/>
        </p:nvSpPr>
        <p:spPr>
          <a:xfrm>
            <a:off x="2262859" y="1682815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9676" y="17852"/>
            <a:ext cx="3548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O</a:t>
            </a:r>
            <a:r>
              <a:rPr lang="en-US" altLang="zh-CN" sz="3200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3" name="O_Secur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5915" y="493160"/>
            <a:ext cx="5702157" cy="4650340"/>
          </a:xfrm>
          <a:prstGeom prst="rect">
            <a:avLst/>
          </a:prstGeom>
        </p:spPr>
      </p:pic>
      <p:pic>
        <p:nvPicPr>
          <p:cNvPr id="5" name="chu 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1481" y="310239"/>
            <a:ext cx="4650340" cy="480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311" y="43247"/>
            <a:ext cx="2680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Ô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3" name="chu O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3910" y="740106"/>
            <a:ext cx="4710089" cy="4469295"/>
          </a:xfrm>
          <a:prstGeom prst="rect">
            <a:avLst/>
          </a:prstGeom>
        </p:spPr>
      </p:pic>
      <p:pic>
        <p:nvPicPr>
          <p:cNvPr id="4" name="bandicam 2020-08-20 13-05-24-105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4233" t="17153"/>
          <a:stretch/>
        </p:blipFill>
        <p:spPr>
          <a:xfrm>
            <a:off x="395311" y="983622"/>
            <a:ext cx="4038600" cy="402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1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982829" y="1799757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bò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75636" y="1087238"/>
            <a:ext cx="87501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9224" y="1087237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7684" y="2256308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Nam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123823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277188" y="225385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253810" y="1089444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45765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245759" y="1077884"/>
            <a:ext cx="1084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0171" y="3224930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76508" y="321650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8686E-6 L -0.04427 0.2270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1135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37693E-7 L 0.34861 0.419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20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3" grpId="0"/>
      <p:bldP spid="13" grpId="1"/>
      <p:bldP spid="16" grpId="0"/>
      <p:bldP spid="17" grpId="0"/>
      <p:bldP spid="18" grpId="0"/>
      <p:bldP spid="12" grpId="0"/>
      <p:bldP spid="12" grpId="1"/>
      <p:bldP spid="1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37612" r="6887" b="8088"/>
          <a:stretch/>
        </p:blipFill>
        <p:spPr>
          <a:xfrm>
            <a:off x="441649" y="447869"/>
            <a:ext cx="7700865" cy="373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12052" y="-8361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zh-CN" altLang="en-US" sz="3200" dirty="0">
              <a:solidFill>
                <a:srgbClr val="FF33CC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" y="503434"/>
            <a:ext cx="9215808" cy="3606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6" y="1508062"/>
            <a:ext cx="8847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kêu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 kiến, bồ câu nhanh trí nhặt chiếc </a:t>
            </a:r>
            <a:r>
              <a:rPr lang="vi-VN" sz="48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8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xuống nuớc. Kiến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bám</a:t>
            </a:r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658" y="2597636"/>
            <a:ext cx="3416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leo đuợc lên bờ.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7358" y="1974575"/>
            <a:ext cx="1574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 lá </a:t>
            </a:r>
            <a:endParaRPr lang="en-US" sz="4400" dirty="0"/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1920600" y="1609200"/>
            <a:ext cx="1037840" cy="5957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5176929" y="1662511"/>
            <a:ext cx="812904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7351391" y="1677096"/>
            <a:ext cx="1258353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251965" y="2402974"/>
            <a:ext cx="84328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3131107" y="2327810"/>
            <a:ext cx="2076644" cy="53965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269" y="35586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ăng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oat,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oăt</a:t>
            </a:r>
            <a:endParaRPr lang="zh-CN" altLang="en-US" sz="3200" i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12323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2" b="7967"/>
          <a:stretch/>
        </p:blipFill>
        <p:spPr>
          <a:xfrm>
            <a:off x="1200539" y="1582421"/>
            <a:ext cx="6705600" cy="256037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1217" y="12438"/>
            <a:ext cx="8411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20572" y="966545"/>
            <a:ext cx="5382187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6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9909" y="1083531"/>
            <a:ext cx="7420947" cy="3115246"/>
            <a:chOff x="2577897" y="1083531"/>
            <a:chExt cx="3664744" cy="23637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0" b="20544"/>
            <a:stretch/>
          </p:blipFill>
          <p:spPr>
            <a:xfrm>
              <a:off x="2577897" y="1083531"/>
              <a:ext cx="3664744" cy="23637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780522" y="3080749"/>
              <a:ext cx="2208245" cy="323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56682" y="2256728"/>
            <a:ext cx="3844205" cy="1749454"/>
            <a:chOff x="2708526" y="870856"/>
            <a:chExt cx="3664744" cy="29298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6925" y="-68414"/>
            <a:ext cx="8279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000" b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058" y="2333080"/>
            <a:ext cx="4677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( </a:t>
            </a:r>
            <a:r>
              <a:rPr lang="en-US" sz="18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endParaRPr lang="en-US" sz="18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Kiến và chim bồ câ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0887" y="-60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8499" y="-98324"/>
            <a:ext cx="822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 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053870" y="29917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366172" y="299172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54442" y="13459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806682" y="16318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046449" y="198547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87782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245290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03202" y="263701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15411" y="3346826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5772" y="365505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9879" y="3336193"/>
            <a:ext cx="348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8006" y="363916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3970" y="403291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6204" y="401702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80825" y="10162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28398" y="3012415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2866" y="3001782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83774" y="4332999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6008" y="431710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8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499" y="-98324"/>
            <a:ext cx="822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2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90386" y="2998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1959426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29857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6045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33062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c*.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2197" y="1288938"/>
            <a:ext cx="7675983" cy="2847633"/>
            <a:chOff x="2708526" y="870856"/>
            <a:chExt cx="3664744" cy="29298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315</Words>
  <Application>Microsoft Office PowerPoint</Application>
  <PresentationFormat>On-screen Show (16:9)</PresentationFormat>
  <Paragraphs>118</Paragraphs>
  <Slides>25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华康少女文字W5</vt:lpstr>
      <vt:lpstr>宋体</vt:lpstr>
      <vt:lpstr>Arial-Rounded</vt:lpstr>
      <vt:lpstr>HP001 5H</vt:lpstr>
      <vt:lpstr>Times New Roman</vt:lpstr>
      <vt:lpstr>Calibri</vt:lpstr>
      <vt:lpstr>HL Hoctro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Techsi.vn</cp:lastModifiedBy>
  <cp:revision>44</cp:revision>
  <dcterms:created xsi:type="dcterms:W3CDTF">2020-08-13T09:19:08Z</dcterms:created>
  <dcterms:modified xsi:type="dcterms:W3CDTF">2024-03-04T05:35:01Z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