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67" r:id="rId12"/>
    <p:sldId id="279" r:id="rId13"/>
    <p:sldId id="268" r:id="rId14"/>
    <p:sldId id="281" r:id="rId15"/>
    <p:sldId id="289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90" r:id="rId25"/>
    <p:sldId id="273" r:id="rId26"/>
    <p:sldId id="287" r:id="rId27"/>
    <p:sldId id="291" r:id="rId28"/>
    <p:sldId id="292" r:id="rId29"/>
    <p:sldId id="293" r:id="rId30"/>
    <p:sldId id="294" r:id="rId31"/>
    <p:sldId id="274" r:id="rId32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4"/>
      <p:bold r:id="rId35"/>
    </p:embeddedFont>
    <p:embeddedFont>
      <p:font typeface="HL Hoctro" panose="020B0604020202020204" charset="0"/>
      <p:regular r:id="rId36"/>
    </p:embeddedFont>
    <p:embeddedFont>
      <p:font typeface="Arial-Rounded" panose="020B0500000000000000" charset="0"/>
      <p:regular r:id="rId37"/>
    </p:embeddedFont>
    <p:embeddedFont>
      <p:font typeface="DFPOP1-W9" panose="020B0604020202020204" charset="-128"/>
      <p:regular r:id="rId38"/>
    </p:embeddedFont>
    <p:embeddedFont>
      <p:font typeface="宋体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7" y="11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3679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 Thị Loan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bỗ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- Xin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solidFill>
                <a:srgbClr val="002060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324</Words>
  <Application>Microsoft Office PowerPoint</Application>
  <PresentationFormat>Trình chiếu Trên màn hình (16:9)</PresentationFormat>
  <Paragraphs>118</Paragraphs>
  <Slides>28</Slides>
  <Notes>12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40" baseType="lpstr">
      <vt:lpstr>微软雅黑</vt:lpstr>
      <vt:lpstr>华康少女文字W5</vt:lpstr>
      <vt:lpstr>HL Hoctro</vt:lpstr>
      <vt:lpstr>等线</vt:lpstr>
      <vt:lpstr>Arial-Rounded</vt:lpstr>
      <vt:lpstr>Arial</vt:lpstr>
      <vt:lpstr>Times New Roman</vt:lpstr>
      <vt:lpstr>DFPOP1-W9</vt:lpstr>
      <vt:lpstr>Arial Rounded</vt:lpstr>
      <vt:lpstr>宋体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54</cp:revision>
  <dcterms:created xsi:type="dcterms:W3CDTF">2020-08-13T09:19:08Z</dcterms:created>
  <dcterms:modified xsi:type="dcterms:W3CDTF">2021-03-25T02:12:54Z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