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1" r:id="rId15"/>
    <p:sldId id="269" r:id="rId16"/>
    <p:sldId id="282" r:id="rId17"/>
    <p:sldId id="270" r:id="rId18"/>
    <p:sldId id="283" r:id="rId19"/>
    <p:sldId id="271" r:id="rId20"/>
    <p:sldId id="289" r:id="rId21"/>
    <p:sldId id="285" r:id="rId22"/>
    <p:sldId id="272" r:id="rId23"/>
    <p:sldId id="286" r:id="rId24"/>
    <p:sldId id="273" r:id="rId25"/>
    <p:sldId id="287" r:id="rId26"/>
    <p:sldId id="274" r:id="rId27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9"/>
    </p:embeddedFont>
    <p:embeddedFont>
      <p:font typeface="DFPOP1-W9" panose="020B0604020202020204" charset="-12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Arial-Rounded" panose="020B0500000000000000" charset="0"/>
      <p:regular r:id="rId35"/>
    </p:embeddedFont>
    <p:embeddedFont>
      <p:font typeface="HL Hoctro" panose="020B0604020202020204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6" autoAdjust="0"/>
  </p:normalViewPr>
  <p:slideViewPr>
    <p:cSldViewPr snapToGrid="0">
      <p:cViewPr varScale="1">
        <p:scale>
          <a:sx n="92" d="100"/>
          <a:sy n="92" d="100"/>
        </p:scale>
        <p:origin x="738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277188" y="225385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8686E-6 L -0.04427 0.227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kêu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kiến, bồ câu nhanh trí nhặt chiếc </a:t>
            </a:r>
            <a:r>
              <a:rPr lang="vi-VN" sz="48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ả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 nuớc. Kiến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bám</a:t>
            </a:r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leo đuợc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058" y="2333080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( </a:t>
            </a:r>
            <a:r>
              <a:rPr lang="en-US" sz="18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307</Words>
  <Application>Microsoft Office PowerPoint</Application>
  <PresentationFormat>On-screen Show (16:9)</PresentationFormat>
  <Paragraphs>116</Paragraphs>
  <Slides>23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宋体</vt:lpstr>
      <vt:lpstr>DFPOP1-W9</vt:lpstr>
      <vt:lpstr>Times New Roman</vt:lpstr>
      <vt:lpstr>Calibri</vt:lpstr>
      <vt:lpstr>华康少女文字W5</vt:lpstr>
      <vt:lpstr>Arial-Rounded</vt:lpstr>
      <vt:lpstr>HL Hoctro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Techsi.vn</cp:lastModifiedBy>
  <cp:revision>45</cp:revision>
  <dcterms:created xsi:type="dcterms:W3CDTF">2020-08-13T09:19:08Z</dcterms:created>
  <dcterms:modified xsi:type="dcterms:W3CDTF">2024-03-19T09:25:09Z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