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58" r:id="rId4"/>
    <p:sldId id="259" r:id="rId5"/>
    <p:sldId id="268" r:id="rId6"/>
    <p:sldId id="267" r:id="rId7"/>
    <p:sldId id="26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2C4C6-DA43-4ECC-9768-1FF64F547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B6C26-75BF-4400-97EA-E2C85E2F7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01D3F-8BF9-4FAC-84BA-C440C2DA4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9B4A-5268-43BF-9656-4EAD040C04D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9A69F-A0A3-4376-B0BA-F28DB1440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9EB13-EA73-45D4-BFE3-8326064ED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6CD0-D64F-4B72-B9DD-1FECA6C8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93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0CC19-61E3-400C-889B-151A88BF7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50651B-0B62-40B4-8F2B-F782E729B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4E0A9-64C9-4B59-8400-094B7020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9B4A-5268-43BF-9656-4EAD040C04D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599A5-BD67-4C6C-8F9E-C81A620E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0BF22-7FEB-4935-9C86-EDF7A4198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6CD0-D64F-4B72-B9DD-1FECA6C8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29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4B1E1F-D234-4A39-A8FB-EA08B49CA0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C533C5-F10F-4048-9BF8-12662B4C4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F68ED-2A73-43F8-8D31-4BCDC94D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9B4A-5268-43BF-9656-4EAD040C04D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D419B-BFFE-47D4-84BD-C9DB62843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F61B9-E9CA-4190-9401-8B054BF8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6CD0-D64F-4B72-B9DD-1FECA6C8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7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28EBB-4814-4EBA-835C-C4D4386BB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45CC1-1344-40F7-9F86-BE7DD1270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055DA-B6D7-4CE7-B340-7053DC4BA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9B4A-5268-43BF-9656-4EAD040C04D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D1BFF-3E32-4EE1-A4FB-82A18224C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9CABD-5C0A-4755-91CB-3B27892EF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6CD0-D64F-4B72-B9DD-1FECA6C8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96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024B7-15C1-4A8C-B1E1-FEB1344BA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61E03-3488-48A6-B5E1-06F714CEF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EBD15-CEDF-4289-9876-6260C6481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9B4A-5268-43BF-9656-4EAD040C04D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9153E-7361-4B33-AE30-874D01A5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40A4C-8426-4F13-8E4F-4481941A1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6CD0-D64F-4B72-B9DD-1FECA6C8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7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8C9FA-4628-4848-9B28-566CB6C2D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088C3-90BE-4686-B837-26E628408A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9C947-027C-4608-911C-6D8FBE7CE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9FF8B-609F-45FF-B34F-618327A06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9B4A-5268-43BF-9656-4EAD040C04D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40AA1-2BC3-4C0A-8D75-F22EC6EF3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51652-0192-4126-AEC7-AF0610699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6CD0-D64F-4B72-B9DD-1FECA6C8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66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C993D-B6D0-4221-9ADF-69C24BC57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60A4D-8B75-4E96-A70F-54F60B598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CB2E87-3658-44EA-986D-B72E44E9C6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80A5BD-DE4F-4DE0-8E5D-7F0FD6E53F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0CC07-1CE9-4C61-B09D-20EC1A10C0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7E1A8D-584C-46FB-B8C2-3483BF4F8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9B4A-5268-43BF-9656-4EAD040C04D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EE5934-EAD1-4464-83A5-556E3D6FA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8711C9-D2C1-4D40-ABBB-5F5ECA98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6CD0-D64F-4B72-B9DD-1FECA6C8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41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92C77-7531-4C89-9AE2-843487A93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5CC93E-8117-4C91-8C13-CE3A8CAAF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9B4A-5268-43BF-9656-4EAD040C04D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584188-3AEF-4DC6-A6A3-1833B16D0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54A12-82BC-46A9-A4BF-32B693BF9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6CD0-D64F-4B72-B9DD-1FECA6C8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5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90DE52-C2EE-4241-9197-718AED551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9B4A-5268-43BF-9656-4EAD040C04D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819299-0B85-4083-9AE1-74F9D21A1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9E957-D288-41E0-82B3-488FABD2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6CD0-D64F-4B72-B9DD-1FECA6C8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88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83C05-835D-4EA8-91E2-6281B2E8E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D59BF-0EAE-4A87-B9B2-F9871DA5A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B8B66-01CA-4DF0-93ED-15D1DE384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E0FBD9-56D3-40B9-82EB-C22CEFD7D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9B4A-5268-43BF-9656-4EAD040C04D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1E5EA-B131-4C1F-88DE-8BC77291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F3F6-73CD-457E-9D66-0180A1CC4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6CD0-D64F-4B72-B9DD-1FECA6C8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85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FD991-A773-4D8C-92C5-1ACB775C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6C04B4-B132-4BAD-95AC-37A9D06B67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47EA0-2028-4233-BC60-281D91295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525EF-9293-484C-8C3E-9768779DE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9B4A-5268-43BF-9656-4EAD040C04D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A3186-8D26-4B8E-9749-BE30AE35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44BF4-9159-4BD2-BC39-E3F3AF985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6CD0-D64F-4B72-B9DD-1FECA6C8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0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29E2C7-CEF4-4D08-96F8-5FE31C9E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D6095-67AD-4006-8240-336F393DC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079BC-6A7C-48E6-9513-4944583065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69B4A-5268-43BF-9656-4EAD040C04D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D64DD-34D2-46C6-8E18-D2EB29E6A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B4AF0-E287-4BE2-9027-FFA78F178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36CD0-D64F-4B72-B9DD-1FECA6C8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2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1800876" y="916376"/>
            <a:ext cx="8086073" cy="221599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39" y="3286200"/>
            <a:ext cx="5006290" cy="359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6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0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-636814" y="2503711"/>
            <a:ext cx="111660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D81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DƯỚI </a:t>
            </a:r>
            <a:r>
              <a:rPr lang="en-US" sz="6000" b="1" dirty="0" smtClean="0">
                <a:solidFill>
                  <a:srgbClr val="0D81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</a:p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0D81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0D81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  <a:r>
              <a:rPr lang="en-US" sz="6000" b="1" dirty="0" smtClean="0">
                <a:solidFill>
                  <a:srgbClr val="0D81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6000" b="1" dirty="0">
              <a:solidFill>
                <a:srgbClr val="0D81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CHƠI NGÀY TẾT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5742"/>
            <a:ext cx="2179323" cy="2179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4405741"/>
            <a:ext cx="2179323" cy="217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4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160" y="2225403"/>
            <a:ext cx="10419378" cy="348488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6600" b="1" dirty="0">
                <a:solidFill>
                  <a:srgbClr val="0D8186"/>
                </a:solidFill>
                <a:latin typeface="+mn-lt"/>
              </a:rPr>
              <a:t>1. </a:t>
            </a:r>
            <a:r>
              <a:rPr lang="en-US" sz="6600" b="1" dirty="0" err="1">
                <a:solidFill>
                  <a:srgbClr val="0D8186"/>
                </a:solidFill>
                <a:latin typeface="+mn-lt"/>
              </a:rPr>
              <a:t>Trò</a:t>
            </a:r>
            <a:r>
              <a:rPr lang="en-US" sz="6600" b="1" dirty="0">
                <a:solidFill>
                  <a:srgbClr val="0D8186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0D8186"/>
                </a:solidFill>
                <a:latin typeface="+mn-lt"/>
              </a:rPr>
              <a:t>chơi</a:t>
            </a:r>
            <a:r>
              <a:rPr lang="en-US" sz="6600" b="1" dirty="0">
                <a:solidFill>
                  <a:srgbClr val="0D8186"/>
                </a:solidFill>
                <a:latin typeface="+mn-lt"/>
              </a:rPr>
              <a:t>: </a:t>
            </a:r>
            <a:br>
              <a:rPr lang="en-US" sz="6600" b="1" dirty="0">
                <a:solidFill>
                  <a:srgbClr val="0D8186"/>
                </a:solidFill>
                <a:latin typeface="+mn-lt"/>
              </a:rPr>
            </a:br>
            <a:r>
              <a:rPr lang="en-US" sz="6600" b="1" dirty="0">
                <a:solidFill>
                  <a:srgbClr val="0D8186"/>
                </a:solidFill>
                <a:latin typeface="+mn-lt"/>
              </a:rPr>
              <a:t>    </a:t>
            </a:r>
            <a:r>
              <a:rPr lang="en-US" sz="6600" b="1" dirty="0" smtClean="0">
                <a:solidFill>
                  <a:srgbClr val="0D8186"/>
                </a:solidFill>
                <a:latin typeface="+mn-lt"/>
              </a:rPr>
              <a:t>“LỊCH SỰ KHI NHẬN QUÀ”.</a:t>
            </a:r>
            <a:endParaRPr lang="en-US" sz="6600" b="1" dirty="0">
              <a:solidFill>
                <a:srgbClr val="0D8186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92" y="4988378"/>
            <a:ext cx="1714500" cy="1714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293" y="4874078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2139042" y="2598022"/>
            <a:ext cx="6867525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 GIÃN</a:t>
            </a:r>
            <a:endParaRPr lang="en-US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9" y="3306536"/>
            <a:ext cx="34290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493" y="4008664"/>
            <a:ext cx="2955472" cy="295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lking Walking - featuring Noodle &amp; Pals - Super Simple So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7929" y="666919"/>
            <a:ext cx="9250136" cy="520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9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A00907E-C187-4D3B-9339-3C2E26F27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340" y="1808578"/>
            <a:ext cx="6262143" cy="2994660"/>
          </a:xfrm>
          <a:solidFill>
            <a:srgbClr val="FFFFCC">
              <a:alpha val="54902"/>
            </a:srgbClr>
          </a:solidFill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0D8186"/>
                </a:solidFill>
                <a:latin typeface="+mn-lt"/>
              </a:rPr>
              <a:t>2. </a:t>
            </a:r>
            <a:r>
              <a:rPr lang="en-US" sz="9600" b="1" dirty="0" err="1">
                <a:solidFill>
                  <a:srgbClr val="0D8186"/>
                </a:solidFill>
                <a:latin typeface="+mn-lt"/>
              </a:rPr>
              <a:t>Đánh</a:t>
            </a:r>
            <a:r>
              <a:rPr lang="en-US" sz="9600" b="1" dirty="0">
                <a:solidFill>
                  <a:srgbClr val="0D8186"/>
                </a:solidFill>
                <a:latin typeface="+mn-lt"/>
              </a:rPr>
              <a:t> </a:t>
            </a:r>
            <a:r>
              <a:rPr lang="en-US" sz="9600" b="1" dirty="0" err="1">
                <a:solidFill>
                  <a:srgbClr val="0D8186"/>
                </a:solidFill>
                <a:latin typeface="+mn-lt"/>
              </a:rPr>
              <a:t>giá</a:t>
            </a:r>
            <a:endParaRPr lang="en-US" sz="9600" b="1" dirty="0">
              <a:solidFill>
                <a:srgbClr val="0D818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154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28</Words>
  <Application>Microsoft Office PowerPoint</Application>
  <PresentationFormat>Widescreen</PresentationFormat>
  <Paragraphs>8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1. Trò chơi:      “LỊCH SỰ KHI NHẬN QUÀ”.</vt:lpstr>
      <vt:lpstr>PowerPoint Presentation</vt:lpstr>
      <vt:lpstr>PowerPoint Presentation</vt:lpstr>
      <vt:lpstr>2. Đánh giá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12</cp:revision>
  <dcterms:created xsi:type="dcterms:W3CDTF">2020-08-17T21:57:49Z</dcterms:created>
  <dcterms:modified xsi:type="dcterms:W3CDTF">2024-03-18T03:23:03Z</dcterms:modified>
</cp:coreProperties>
</file>