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4"/>
  </p:notesMasterIdLst>
  <p:sldIdLst>
    <p:sldId id="374" r:id="rId11"/>
    <p:sldId id="368" r:id="rId12"/>
    <p:sldId id="367" r:id="rId13"/>
    <p:sldId id="317" r:id="rId14"/>
    <p:sldId id="300" r:id="rId15"/>
    <p:sldId id="363" r:id="rId16"/>
    <p:sldId id="369" r:id="rId17"/>
    <p:sldId id="370" r:id="rId18"/>
    <p:sldId id="371" r:id="rId19"/>
    <p:sldId id="372" r:id="rId20"/>
    <p:sldId id="366" r:id="rId21"/>
    <p:sldId id="373" r:id="rId22"/>
    <p:sldId id="375" r:id="rId23"/>
  </p:sldIdLst>
  <p:sldSz cx="12190413" cy="68595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853F"/>
    <a:srgbClr val="EB666A"/>
    <a:srgbClr val="7AB9AE"/>
    <a:srgbClr val="E9A838"/>
    <a:srgbClr val="79CBD0"/>
    <a:srgbClr val="98AB21"/>
    <a:srgbClr val="345B40"/>
    <a:srgbClr val="393314"/>
    <a:srgbClr val="E9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45" autoAdjust="0"/>
    <p:restoredTop sz="97926" autoAdjust="0"/>
  </p:normalViewPr>
  <p:slideViewPr>
    <p:cSldViewPr snapToGrid="0" showGuides="1">
      <p:cViewPr varScale="1">
        <p:scale>
          <a:sx n="62" d="100"/>
          <a:sy n="62" d="100"/>
        </p:scale>
        <p:origin x="78" y="51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18/3/2024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B96DCD-8378-4AE4-9AF1-ADED02A939FE}"/>
              </a:ext>
            </a:extLst>
          </p:cNvPr>
          <p:cNvSpPr txBox="1"/>
          <p:nvPr/>
        </p:nvSpPr>
        <p:spPr>
          <a:xfrm>
            <a:off x="2887771" y="168812"/>
            <a:ext cx="641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ƯỜNG TIỂU HỌC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THANH AM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9986C-073A-4962-BB45-CA9EA7BFAD25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LỚP 1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46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43" t="59431" r="22578" b="8632"/>
          <a:stretch/>
        </p:blipFill>
        <p:spPr bwMode="auto">
          <a:xfrm>
            <a:off x="-2" y="-160770"/>
            <a:ext cx="12190413" cy="557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05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180876" y="756444"/>
            <a:ext cx="3837707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5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921257" y="2432193"/>
            <a:ext cx="46714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VẬN DỤNG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Temp\Rar$DRa0.149\Phạm Duyên- HOẠT ĐỘNG TRẢI NGHIỆM\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13608" r="10834" b="60287"/>
          <a:stretch/>
        </p:blipFill>
        <p:spPr bwMode="auto">
          <a:xfrm>
            <a:off x="-1" y="1276350"/>
            <a:ext cx="12190413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0" y="-19050"/>
            <a:ext cx="1188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thiệp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hoặc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vẽ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tranh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</a:p>
          <a:p>
            <a:pPr algn="ctr"/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thiên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nhiên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quê</a:t>
            </a:r>
            <a:r>
              <a:rPr kumimoji="1" lang="en-US" altLang="zh-CN" sz="54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5400" dirty="0" err="1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endParaRPr kumimoji="1" lang="zh-CN" altLang="en-US" sz="54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1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3467C-75DB-4D8D-8E66-4D7D202322A6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KÍNH CHÚC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SỨC KHỎE – HẠNH PHÚC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677046" y="803509"/>
            <a:ext cx="3358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dirty="0">
                <a:solidFill>
                  <a:srgbClr val="FF0000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9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41421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ức mạnh nhân đạo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413" y="-1466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647113" y="2519554"/>
            <a:ext cx="3945301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康海报体W12(P)" panose="040B0C00000000000000" pitchFamily="82" charset="-122"/>
              <a:ea typeface="华康海报体W12(P)" panose="040B0C00000000000000" pitchFamily="8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741685" y="2823237"/>
            <a:ext cx="3756156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3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2790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3114572"/>
            <a:ext cx="3756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THẢO LUẬN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9" t="11942" r="11551" b="48067"/>
          <a:stretch/>
        </p:blipFill>
        <p:spPr bwMode="auto">
          <a:xfrm>
            <a:off x="0" y="82903"/>
            <a:ext cx="12190413" cy="67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24831" r="50064" b="48067"/>
          <a:stretch/>
        </p:blipFill>
        <p:spPr bwMode="auto">
          <a:xfrm>
            <a:off x="-19052" y="-6081"/>
            <a:ext cx="12096752" cy="68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8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66" t="24831" r="11551" b="48067"/>
          <a:stretch/>
        </p:blipFill>
        <p:spPr bwMode="auto">
          <a:xfrm>
            <a:off x="133350" y="-1"/>
            <a:ext cx="11906250" cy="68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124\Phạm Duyên- HOẠT ĐỘNG TRẢI NGHIỆM\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89" t="25505" r="11551" b="48067"/>
          <a:stretch/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0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876300" y="2519554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773726" y="2823237"/>
            <a:ext cx="3850490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4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3500585" y="755793"/>
            <a:ext cx="52790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THỰC HÀNH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3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4667841" y="2644963"/>
            <a:ext cx="6533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Em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làm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h</a:t>
            </a:r>
            <a:r>
              <a:rPr kumimoji="1" lang="vi-VN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ướng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dẫn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viên</a:t>
            </a:r>
            <a:r>
              <a:rPr kumimoji="1" lang="en-US" altLang="zh-CN" sz="4800" dirty="0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du </a:t>
            </a:r>
            <a:r>
              <a:rPr kumimoji="1" lang="en-US" altLang="zh-CN" sz="4800" dirty="0" err="1">
                <a:solidFill>
                  <a:srgbClr val="5C853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lịch</a:t>
            </a:r>
            <a:endParaRPr kumimoji="1" lang="zh-CN" altLang="en-US" sz="6600" dirty="0">
              <a:solidFill>
                <a:srgbClr val="5C853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3311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73</Words>
  <Application>Microsoft Office PowerPoint</Application>
  <PresentationFormat>Custom</PresentationFormat>
  <Paragraphs>23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宋体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华文琥珀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Techsi.vn</cp:lastModifiedBy>
  <cp:revision>2433</cp:revision>
  <dcterms:created xsi:type="dcterms:W3CDTF">2015-12-01T09:06:39Z</dcterms:created>
  <dcterms:modified xsi:type="dcterms:W3CDTF">2024-03-18T03:26:22Z</dcterms:modified>
</cp:coreProperties>
</file>