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91" r:id="rId4"/>
    <p:sldId id="292" r:id="rId5"/>
    <p:sldId id="27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148A7-D5D6-4954-B9D6-3D80DCB4DA20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B9C26-27FD-40E7-937F-3A4553036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7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8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86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3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47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2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61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2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2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391" y="223751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8881" y="3276600"/>
            <a:ext cx="6436319" cy="1816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81" y="0"/>
            <a:ext cx="685800" cy="279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8"/>
          <a:stretch/>
        </p:blipFill>
        <p:spPr bwMode="auto">
          <a:xfrm>
            <a:off x="304800" y="3505200"/>
            <a:ext cx="5482830" cy="287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559"/>
            <a:ext cx="4542789" cy="48529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4681" y="990600"/>
            <a:ext cx="5879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Chủ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đề</a:t>
            </a:r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6: VUI ĐÓN MÙA XUÂN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133600"/>
            <a:ext cx="58984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16: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Ứng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xử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khi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nhận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được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quà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ngày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Tết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tiết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2)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1311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1752600"/>
            <a:ext cx="7239000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60328"/>
            <a:ext cx="1886236" cy="3067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67065" y="914400"/>
            <a:ext cx="3986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 ĐỘNG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0" t="33053" r="65269" b="59852"/>
          <a:stretch/>
        </p:blipFill>
        <p:spPr bwMode="auto">
          <a:xfrm>
            <a:off x="196553" y="76200"/>
            <a:ext cx="3607291" cy="73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7626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752600"/>
            <a:ext cx="7239000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200" y="914400"/>
            <a:ext cx="71763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3: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Sắm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vai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xử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lí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tình</a:t>
            </a:r>
            <a:r>
              <a:rPr lang="en-US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huống</a:t>
            </a:r>
            <a:endParaRPr lang="en-US" sz="32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Ki Thuat 88\Desktop\SGK lop 1\Trai nghiem 1\62-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" t="20081" r="51495" b="53516"/>
          <a:stretch/>
        </p:blipFill>
        <p:spPr bwMode="auto">
          <a:xfrm>
            <a:off x="185870" y="2057400"/>
            <a:ext cx="7010401" cy="276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400" y="5181600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r>
              <a:rPr lang="en-US" dirty="0" smtClean="0"/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5553179"/>
            <a:ext cx="5808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phong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, </a:t>
            </a:r>
            <a:r>
              <a:rPr lang="en-US" dirty="0" err="1" smtClean="0"/>
              <a:t>lì</a:t>
            </a:r>
            <a:r>
              <a:rPr lang="en-US" dirty="0" smtClean="0"/>
              <a:t> </a:t>
            </a:r>
            <a:r>
              <a:rPr lang="en-US" dirty="0" err="1" smtClean="0"/>
              <a:t>xì</a:t>
            </a:r>
            <a:r>
              <a:rPr lang="en-US" dirty="0" smtClean="0"/>
              <a:t> </a:t>
            </a:r>
            <a:r>
              <a:rPr lang="en-US" dirty="0" err="1" smtClean="0"/>
              <a:t>mừng</a:t>
            </a:r>
            <a:r>
              <a:rPr lang="en-US" dirty="0" smtClean="0"/>
              <a:t> </a:t>
            </a:r>
            <a:r>
              <a:rPr lang="en-US" dirty="0" err="1" smtClean="0"/>
              <a:t>tuổi</a:t>
            </a:r>
            <a:r>
              <a:rPr lang="en-US" dirty="0" smtClean="0"/>
              <a:t> / </a:t>
            </a:r>
            <a:r>
              <a:rPr lang="en-US" dirty="0" err="1" smtClean="0"/>
              <a:t>quà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5939878"/>
            <a:ext cx="435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tặng</a:t>
            </a:r>
            <a:r>
              <a:rPr lang="en-US" dirty="0" smtClean="0"/>
              <a:t> </a:t>
            </a:r>
            <a:r>
              <a:rPr lang="en-US" dirty="0" err="1" smtClean="0"/>
              <a:t>quà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5" b="33757"/>
          <a:stretch/>
        </p:blipFill>
        <p:spPr bwMode="auto">
          <a:xfrm>
            <a:off x="227914" y="219260"/>
            <a:ext cx="3325749" cy="61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96334"/>
            <a:ext cx="281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lì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xì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đúng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4" y="3653270"/>
            <a:ext cx="1886236" cy="3067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97187" y="2362200"/>
            <a:ext cx="66715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2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2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4: </a:t>
            </a:r>
            <a:r>
              <a:rPr lang="en-US" sz="2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Thể</a:t>
            </a:r>
            <a:r>
              <a:rPr lang="en-US" sz="2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hiện</a:t>
            </a:r>
            <a:r>
              <a:rPr lang="en-US" sz="2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2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xúc</a:t>
            </a:r>
            <a:r>
              <a:rPr lang="en-US" sz="2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phù</a:t>
            </a:r>
            <a:r>
              <a:rPr lang="en-US" sz="2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hợp</a:t>
            </a:r>
            <a:endParaRPr lang="en-US" sz="2800" b="1" cap="none" spc="0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khi</a:t>
            </a:r>
            <a:r>
              <a:rPr lang="en-US" sz="2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được</a:t>
            </a:r>
            <a:r>
              <a:rPr lang="en-US" sz="2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tặng</a:t>
            </a:r>
            <a:r>
              <a:rPr lang="en-US" sz="2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quà</a:t>
            </a:r>
            <a:endParaRPr lang="en-US" sz="28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676400"/>
            <a:ext cx="7239000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04800" y="304800"/>
            <a:ext cx="4724400" cy="86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51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1852</TotalTime>
  <Words>90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142</cp:revision>
  <dcterms:created xsi:type="dcterms:W3CDTF">2006-08-16T00:00:00Z</dcterms:created>
  <dcterms:modified xsi:type="dcterms:W3CDTF">2024-02-19T01:55:34Z</dcterms:modified>
</cp:coreProperties>
</file>