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73" r:id="rId5"/>
    <p:sldId id="266" r:id="rId6"/>
    <p:sldId id="276" r:id="rId7"/>
    <p:sldId id="279" r:id="rId8"/>
    <p:sldId id="280" r:id="rId9"/>
    <p:sldId id="281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94"/>
  </p:normalViewPr>
  <p:slideViewPr>
    <p:cSldViewPr>
      <p:cViewPr varScale="1">
        <p:scale>
          <a:sx n="121" d="100"/>
          <a:sy n="121" d="100"/>
        </p:scale>
        <p:origin x="189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1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1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0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3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58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7B2FE-9758-47C7-81CE-0F8C315F7901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FBF7F-989C-4A52-ABF9-07BC5A780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</a:rPr>
              <a:t>TNXH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ÔN TẬP: 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THỰC VẬT VÀ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03878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87773" y="2574878"/>
            <a:ext cx="6477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b="1" dirty="0" err="1">
                <a:solidFill>
                  <a:srgbClr val="FF3300"/>
                </a:solidFill>
                <a:latin typeface="+mn-lt"/>
              </a:rPr>
              <a:t>Củng</a:t>
            </a:r>
            <a:r>
              <a:rPr lang="en-US" sz="6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3300"/>
                </a:solidFill>
                <a:latin typeface="+mn-lt"/>
              </a:rPr>
              <a:t>cố</a:t>
            </a:r>
            <a:r>
              <a:rPr lang="en-US" sz="6600" b="1" dirty="0">
                <a:solidFill>
                  <a:srgbClr val="FF3300"/>
                </a:solidFill>
                <a:latin typeface="+mn-lt"/>
              </a:rPr>
              <a:t> - </a:t>
            </a:r>
            <a:r>
              <a:rPr lang="en-US" sz="6600" b="1" dirty="0" err="1">
                <a:solidFill>
                  <a:srgbClr val="FF3300"/>
                </a:solidFill>
                <a:latin typeface="+mn-lt"/>
              </a:rPr>
              <a:t>Dặn</a:t>
            </a:r>
            <a:r>
              <a:rPr lang="en-US" sz="6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FF3300"/>
                </a:solidFill>
                <a:latin typeface="+mn-lt"/>
              </a:rPr>
              <a:t>dò</a:t>
            </a:r>
            <a:endParaRPr lang="en-US" sz="66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46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Tiết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7966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87773" y="2574878"/>
            <a:ext cx="647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Khởi</a:t>
            </a:r>
            <a:r>
              <a:rPr lang="en-US" sz="9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động</a:t>
            </a:r>
            <a:endParaRPr lang="en-US" sz="96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6211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81" y="6927"/>
            <a:ext cx="9063953" cy="68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4572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87773" y="2574878"/>
            <a:ext cx="647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Vận</a:t>
            </a:r>
            <a:r>
              <a:rPr lang="en-US" sz="96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+mn-lt"/>
              </a:rPr>
              <a:t>dụng</a:t>
            </a:r>
            <a:endParaRPr lang="en-US" sz="96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652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t="38990" r="18103" b="45050"/>
          <a:stretch/>
        </p:blipFill>
        <p:spPr>
          <a:xfrm>
            <a:off x="17319" y="0"/>
            <a:ext cx="9178636" cy="472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0782" y="4953000"/>
            <a:ext cx="960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+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 </a:t>
            </a:r>
            <a:r>
              <a:rPr lang="en-US" sz="3200" b="1" dirty="0" err="1"/>
              <a:t>đang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?</a:t>
            </a:r>
          </a:p>
          <a:p>
            <a:r>
              <a:rPr lang="en-US" sz="3200" b="1" dirty="0"/>
              <a:t>+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chăm</a:t>
            </a:r>
            <a:r>
              <a:rPr lang="en-US" sz="3200" b="1" dirty="0"/>
              <a:t> </a:t>
            </a:r>
            <a:r>
              <a:rPr lang="en-US" sz="3200" b="1" dirty="0" err="1"/>
              <a:t>sóc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 </a:t>
            </a:r>
            <a:r>
              <a:rPr lang="en-US" sz="3200" b="1" dirty="0" err="1"/>
              <a:t>vệ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trồng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 </a:t>
            </a:r>
            <a:r>
              <a:rPr lang="en-US" sz="3200" b="1" dirty="0" err="1"/>
              <a:t>nuôi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19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6200" y="609600"/>
            <a:ext cx="8839200" cy="449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chăm</a:t>
            </a:r>
            <a:r>
              <a:rPr lang="en-US" sz="3600" b="1" dirty="0"/>
              <a:t> </a:t>
            </a:r>
            <a:r>
              <a:rPr lang="en-US" sz="3600" b="1" dirty="0" err="1"/>
              <a:t>sóc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bảo</a:t>
            </a:r>
            <a:r>
              <a:rPr lang="en-US" sz="3600" b="1" dirty="0"/>
              <a:t> </a:t>
            </a:r>
            <a:r>
              <a:rPr lang="en-US" sz="3600" b="1" dirty="0" err="1"/>
              <a:t>vệ</a:t>
            </a:r>
            <a:r>
              <a:rPr lang="en-US" sz="3600" b="1" dirty="0"/>
              <a:t> </a:t>
            </a:r>
            <a:r>
              <a:rPr lang="en-US" sz="3600" b="1" dirty="0" err="1"/>
              <a:t>cây</a:t>
            </a:r>
            <a:r>
              <a:rPr lang="en-US" sz="3600" b="1" dirty="0"/>
              <a:t> </a:t>
            </a:r>
            <a:r>
              <a:rPr lang="en-US" sz="3600" b="1" dirty="0" err="1"/>
              <a:t>trồng</a:t>
            </a:r>
            <a:r>
              <a:rPr lang="en-US" sz="3600" b="1" dirty="0"/>
              <a:t>,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cần</a:t>
            </a:r>
            <a:r>
              <a:rPr lang="en-US" sz="3600" b="1" dirty="0"/>
              <a:t>: </a:t>
            </a:r>
            <a:r>
              <a:rPr lang="en-US" sz="3600" b="1" dirty="0" err="1"/>
              <a:t>tưới</a:t>
            </a:r>
            <a:r>
              <a:rPr lang="en-US" sz="3600" b="1" dirty="0"/>
              <a:t> </a:t>
            </a:r>
            <a:r>
              <a:rPr lang="en-US" sz="3600" b="1" dirty="0" err="1"/>
              <a:t>cây</a:t>
            </a:r>
            <a:r>
              <a:rPr lang="en-US" sz="3600" b="1" dirty="0"/>
              <a:t>, </a:t>
            </a:r>
            <a:r>
              <a:rPr lang="en-US" sz="3600" b="1" dirty="0" err="1"/>
              <a:t>bắt</a:t>
            </a:r>
            <a:r>
              <a:rPr lang="en-US" sz="3600" b="1" dirty="0"/>
              <a:t> </a:t>
            </a:r>
            <a:r>
              <a:rPr lang="en-US" sz="3600" b="1" dirty="0" err="1"/>
              <a:t>sâu</a:t>
            </a:r>
            <a:r>
              <a:rPr lang="en-US" sz="3600" b="1" dirty="0"/>
              <a:t>;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cỏ</a:t>
            </a:r>
            <a:r>
              <a:rPr lang="en-US" sz="3600" b="1" dirty="0"/>
              <a:t>, </a:t>
            </a:r>
            <a:r>
              <a:rPr lang="en-US" sz="3600" b="1" dirty="0" err="1"/>
              <a:t>bón</a:t>
            </a:r>
            <a:r>
              <a:rPr lang="en-US" sz="3600" b="1" dirty="0"/>
              <a:t> </a:t>
            </a:r>
            <a:r>
              <a:rPr lang="en-US" sz="3600" b="1" dirty="0" err="1"/>
              <a:t>phân</a:t>
            </a:r>
            <a:r>
              <a:rPr lang="en-US" sz="3600" b="1" dirty="0"/>
              <a:t>, </a:t>
            </a:r>
            <a:r>
              <a:rPr lang="en-US" sz="3600" b="1" dirty="0" err="1"/>
              <a:t>vun</a:t>
            </a:r>
            <a:r>
              <a:rPr lang="en-US" sz="3600" b="1" dirty="0"/>
              <a:t> </a:t>
            </a:r>
            <a:r>
              <a:rPr lang="en-US" sz="3600" b="1" dirty="0" err="1"/>
              <a:t>xới</a:t>
            </a:r>
            <a:r>
              <a:rPr lang="en-US" sz="3600" b="1" dirty="0"/>
              <a:t>,…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chăm</a:t>
            </a:r>
            <a:r>
              <a:rPr lang="en-US" sz="3600" b="1" dirty="0"/>
              <a:t> </a:t>
            </a:r>
            <a:r>
              <a:rPr lang="en-US" sz="3600" b="1" dirty="0" err="1"/>
              <a:t>sóc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bảo</a:t>
            </a:r>
            <a:r>
              <a:rPr lang="en-US" sz="3600" b="1" dirty="0"/>
              <a:t> </a:t>
            </a:r>
            <a:r>
              <a:rPr lang="en-US" sz="3600" b="1" dirty="0" err="1"/>
              <a:t>vệ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</a:t>
            </a:r>
            <a:r>
              <a:rPr lang="en-US" sz="3600" b="1" dirty="0" err="1"/>
              <a:t>nuôi</a:t>
            </a:r>
            <a:r>
              <a:rPr lang="en-US" sz="3600" b="1" dirty="0"/>
              <a:t>: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ăn</a:t>
            </a:r>
            <a:r>
              <a:rPr lang="en-US" sz="3600" b="1" dirty="0"/>
              <a:t> </a:t>
            </a:r>
            <a:r>
              <a:rPr lang="en-US" sz="3600" b="1" dirty="0" err="1"/>
              <a:t>uống</a:t>
            </a:r>
            <a:r>
              <a:rPr lang="en-US" sz="3600" b="1" dirty="0"/>
              <a:t>, </a:t>
            </a:r>
            <a:r>
              <a:rPr lang="en-US" sz="3600" b="1" dirty="0" err="1"/>
              <a:t>tắm</a:t>
            </a:r>
            <a:r>
              <a:rPr lang="en-US" sz="3600" b="1" dirty="0"/>
              <a:t>, </a:t>
            </a:r>
            <a:r>
              <a:rPr lang="en-US" sz="3600" b="1" dirty="0" err="1"/>
              <a:t>vệ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chuồng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585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0" b="20808"/>
          <a:stretch/>
        </p:blipFill>
        <p:spPr>
          <a:xfrm>
            <a:off x="16111" y="0"/>
            <a:ext cx="9141744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4648200"/>
            <a:ext cx="952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+ </a:t>
            </a:r>
            <a:r>
              <a:rPr lang="en-US" sz="4000" b="1" dirty="0" err="1"/>
              <a:t>Tên</a:t>
            </a:r>
            <a:r>
              <a:rPr lang="en-US" sz="4000" b="1" dirty="0"/>
              <a:t> </a:t>
            </a:r>
            <a:r>
              <a:rPr lang="en-US" sz="4000" b="1" dirty="0" err="1"/>
              <a:t>sản</a:t>
            </a:r>
            <a:r>
              <a:rPr lang="en-US" sz="4000" b="1" dirty="0"/>
              <a:t> </a:t>
            </a:r>
            <a:r>
              <a:rPr lang="en-US" sz="4000" b="1" dirty="0" err="1"/>
              <a:t>phẩm</a:t>
            </a:r>
            <a:r>
              <a:rPr lang="en-US" sz="4000" b="1" dirty="0"/>
              <a:t>: 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trồng</a:t>
            </a:r>
            <a:r>
              <a:rPr lang="en-US" sz="4000" b="1" dirty="0"/>
              <a:t>.</a:t>
            </a:r>
          </a:p>
          <a:p>
            <a:r>
              <a:rPr lang="en-US" sz="4000" b="1" dirty="0"/>
              <a:t>+ </a:t>
            </a:r>
            <a:r>
              <a:rPr lang="en-US" sz="4000" b="1" dirty="0" err="1"/>
              <a:t>Thời</a:t>
            </a:r>
            <a:r>
              <a:rPr lang="en-US" sz="4000" b="1" dirty="0"/>
              <a:t> </a:t>
            </a:r>
            <a:r>
              <a:rPr lang="en-US" sz="4000" b="1" dirty="0" err="1"/>
              <a:t>gian</a:t>
            </a:r>
            <a:r>
              <a:rPr lang="en-US" sz="4000" b="1" dirty="0"/>
              <a:t>, </a:t>
            </a:r>
            <a:r>
              <a:rPr lang="en-US" sz="4000" b="1" dirty="0" err="1"/>
              <a:t>cách</a:t>
            </a:r>
            <a:r>
              <a:rPr lang="en-US" sz="4000" b="1" dirty="0"/>
              <a:t> </a:t>
            </a:r>
            <a:r>
              <a:rPr lang="en-US" sz="4000" b="1" dirty="0" err="1"/>
              <a:t>trồng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cách</a:t>
            </a:r>
            <a:r>
              <a:rPr lang="en-US" sz="4000" b="1" dirty="0"/>
              <a:t> </a:t>
            </a:r>
            <a:r>
              <a:rPr lang="en-US" sz="4000" b="1" dirty="0" err="1"/>
              <a:t>chăm</a:t>
            </a:r>
            <a:r>
              <a:rPr lang="en-US" sz="4000" b="1" dirty="0"/>
              <a:t> </a:t>
            </a:r>
            <a:r>
              <a:rPr lang="en-US" sz="4000" b="1" dirty="0" err="1"/>
              <a:t>sóc</a:t>
            </a:r>
            <a:r>
              <a:rPr lang="en-US" sz="4000" b="1" dirty="0"/>
              <a:t>.</a:t>
            </a:r>
          </a:p>
          <a:p>
            <a:r>
              <a:rPr lang="en-US" sz="4000" b="1" dirty="0"/>
              <a:t>+ </a:t>
            </a:r>
            <a:r>
              <a:rPr lang="en-US" sz="4000" b="1" dirty="0" err="1"/>
              <a:t>Tiến</a:t>
            </a:r>
            <a:r>
              <a:rPr lang="en-US" sz="4000" b="1" dirty="0"/>
              <a:t> </a:t>
            </a:r>
            <a:r>
              <a:rPr lang="en-US" sz="4000" b="1" dirty="0" err="1"/>
              <a:t>trình</a:t>
            </a:r>
            <a:r>
              <a:rPr lang="en-US" sz="4000" b="1" dirty="0"/>
              <a:t> </a:t>
            </a:r>
            <a:r>
              <a:rPr lang="en-US" sz="4000" b="1" dirty="0" err="1"/>
              <a:t>phát</a:t>
            </a:r>
            <a:r>
              <a:rPr lang="en-US" sz="4000" b="1" dirty="0"/>
              <a:t> </a:t>
            </a:r>
            <a:r>
              <a:rPr lang="en-US" sz="4000" b="1" dirty="0" err="1"/>
              <a:t>triển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cây</a:t>
            </a:r>
            <a:r>
              <a:rPr lang="en-US" sz="4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5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0" t="79192" r="8420" b="7273"/>
          <a:stretch/>
        </p:blipFill>
        <p:spPr>
          <a:xfrm>
            <a:off x="0" y="1447800"/>
            <a:ext cx="9144000" cy="4038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95800" y="1468580"/>
            <a:ext cx="4572000" cy="74122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72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123</Words>
  <Application>Microsoft Macintosh PowerPoint</Application>
  <PresentationFormat>On-screen Show (4:3)</PresentationFormat>
  <Paragraphs>13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.VnBodoni</vt:lpstr>
      <vt:lpstr>Arial</vt:lpstr>
      <vt:lpstr>Calibri</vt:lpstr>
      <vt:lpstr>Office Theme</vt:lpstr>
      <vt:lpstr>TNXH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</dc:title>
  <dc:creator>Windows User</dc:creator>
  <cp:lastModifiedBy>xuanhieupd</cp:lastModifiedBy>
  <cp:revision>11</cp:revision>
  <dcterms:created xsi:type="dcterms:W3CDTF">2020-08-19T16:13:40Z</dcterms:created>
  <dcterms:modified xsi:type="dcterms:W3CDTF">2024-02-19T00:48:37Z</dcterms:modified>
</cp:coreProperties>
</file>