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C77-3DCC-48FC-AC90-EE5837DE921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D87-4F7D-406E-AA8D-33B1879E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1A4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2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HĐ1: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thân</a:t>
            </a:r>
            <a:r>
              <a:rPr lang="en-US" sz="3000" dirty="0" smtClean="0"/>
              <a:t> </a:t>
            </a:r>
            <a:r>
              <a:rPr lang="en-US" sz="3000" dirty="0" err="1" smtClean="0"/>
              <a:t>mong</a:t>
            </a:r>
            <a:r>
              <a:rPr lang="en-US" sz="3000" dirty="0" smtClean="0"/>
              <a:t> </a:t>
            </a:r>
            <a:r>
              <a:rPr lang="en-US" sz="3000" dirty="0" err="1" smtClean="0"/>
              <a:t>muốn</a:t>
            </a:r>
            <a:r>
              <a:rPr lang="en-US" sz="3000" dirty="0" smtClean="0"/>
              <a:t> </a:t>
            </a:r>
            <a:r>
              <a:rPr lang="en-US" sz="3000" dirty="0" err="1" smtClean="0"/>
              <a:t>gì</a:t>
            </a:r>
            <a:r>
              <a:rPr lang="en-US" sz="3000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tặng</a:t>
            </a:r>
            <a:r>
              <a:rPr lang="en-US" sz="3000" dirty="0" smtClean="0"/>
              <a:t> </a:t>
            </a:r>
            <a:r>
              <a:rPr lang="en-US" sz="3000" dirty="0" err="1" smtClean="0"/>
              <a:t>quà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6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2" y="503797"/>
            <a:ext cx="3657600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29025"/>
            <a:ext cx="307110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75"/>
            <a:ext cx="7058025" cy="59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2: </a:t>
            </a:r>
            <a:r>
              <a:rPr lang="en-US" sz="3000" dirty="0" err="1" smtClean="0"/>
              <a:t>Nhận</a:t>
            </a:r>
            <a:r>
              <a:rPr lang="en-US" sz="3000" dirty="0" smtClean="0"/>
              <a:t> </a:t>
            </a:r>
            <a:r>
              <a:rPr lang="en-US" sz="3000" dirty="0" err="1" smtClean="0"/>
              <a:t>xét</a:t>
            </a:r>
            <a:r>
              <a:rPr lang="en-US" sz="3000" dirty="0" smtClean="0"/>
              <a:t> </a:t>
            </a:r>
            <a:r>
              <a:rPr lang="en-US" sz="3000" dirty="0" err="1" smtClean="0"/>
              <a:t>cách</a:t>
            </a:r>
            <a:r>
              <a:rPr lang="en-US" sz="3000" dirty="0" smtClean="0"/>
              <a:t> </a:t>
            </a:r>
            <a:r>
              <a:rPr lang="en-US" sz="3000" dirty="0" err="1" smtClean="0"/>
              <a:t>ứng</a:t>
            </a:r>
            <a:r>
              <a:rPr lang="en-US" sz="3000" dirty="0" smtClean="0"/>
              <a:t> </a:t>
            </a:r>
            <a:r>
              <a:rPr lang="en-US" sz="3000" dirty="0" err="1" smtClean="0"/>
              <a:t>xử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5540"/>
            <a:ext cx="6248400" cy="54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28420" cy="16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010399" cy="61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9473"/>
            <a:ext cx="1857375" cy="1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81000"/>
            <a:ext cx="6977063" cy="61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98236" cy="15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564"/>
            <a:ext cx="7238999" cy="65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089"/>
            <a:ext cx="17526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" y="228600"/>
            <a:ext cx="8476291" cy="6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53229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6178342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569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9508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Office PowerPoint</Application>
  <PresentationFormat>On-screen Show (4:3)</PresentationFormat>
  <Paragraphs>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6</cp:revision>
  <dcterms:created xsi:type="dcterms:W3CDTF">2006-08-16T00:00:00Z</dcterms:created>
  <dcterms:modified xsi:type="dcterms:W3CDTF">2024-02-19T01:52:21Z</dcterms:modified>
</cp:coreProperties>
</file>