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2" r:id="rId4"/>
    <p:sldId id="263" r:id="rId5"/>
    <p:sldId id="257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B60D-B59A-4A93-B0C9-CF896EBC1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257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gif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gif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gif"/><Relationship Id="rId5" Type="http://schemas.openxmlformats.org/officeDocument/2006/relationships/image" Target="../media/image1.wmf"/><Relationship Id="rId10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audio" Target="../media/audio1.wav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3175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lip" r:id="rId3" imgW="1278360" imgH="1274040" progId="MS_ClipArt_Gallery.2">
                  <p:embed/>
                </p:oleObj>
              </mc:Choice>
              <mc:Fallback>
                <p:oleObj name="Clip" r:id="rId3" imgW="1278360" imgH="1274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9248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CHÀO MỪNG CÁC THẦY, CÔ VỀ DỰ GiỜ 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600200" y="3276600"/>
            <a:ext cx="6027737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trải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nghiệm</a:t>
            </a:r>
            <a:endParaRPr lang="en-US" sz="3600" kern="10" dirty="0">
              <a:ln w="19050">
                <a:solidFill>
                  <a:srgbClr val="00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944D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0" name="Picture 7" descr="ABARBLY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02413"/>
            <a:ext cx="9144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WordArt 9"/>
          <p:cNvSpPr>
            <a:spLocks noChangeArrowheads="1" noChangeShapeType="1" noTextEdit="1"/>
          </p:cNvSpPr>
          <p:nvPr/>
        </p:nvSpPr>
        <p:spPr bwMode="auto">
          <a:xfrm>
            <a:off x="3432175" y="2209800"/>
            <a:ext cx="2057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LỚP: </a:t>
            </a:r>
            <a:r>
              <a:rPr lang="en-US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1A4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Times New Roman"/>
              <a:cs typeface="Times New Roman"/>
            </a:endParaRPr>
          </a:p>
        </p:txBody>
      </p:sp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lip" r:id="rId6" imgW="1999440" imgH="1831320" progId="MS_ClipArt_Gallery.2">
                  <p:embed/>
                </p:oleObj>
              </mc:Choice>
              <mc:Fallback>
                <p:oleObj name="Clip" r:id="rId6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7938" y="0"/>
            <a:ext cx="15160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d8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33" flipH="1">
            <a:off x="8686800" y="6396038"/>
            <a:ext cx="279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3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086350"/>
            <a:ext cx="1516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59865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1676400"/>
            <a:ext cx="883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 15</a:t>
            </a: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Sắp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xếp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gọn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gàng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đón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Tết</a:t>
            </a:r>
            <a:r>
              <a:rPr lang="en-US" sz="54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( </a:t>
            </a:r>
            <a:r>
              <a:rPr lang="en-US" sz="54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5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2)</a:t>
            </a:r>
            <a:endParaRPr lang="en-US" sz="44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0" y="3175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Clip" r:id="rId3" imgW="1278360" imgH="1274040" progId="MS_ClipArt_Gallery.2">
                  <p:embed/>
                </p:oleObj>
              </mc:Choice>
              <mc:Fallback>
                <p:oleObj name="Clip" r:id="rId3" imgW="1278360" imgH="1274040" progId="MS_ClipArt_Gallery.2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7" descr="ABARBLY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02413"/>
            <a:ext cx="9144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Clip" r:id="rId6" imgW="1999440" imgH="1831320" progId="MS_ClipArt_Gallery.2">
                  <p:embed/>
                </p:oleObj>
              </mc:Choice>
              <mc:Fallback>
                <p:oleObj name="Clip" r:id="rId6" imgW="1999440" imgH="1831320" progId="MS_ClipArt_Gallery.2">
                  <p:embed/>
                  <p:pic>
                    <p:nvPicPr>
                      <p:cNvPr id="102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1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7938" y="0"/>
            <a:ext cx="15160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d8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33" flipH="1">
            <a:off x="8686800" y="6396038"/>
            <a:ext cx="279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086350"/>
            <a:ext cx="1516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82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/>
          <p:cNvPicPr>
            <a:picLocks noChangeAspect="1"/>
          </p:cNvPicPr>
          <p:nvPr/>
        </p:nvPicPr>
        <p:blipFill rotWithShape="1">
          <a:blip r:embed="rId3"/>
          <a:srcRect l="9481" t="10870" r="3231" b="10325"/>
          <a:stretch/>
        </p:blipFill>
        <p:spPr>
          <a:xfrm>
            <a:off x="152400" y="1090612"/>
            <a:ext cx="8837592" cy="5335588"/>
          </a:xfrm>
          <a:prstGeom prst="rect">
            <a:avLst/>
          </a:prstGeom>
        </p:spPr>
      </p:pic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3175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Clip" r:id="rId4" imgW="1278360" imgH="1274040" progId="MS_ClipArt_Gallery.2">
                  <p:embed/>
                </p:oleObj>
              </mc:Choice>
              <mc:Fallback>
                <p:oleObj name="Clip" r:id="rId4" imgW="1278360" imgH="1274040" progId="MS_ClipArt_Gallery.2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7" descr="ABARBLY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02413"/>
            <a:ext cx="9144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lip" r:id="rId7" imgW="1999440" imgH="1831320" progId="MS_ClipArt_Gallery.2">
                  <p:embed/>
                </p:oleObj>
              </mc:Choice>
              <mc:Fallback>
                <p:oleObj name="Clip" r:id="rId7" imgW="1999440" imgH="1831320" progId="MS_ClipArt_Gallery.2">
                  <p:embed/>
                  <p:pic>
                    <p:nvPicPr>
                      <p:cNvPr id="102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1" descr="trang tr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7938" y="0"/>
            <a:ext cx="15160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d8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33" flipH="1">
            <a:off x="8686800" y="6396038"/>
            <a:ext cx="279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trang tr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086350"/>
            <a:ext cx="1516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Hộp Văn bản 13"/>
          <p:cNvSpPr txBox="1"/>
          <p:nvPr/>
        </p:nvSpPr>
        <p:spPr>
          <a:xfrm>
            <a:off x="684941" y="427172"/>
            <a:ext cx="7839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tích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căn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phòng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nào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dưới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đây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?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Vì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sao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vi-VN" sz="32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1732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/>
          <p:cNvSpPr txBox="1"/>
          <p:nvPr/>
        </p:nvSpPr>
        <p:spPr>
          <a:xfrm>
            <a:off x="914400" y="2590800"/>
            <a:ext cx="7839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Kể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việc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giúp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cửa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gọn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gang,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ngăn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nắp</a:t>
            </a:r>
            <a:r>
              <a:rPr lang="en-US" sz="32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vi-VN" sz="3200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3175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Clip" r:id="rId3" imgW="1278360" imgH="1274040" progId="MS_ClipArt_Gallery.2">
                  <p:embed/>
                </p:oleObj>
              </mc:Choice>
              <mc:Fallback>
                <p:oleObj name="Clip" r:id="rId3" imgW="1278360" imgH="1274040" progId="MS_ClipArt_Gallery.2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Clip" r:id="rId5" imgW="1999440" imgH="1831320" progId="MS_ClipArt_Gallery.2">
                  <p:embed/>
                </p:oleObj>
              </mc:Choice>
              <mc:Fallback>
                <p:oleObj name="Clip" r:id="rId5" imgW="1999440" imgH="1831320" progId="MS_ClipArt_Gallery.2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1" descr="trang t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7938" y="0"/>
            <a:ext cx="15160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trang t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086350"/>
            <a:ext cx="1516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ABARBLYL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02413"/>
            <a:ext cx="9144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20314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Hoạt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3: </a:t>
            </a:r>
            <a:r>
              <a:rPr lang="en-US" sz="3000" dirty="0" err="1" smtClean="0"/>
              <a:t>Trò</a:t>
            </a:r>
            <a:r>
              <a:rPr lang="en-US" sz="3000" dirty="0" smtClean="0"/>
              <a:t> </a:t>
            </a:r>
            <a:r>
              <a:rPr lang="en-US" sz="3000" dirty="0" err="1" smtClean="0"/>
              <a:t>chơi</a:t>
            </a:r>
            <a:r>
              <a:rPr lang="en-US" sz="3000" dirty="0" smtClean="0"/>
              <a:t> </a:t>
            </a:r>
            <a:r>
              <a:rPr lang="en-US" sz="3000" dirty="0" err="1" smtClean="0"/>
              <a:t>sắp</a:t>
            </a:r>
            <a:r>
              <a:rPr lang="en-US" sz="3000" dirty="0" smtClean="0"/>
              <a:t> </a:t>
            </a:r>
            <a:r>
              <a:rPr lang="en-US" sz="3000" dirty="0" err="1" smtClean="0"/>
              <a:t>xếp</a:t>
            </a:r>
            <a:r>
              <a:rPr lang="en-US" sz="3000" dirty="0" smtClean="0"/>
              <a:t> </a:t>
            </a:r>
            <a:r>
              <a:rPr lang="en-US" sz="3000" dirty="0" err="1" smtClean="0"/>
              <a:t>nhà</a:t>
            </a:r>
            <a:r>
              <a:rPr lang="en-US" sz="3000" dirty="0" smtClean="0"/>
              <a:t> </a:t>
            </a:r>
            <a:r>
              <a:rPr lang="en-US" sz="3000" dirty="0" err="1" smtClean="0"/>
              <a:t>cửa</a:t>
            </a:r>
            <a:r>
              <a:rPr lang="en-US" sz="3000" dirty="0" smtClean="0"/>
              <a:t> </a:t>
            </a:r>
            <a:r>
              <a:rPr lang="en-US" sz="3000" dirty="0" err="1" smtClean="0"/>
              <a:t>gọn</a:t>
            </a:r>
            <a:r>
              <a:rPr lang="en-US" sz="3000" dirty="0" smtClean="0"/>
              <a:t> </a:t>
            </a:r>
            <a:r>
              <a:rPr lang="en-US" sz="3000" dirty="0" err="1" smtClean="0"/>
              <a:t>gàng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55466"/>
            <a:ext cx="8153400" cy="605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Hoạt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4: </a:t>
            </a:r>
            <a:r>
              <a:rPr lang="en-US" sz="3000" dirty="0" err="1" smtClean="0"/>
              <a:t>Sắp</a:t>
            </a:r>
            <a:r>
              <a:rPr lang="en-US" sz="3000" dirty="0" smtClean="0"/>
              <a:t> </a:t>
            </a:r>
            <a:r>
              <a:rPr lang="en-US" sz="3000" dirty="0" err="1" smtClean="0"/>
              <a:t>xếp</a:t>
            </a:r>
            <a:r>
              <a:rPr lang="en-US" sz="3000" dirty="0" smtClean="0"/>
              <a:t> </a:t>
            </a:r>
            <a:r>
              <a:rPr lang="en-US" sz="3000" dirty="0" err="1" smtClean="0"/>
              <a:t>đồ</a:t>
            </a:r>
            <a:r>
              <a:rPr lang="en-US" sz="3000" dirty="0" smtClean="0"/>
              <a:t> </a:t>
            </a:r>
            <a:r>
              <a:rPr lang="en-US" sz="3000" dirty="0" err="1" smtClean="0"/>
              <a:t>dùng</a:t>
            </a:r>
            <a:r>
              <a:rPr lang="en-US" sz="3000" dirty="0" smtClean="0"/>
              <a:t> </a:t>
            </a:r>
            <a:r>
              <a:rPr lang="en-US" sz="3000" dirty="0" err="1" smtClean="0"/>
              <a:t>cá</a:t>
            </a:r>
            <a:r>
              <a:rPr lang="en-US" sz="3000" dirty="0" smtClean="0"/>
              <a:t> </a:t>
            </a:r>
            <a:r>
              <a:rPr lang="en-US" sz="3000" dirty="0" err="1" smtClean="0"/>
              <a:t>nhân</a:t>
            </a:r>
            <a:r>
              <a:rPr lang="en-US" sz="3000" dirty="0" smtClean="0"/>
              <a:t>, </a:t>
            </a:r>
            <a:r>
              <a:rPr lang="en-US" sz="3000" dirty="0" err="1" smtClean="0"/>
              <a:t>cùng</a:t>
            </a:r>
            <a:r>
              <a:rPr lang="en-US" sz="3000" dirty="0" smtClean="0"/>
              <a:t> </a:t>
            </a:r>
            <a:r>
              <a:rPr lang="en-US" sz="3000" dirty="0" err="1" smtClean="0"/>
              <a:t>gia</a:t>
            </a:r>
            <a:r>
              <a:rPr lang="en-US" sz="3000" dirty="0" smtClean="0"/>
              <a:t> </a:t>
            </a:r>
            <a:r>
              <a:rPr lang="en-US" sz="3000" dirty="0" err="1" smtClean="0"/>
              <a:t>đình</a:t>
            </a:r>
            <a:r>
              <a:rPr lang="en-US" sz="3000" dirty="0" smtClean="0"/>
              <a:t> </a:t>
            </a:r>
            <a:r>
              <a:rPr lang="en-US" sz="3000" dirty="0" err="1" smtClean="0"/>
              <a:t>dọn</a:t>
            </a:r>
            <a:r>
              <a:rPr lang="en-US" sz="3000" dirty="0" smtClean="0"/>
              <a:t> </a:t>
            </a:r>
            <a:r>
              <a:rPr lang="en-US" sz="3000" dirty="0" err="1" smtClean="0"/>
              <a:t>dẹp</a:t>
            </a:r>
            <a:r>
              <a:rPr lang="en-US" sz="3000" dirty="0" smtClean="0"/>
              <a:t>, </a:t>
            </a:r>
            <a:r>
              <a:rPr lang="en-US" sz="3000" dirty="0" err="1" smtClean="0"/>
              <a:t>trang</a:t>
            </a:r>
            <a:r>
              <a:rPr lang="en-US" sz="3000" dirty="0" smtClean="0"/>
              <a:t> </a:t>
            </a:r>
            <a:r>
              <a:rPr lang="en-US" sz="3000" dirty="0" err="1" smtClean="0"/>
              <a:t>trí</a:t>
            </a:r>
            <a:r>
              <a:rPr lang="en-US" sz="3000" dirty="0" smtClean="0"/>
              <a:t> </a:t>
            </a:r>
            <a:r>
              <a:rPr lang="en-US" sz="3000" dirty="0" err="1" smtClean="0"/>
              <a:t>nhà</a:t>
            </a:r>
            <a:r>
              <a:rPr lang="en-US" sz="3000" dirty="0" smtClean="0"/>
              <a:t> </a:t>
            </a:r>
            <a:r>
              <a:rPr lang="en-US" sz="3000" dirty="0" err="1" smtClean="0"/>
              <a:t>cửa</a:t>
            </a:r>
            <a:r>
              <a:rPr lang="en-US" sz="3000" dirty="0" smtClean="0"/>
              <a:t> </a:t>
            </a:r>
            <a:r>
              <a:rPr lang="en-US" sz="3000" dirty="0" err="1" smtClean="0"/>
              <a:t>đón</a:t>
            </a:r>
            <a:r>
              <a:rPr lang="en-US" sz="3000" dirty="0" smtClean="0"/>
              <a:t> </a:t>
            </a:r>
            <a:r>
              <a:rPr lang="en-US" sz="3000" dirty="0" err="1" smtClean="0"/>
              <a:t>Tết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2999"/>
            <a:ext cx="8305800" cy="571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0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04800"/>
            <a:ext cx="4876800" cy="4800600"/>
            <a:chOff x="1824" y="768"/>
            <a:chExt cx="2886" cy="2940"/>
          </a:xfrm>
        </p:grpSpPr>
        <p:pic>
          <p:nvPicPr>
            <p:cNvPr id="22533" name="Picture 3" descr="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2535" name="Group 5"/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2539" name="Picture 6" descr="01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0" name="Picture 7" descr="0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2541" name="Group 8"/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2543" name="Picture 9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4" name="Picture 10" descr="05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5" name="Picture 11" descr="02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6" name="Picture 12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7" name="Picture 13" descr="05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8" name="Picture 14" descr="04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9" name="Picture 15" descr="008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0" name="Picture 16" descr="054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1" name="Picture 17" descr="039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2" name="Picture 18" descr="001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542" name="Picture 19" descr="04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36" name="Picture 20" descr="02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21" descr="0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22" descr="02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03" name="WordArt 23"/>
          <p:cNvSpPr>
            <a:spLocks noChangeArrowheads="1" noChangeShapeType="1" noTextEdit="1"/>
          </p:cNvSpPr>
          <p:nvPr/>
        </p:nvSpPr>
        <p:spPr bwMode="auto">
          <a:xfrm>
            <a:off x="1143000" y="5029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843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100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Arial-SGK-TV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Techsi.vn</cp:lastModifiedBy>
  <cp:revision>12</cp:revision>
  <dcterms:created xsi:type="dcterms:W3CDTF">2006-08-16T00:00:00Z</dcterms:created>
  <dcterms:modified xsi:type="dcterms:W3CDTF">2024-02-19T01:50:18Z</dcterms:modified>
</cp:coreProperties>
</file>