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24"/>
  </p:notesMasterIdLst>
  <p:sldIdLst>
    <p:sldId id="257" r:id="rId2"/>
    <p:sldId id="313" r:id="rId3"/>
    <p:sldId id="327" r:id="rId4"/>
    <p:sldId id="260" r:id="rId5"/>
    <p:sldId id="261" r:id="rId6"/>
    <p:sldId id="262" r:id="rId7"/>
    <p:sldId id="264" r:id="rId8"/>
    <p:sldId id="267" r:id="rId9"/>
    <p:sldId id="268" r:id="rId10"/>
    <p:sldId id="328" r:id="rId11"/>
    <p:sldId id="329" r:id="rId12"/>
    <p:sldId id="272" r:id="rId13"/>
    <p:sldId id="273" r:id="rId14"/>
    <p:sldId id="280" r:id="rId15"/>
    <p:sldId id="283" r:id="rId16"/>
    <p:sldId id="330" r:id="rId17"/>
    <p:sldId id="316" r:id="rId18"/>
    <p:sldId id="317" r:id="rId19"/>
    <p:sldId id="324" r:id="rId20"/>
    <p:sldId id="325" r:id="rId21"/>
    <p:sldId id="326" r:id="rId22"/>
    <p:sldId id="32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8EC8A-119D-4124-9331-B77F2AB30774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4E197-8B24-4585-8B62-64C76E8A3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20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6BA7-F9CA-4233-A816-119DD8201DBD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7E087-5947-4AFE-ACE5-DD2BAA8CE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87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6BA7-F9CA-4233-A816-119DD8201DBD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7E087-5947-4AFE-ACE5-DD2BAA8CE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55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6BA7-F9CA-4233-A816-119DD8201DBD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7E087-5947-4AFE-ACE5-DD2BAA8CE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5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6BA7-F9CA-4233-A816-119DD8201DBD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7E087-5947-4AFE-ACE5-DD2BAA8CE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4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6BA7-F9CA-4233-A816-119DD8201DBD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7E087-5947-4AFE-ACE5-DD2BAA8CE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75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6BA7-F9CA-4233-A816-119DD8201DBD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7E087-5947-4AFE-ACE5-DD2BAA8CE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23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6BA7-F9CA-4233-A816-119DD8201DBD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7E087-5947-4AFE-ACE5-DD2BAA8CE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57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6BA7-F9CA-4233-A816-119DD8201DBD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7E087-5947-4AFE-ACE5-DD2BAA8CE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94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6BA7-F9CA-4233-A816-119DD8201DBD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7E087-5947-4AFE-ACE5-DD2BAA8CE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88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6BA7-F9CA-4233-A816-119DD8201DBD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7E087-5947-4AFE-ACE5-DD2BAA8CE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80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6BA7-F9CA-4233-A816-119DD8201DBD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7E087-5947-4AFE-ACE5-DD2BAA8CE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04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76BA7-F9CA-4233-A816-119DD8201DBD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7E087-5947-4AFE-ACE5-DD2BAA8CE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2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270" y="6052458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3200400" y="2438400"/>
            <a:ext cx="6477000" cy="76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83636"/>
              </a:avLst>
            </a:prstTxWarp>
          </a:bodyPr>
          <a:lstStyle/>
          <a:p>
            <a:pPr algn="ctr"/>
            <a:r>
              <a:rPr lang="en-US" sz="5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2021404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3048000" y="3124200"/>
            <a:ext cx="6705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!</a:t>
            </a:r>
          </a:p>
        </p:txBody>
      </p:sp>
      <p:sp>
        <p:nvSpPr>
          <p:cNvPr id="2053" name="WordArt 6"/>
          <p:cNvSpPr>
            <a:spLocks noChangeArrowheads="1" noChangeShapeType="1" noTextEdit="1"/>
          </p:cNvSpPr>
          <p:nvPr/>
        </p:nvSpPr>
        <p:spPr bwMode="auto">
          <a:xfrm>
            <a:off x="2514600" y="838201"/>
            <a:ext cx="7296150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solidFill>
                  <a:srgbClr val="00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3600" kern="10" dirty="0" smtClean="0">
                <a:solidFill>
                  <a:srgbClr val="00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 AM</a:t>
            </a:r>
            <a:endParaRPr lang="en-US" sz="3600" kern="10" dirty="0">
              <a:solidFill>
                <a:srgbClr val="000066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43" y="-162718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02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60198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03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60198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04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60960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405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60198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406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60198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407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60198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8" name="Text Box 408"/>
          <p:cNvSpPr txBox="1">
            <a:spLocks noChangeArrowheads="1"/>
          </p:cNvSpPr>
          <p:nvPr/>
        </p:nvSpPr>
        <p:spPr bwMode="auto">
          <a:xfrm>
            <a:off x="4076701" y="4587195"/>
            <a:ext cx="5867400" cy="5889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33CC"/>
                </a:solidFill>
                <a:latin typeface="+mn-lt"/>
              </a:rPr>
              <a:t>MÔN :TIẾNG VIỆT -  Lớp 1</a:t>
            </a:r>
          </a:p>
        </p:txBody>
      </p:sp>
      <p:pic>
        <p:nvPicPr>
          <p:cNvPr id="15" name="Picture 407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82" y="60198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07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1" y="6068786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870" y="60198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47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7571" y="928048"/>
            <a:ext cx="1067466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  Thấy mẹ đi chợ về, Chi hỏi:</a:t>
            </a:r>
          </a:p>
          <a:p>
            <a:pPr marL="457200" indent="-457200" algn="just">
              <a:buFontTx/>
              <a:buChar char="-"/>
            </a:pP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Sao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mua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ạ? </a:t>
            </a:r>
          </a:p>
          <a:p>
            <a:pPr marL="457200" indent="-457200" algn="just">
              <a:buFontTx/>
              <a:buChar char="-"/>
            </a:pP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Đố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?</a:t>
            </a:r>
          </a:p>
          <a:p>
            <a:pPr algn="just"/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   Chi chạy lại xem lịch:</a:t>
            </a:r>
          </a:p>
          <a:p>
            <a:pPr marL="285750" indent="-285750" algn="just">
              <a:buFontTx/>
              <a:buChar char="-"/>
            </a:pP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A,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28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6,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Gia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Việt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Nam.</a:t>
            </a:r>
          </a:p>
          <a:p>
            <a:pPr marL="285750" indent="-285750" algn="just">
              <a:buFontTx/>
              <a:buChar char="-"/>
            </a:pP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Đúng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liên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hoan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con ạ.</a:t>
            </a:r>
          </a:p>
          <a:p>
            <a:pPr algn="just"/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   Chi vui lắm.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nhặt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dọn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rửa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xoong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nồi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cốc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chén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trông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nấu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quây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Bữa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cơm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tuyệt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Chi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Gia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Việt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Nam.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66782" y="204716"/>
            <a:ext cx="5363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Bữa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cơm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đình</a:t>
            </a:r>
            <a:endParaRPr lang="en-US" sz="4000" b="1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27" y="4547466"/>
            <a:ext cx="15285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xoong</a:t>
            </a:r>
            <a:endParaRPr lang="en-US" sz="3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29350" y="3501951"/>
            <a:ext cx="20093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3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iên hoan</a:t>
            </a:r>
            <a:endParaRPr lang="en-US" sz="3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8310" y="5056585"/>
            <a:ext cx="22548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</a:t>
            </a:r>
            <a:r>
              <a:rPr lang="en-US" sz="3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uây quần</a:t>
            </a:r>
            <a:endParaRPr lang="en-US" sz="3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37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2158" y="298083"/>
            <a:ext cx="7134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latin typeface="Arial-SGK-TV" pitchFamily="2" charset="0"/>
                <a:cs typeface="Arial-SGK-TV" pitchFamily="2" charset="0"/>
              </a:rPr>
              <a:t>Tụ 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tập, xúm xít lại trong </a:t>
            </a:r>
            <a:endParaRPr lang="vi-VN" sz="3600" dirty="0" smtClean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vi-VN" sz="3600" dirty="0" smtClean="0">
                <a:latin typeface="Arial-SGK-TV" pitchFamily="2" charset="0"/>
                <a:cs typeface="Arial-SGK-TV" pitchFamily="2" charset="0"/>
              </a:rPr>
              <a:t>một 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không khí thân mật, đầm ấm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79294" y="5814407"/>
            <a:ext cx="74956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Ngồi quây quần quanh bà, nghe kể chuyện</a:t>
            </a:r>
          </a:p>
        </p:txBody>
      </p:sp>
      <p:pic>
        <p:nvPicPr>
          <p:cNvPr id="2050" name="Picture 2" descr="TẾT SUM VẦY BÊN GIA ĐÌNH VÀ NGƯỜI THÂN - TRƯỜNG TH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093" y="2272515"/>
            <a:ext cx="4791021" cy="319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94085" y="545740"/>
            <a:ext cx="2947736" cy="7050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quây quần</a:t>
            </a:r>
          </a:p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3428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19812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048000" y="2590801"/>
            <a:ext cx="6477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0" b="1" dirty="0" err="1">
                <a:solidFill>
                  <a:srgbClr val="FF3300"/>
                </a:solidFill>
                <a:latin typeface="+mn-lt"/>
              </a:rPr>
              <a:t>Luyện</a:t>
            </a:r>
            <a:r>
              <a:rPr lang="en-US" sz="80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FF3300"/>
                </a:solidFill>
                <a:latin typeface="+mn-lt"/>
              </a:rPr>
              <a:t>đọc</a:t>
            </a:r>
            <a:r>
              <a:rPr lang="en-US" sz="80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FF3300"/>
                </a:solidFill>
                <a:latin typeface="+mn-lt"/>
              </a:rPr>
              <a:t>câu</a:t>
            </a:r>
            <a:endParaRPr lang="en-US" sz="80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060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928048"/>
            <a:ext cx="1140822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  Thấy mẹ đi chợ về, Chi hỏi:</a:t>
            </a:r>
          </a:p>
          <a:p>
            <a:pPr marL="457200" indent="-457200" algn="just">
              <a:buFontTx/>
              <a:buChar char="-"/>
            </a:pP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Sao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mua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ạ? </a:t>
            </a:r>
          </a:p>
          <a:p>
            <a:pPr marL="457200" indent="-457200" algn="just">
              <a:buFontTx/>
              <a:buChar char="-"/>
            </a:pP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Đố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?</a:t>
            </a:r>
          </a:p>
          <a:p>
            <a:pPr algn="just"/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   Chi chạy lại xem lịch:</a:t>
            </a:r>
          </a:p>
          <a:p>
            <a:pPr marL="285750" indent="-285750" algn="just">
              <a:buFontTx/>
              <a:buChar char="-"/>
            </a:pP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A,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28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6,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Gia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Việt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Nam.</a:t>
            </a:r>
          </a:p>
          <a:p>
            <a:pPr marL="285750" indent="-285750" algn="just">
              <a:buFontTx/>
              <a:buChar char="-"/>
            </a:pP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Đúng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  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liên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hoan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con ạ.</a:t>
            </a:r>
          </a:p>
          <a:p>
            <a:pPr algn="just"/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     Chi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lắm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 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nhặt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  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dọn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rửa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xoong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nồi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cốc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chén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  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trông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nấu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  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quây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  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Bữa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cơm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tuyệt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   Chi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Gia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Việt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Nam.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66782" y="204716"/>
            <a:ext cx="5363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Bữa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cơm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đình</a:t>
            </a:r>
            <a:endParaRPr lang="en-US" sz="4000" b="1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7860" y="1008137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7860" y="1550803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271330" y="2093470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304800" y="2616521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288065" y="3139572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290826" y="3693077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Oval 16"/>
          <p:cNvSpPr/>
          <p:nvPr/>
        </p:nvSpPr>
        <p:spPr>
          <a:xfrm>
            <a:off x="2888775" y="3651254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Oval 17"/>
          <p:cNvSpPr/>
          <p:nvPr/>
        </p:nvSpPr>
        <p:spPr>
          <a:xfrm>
            <a:off x="987918" y="4163008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9" name="Oval 18"/>
          <p:cNvSpPr/>
          <p:nvPr/>
        </p:nvSpPr>
        <p:spPr>
          <a:xfrm>
            <a:off x="3761420" y="4147747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0" name="Oval 19"/>
          <p:cNvSpPr/>
          <p:nvPr/>
        </p:nvSpPr>
        <p:spPr>
          <a:xfrm>
            <a:off x="8282245" y="4163008"/>
            <a:ext cx="586853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en-US" b="1" dirty="0" smtClean="0">
                <a:solidFill>
                  <a:srgbClr val="FF0000"/>
                </a:solidFill>
              </a:rPr>
              <a:t>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675171" y="4654187"/>
            <a:ext cx="586853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168403" y="5186749"/>
            <a:ext cx="586853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6389914" y="5186749"/>
            <a:ext cx="586853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10760122" y="5132027"/>
            <a:ext cx="586853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1346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19050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819400" y="2729181"/>
            <a:ext cx="7162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0" b="1" dirty="0" err="1">
                <a:solidFill>
                  <a:srgbClr val="FF3300"/>
                </a:solidFill>
                <a:latin typeface="+mn-lt"/>
              </a:rPr>
              <a:t>Luyện</a:t>
            </a:r>
            <a:r>
              <a:rPr lang="en-US" sz="80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FF3300"/>
                </a:solidFill>
                <a:latin typeface="+mn-lt"/>
              </a:rPr>
              <a:t>đọc</a:t>
            </a:r>
            <a:r>
              <a:rPr lang="en-US" sz="80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FF3300"/>
                </a:solidFill>
                <a:latin typeface="+mn-lt"/>
              </a:rPr>
              <a:t>đoạn</a:t>
            </a:r>
            <a:endParaRPr lang="en-US" sz="80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818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6782" y="204716"/>
            <a:ext cx="5363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9117" y="817068"/>
            <a:ext cx="102346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   Thấy mẹ đi chợ về, Chi hỏi:</a:t>
            </a:r>
          </a:p>
          <a:p>
            <a:pPr marL="457200" indent="-457200" algn="just">
              <a:buFontTx/>
              <a:buChar char="-"/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Sao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mua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ạ? 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Đố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?</a:t>
            </a:r>
          </a:p>
          <a:p>
            <a:pPr algn="just"/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   Chi chạy lại xem lịch:</a:t>
            </a:r>
          </a:p>
          <a:p>
            <a:pPr marL="285750" indent="-285750" algn="just">
              <a:buFontTx/>
              <a:buChar char="-"/>
            </a:pP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A,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28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6,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Gia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Việt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Nam.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Đúng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liên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hoan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con ạ.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9117" y="3864056"/>
            <a:ext cx="1009934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Chi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lắm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nhặt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dọn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rửa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xoong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nồi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cốc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chén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trông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nấu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quây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Bữa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cơm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tuyệt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Chi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Gia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Việt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Nam.</a:t>
            </a:r>
          </a:p>
        </p:txBody>
      </p:sp>
      <p:sp>
        <p:nvSpPr>
          <p:cNvPr id="6" name="Oval 5"/>
          <p:cNvSpPr/>
          <p:nvPr/>
        </p:nvSpPr>
        <p:spPr>
          <a:xfrm>
            <a:off x="983778" y="3864056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086459" y="817068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0888234" y="3377733"/>
            <a:ext cx="762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0960453" y="3373431"/>
            <a:ext cx="762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144127" y="5996644"/>
            <a:ext cx="762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084905" y="5996644"/>
            <a:ext cx="762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90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7571" y="928048"/>
            <a:ext cx="1067466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  Thấy mẹ đi chợ về, Chi hỏi:</a:t>
            </a:r>
          </a:p>
          <a:p>
            <a:pPr marL="457200" indent="-457200" algn="just">
              <a:buFontTx/>
              <a:buChar char="-"/>
            </a:pP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Sao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mua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ạ? </a:t>
            </a:r>
          </a:p>
          <a:p>
            <a:pPr marL="457200" indent="-457200" algn="just">
              <a:buFontTx/>
              <a:buChar char="-"/>
            </a:pP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Đố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?</a:t>
            </a:r>
          </a:p>
          <a:p>
            <a:pPr algn="just"/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   Chi chạy lại xem lịch:</a:t>
            </a:r>
          </a:p>
          <a:p>
            <a:pPr marL="285750" indent="-285750" algn="just">
              <a:buFontTx/>
              <a:buChar char="-"/>
            </a:pP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A,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28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tháng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6,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Gia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Việt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Nam.</a:t>
            </a:r>
          </a:p>
          <a:p>
            <a:pPr marL="285750" indent="-285750" algn="just">
              <a:buFontTx/>
              <a:buChar char="-"/>
            </a:pP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Đúng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liên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hoan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con ạ.</a:t>
            </a:r>
          </a:p>
          <a:p>
            <a:pPr algn="just"/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   Chi vui lắm.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nhặt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dọn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rửa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xoong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nồi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cốc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chén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trông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nấu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quây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Bữa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cơm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tuyệt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Chi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Gia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Việt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Nam.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66782" y="204716"/>
            <a:ext cx="5363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Bữa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cơm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đình</a:t>
            </a:r>
            <a:endParaRPr lang="en-US" sz="4000" b="1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14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00013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10054" r="6924" b="7541"/>
          <a:stretch>
            <a:fillRect/>
          </a:stretch>
        </p:blipFill>
        <p:spPr bwMode="auto">
          <a:xfrm>
            <a:off x="1524000" y="0"/>
            <a:ext cx="9144000" cy="58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WordArt 3"/>
          <p:cNvSpPr>
            <a:spLocks noChangeArrowheads="1" noChangeShapeType="1" noTextEdit="1"/>
          </p:cNvSpPr>
          <p:nvPr/>
        </p:nvSpPr>
        <p:spPr bwMode="auto">
          <a:xfrm>
            <a:off x="3200400" y="2286000"/>
            <a:ext cx="5791200" cy="18288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scene3d>
              <a:camera prst="legacyObliqueTopLeft"/>
              <a:lightRig rig="legacyHarsh3" dir="t"/>
            </a:scene3d>
            <a:sp3d extrusionH="430200" prstMaterial="legacyMatte">
              <a:extrusionClr>
                <a:srgbClr val="663300"/>
              </a:extrusionClr>
              <a:contourClr>
                <a:srgbClr val="FF3300"/>
              </a:contourClr>
            </a:sp3d>
          </a:bodyPr>
          <a:lstStyle/>
          <a:p>
            <a:pPr algn="ctr"/>
            <a:r>
              <a:rPr lang="vi-VN" sz="60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3300"/>
                    </a:gs>
                    <a:gs pos="100000">
                      <a:srgbClr val="FF00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16895" y="5832088"/>
            <a:ext cx="8763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oong</a:t>
            </a:r>
            <a:r>
              <a:rPr lang="en-US" sz="48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8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iên</a:t>
            </a:r>
            <a:r>
              <a:rPr lang="en-US" sz="48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oan      </a:t>
            </a:r>
            <a:r>
              <a:rPr lang="en-US" sz="48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ây</a:t>
            </a:r>
            <a:r>
              <a:rPr lang="en-US" sz="48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ân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21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1981200" y="228600"/>
            <a:ext cx="2057400" cy="10668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8194" name="Picture 2" descr="Rau cải xo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32476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2373760" y="4515760"/>
            <a:ext cx="4565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altLang="en-US" sz="44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Rau cải xong</a:t>
            </a:r>
            <a:endParaRPr lang="en-US" altLang="en-US" sz="4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2355850" y="5424488"/>
            <a:ext cx="48021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altLang="en-US" sz="44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Rau cải xoong</a:t>
            </a:r>
            <a:endParaRPr lang="en-US" altLang="en-US" sz="4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Oval 14"/>
          <p:cNvSpPr>
            <a:spLocks noChangeArrowheads="1"/>
          </p:cNvSpPr>
          <p:nvPr/>
        </p:nvSpPr>
        <p:spPr bwMode="auto">
          <a:xfrm>
            <a:off x="7816850" y="5589588"/>
            <a:ext cx="2743200" cy="1295400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57150" cmpd="thinThick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800" dirty="0">
                <a:solidFill>
                  <a:srgbClr val="006600"/>
                </a:solidFill>
                <a:latin typeface="Arial" charset="0"/>
                <a:cs typeface="Arial" charset="0"/>
              </a:rPr>
              <a:t>15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giây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bắt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cs typeface="Arial" charset="0"/>
              </a:rPr>
              <a:t>đầu</a:t>
            </a:r>
            <a:endParaRPr lang="en-US" altLang="en-US" sz="2800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28" name="WordArt 15"/>
          <p:cNvSpPr>
            <a:spLocks noChangeArrowheads="1" noChangeShapeType="1" noTextEdit="1"/>
          </p:cNvSpPr>
          <p:nvPr/>
        </p:nvSpPr>
        <p:spPr bwMode="auto">
          <a:xfrm>
            <a:off x="8305800" y="5751513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WordArt 16"/>
          <p:cNvSpPr>
            <a:spLocks noChangeArrowheads="1" noChangeShapeType="1" noTextEdit="1"/>
          </p:cNvSpPr>
          <p:nvPr/>
        </p:nvSpPr>
        <p:spPr bwMode="auto">
          <a:xfrm>
            <a:off x="8778875" y="5715000"/>
            <a:ext cx="1219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WordArt 17"/>
          <p:cNvSpPr>
            <a:spLocks noChangeArrowheads="1" noChangeShapeType="1" noTextEdit="1"/>
          </p:cNvSpPr>
          <p:nvPr/>
        </p:nvSpPr>
        <p:spPr bwMode="auto">
          <a:xfrm>
            <a:off x="8774113" y="5888038"/>
            <a:ext cx="1377950" cy="842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WordArt 18"/>
          <p:cNvSpPr>
            <a:spLocks noChangeArrowheads="1" noChangeShapeType="1" noTextEdit="1"/>
          </p:cNvSpPr>
          <p:nvPr/>
        </p:nvSpPr>
        <p:spPr bwMode="auto">
          <a:xfrm>
            <a:off x="8558214" y="5803900"/>
            <a:ext cx="1247775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WordArt 19"/>
          <p:cNvSpPr>
            <a:spLocks noChangeArrowheads="1" noChangeShapeType="1" noTextEdit="1"/>
          </p:cNvSpPr>
          <p:nvPr/>
        </p:nvSpPr>
        <p:spPr bwMode="auto">
          <a:xfrm>
            <a:off x="8747125" y="5715001"/>
            <a:ext cx="1290638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WordArt 20"/>
          <p:cNvSpPr>
            <a:spLocks noChangeArrowheads="1" noChangeShapeType="1" noTextEdit="1"/>
          </p:cNvSpPr>
          <p:nvPr/>
        </p:nvSpPr>
        <p:spPr bwMode="auto">
          <a:xfrm>
            <a:off x="8705850" y="5832475"/>
            <a:ext cx="137160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WordArt 21"/>
          <p:cNvSpPr>
            <a:spLocks noChangeArrowheads="1" noChangeShapeType="1" noTextEdit="1"/>
          </p:cNvSpPr>
          <p:nvPr/>
        </p:nvSpPr>
        <p:spPr bwMode="auto">
          <a:xfrm>
            <a:off x="8626475" y="582295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WordArt 22"/>
          <p:cNvSpPr>
            <a:spLocks noChangeArrowheads="1" noChangeShapeType="1" noTextEdit="1"/>
          </p:cNvSpPr>
          <p:nvPr/>
        </p:nvSpPr>
        <p:spPr bwMode="auto">
          <a:xfrm>
            <a:off x="8597901" y="5715001"/>
            <a:ext cx="1357313" cy="866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WordArt 23"/>
          <p:cNvSpPr>
            <a:spLocks noChangeArrowheads="1" noChangeShapeType="1" noTextEdit="1"/>
          </p:cNvSpPr>
          <p:nvPr/>
        </p:nvSpPr>
        <p:spPr bwMode="auto">
          <a:xfrm>
            <a:off x="8666163" y="5762625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WordArt 24"/>
          <p:cNvSpPr>
            <a:spLocks noChangeArrowheads="1" noChangeShapeType="1" noTextEdit="1"/>
          </p:cNvSpPr>
          <p:nvPr/>
        </p:nvSpPr>
        <p:spPr bwMode="auto">
          <a:xfrm>
            <a:off x="8689975" y="575310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WordArt 25"/>
          <p:cNvSpPr>
            <a:spLocks noChangeArrowheads="1" noChangeShapeType="1" noTextEdit="1"/>
          </p:cNvSpPr>
          <p:nvPr/>
        </p:nvSpPr>
        <p:spPr bwMode="auto">
          <a:xfrm>
            <a:off x="8016875" y="4972050"/>
            <a:ext cx="20955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9" name="WordArt 15"/>
          <p:cNvSpPr>
            <a:spLocks noChangeArrowheads="1" noChangeShapeType="1" noTextEdit="1"/>
          </p:cNvSpPr>
          <p:nvPr/>
        </p:nvSpPr>
        <p:spPr bwMode="auto">
          <a:xfrm>
            <a:off x="8305800" y="5751513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WordArt 15"/>
          <p:cNvSpPr>
            <a:spLocks noChangeArrowheads="1" noChangeShapeType="1" noTextEdit="1"/>
          </p:cNvSpPr>
          <p:nvPr/>
        </p:nvSpPr>
        <p:spPr bwMode="auto">
          <a:xfrm>
            <a:off x="8191500" y="5751513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12</a:t>
            </a:r>
          </a:p>
        </p:txBody>
      </p:sp>
      <p:sp>
        <p:nvSpPr>
          <p:cNvPr id="41" name="WordArt 15"/>
          <p:cNvSpPr>
            <a:spLocks noChangeArrowheads="1" noChangeShapeType="1" noTextEdit="1"/>
          </p:cNvSpPr>
          <p:nvPr/>
        </p:nvSpPr>
        <p:spPr bwMode="auto">
          <a:xfrm>
            <a:off x="8274050" y="5753100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13</a:t>
            </a:r>
          </a:p>
        </p:txBody>
      </p:sp>
      <p:sp>
        <p:nvSpPr>
          <p:cNvPr id="42" name="WordArt 15"/>
          <p:cNvSpPr>
            <a:spLocks noChangeArrowheads="1" noChangeShapeType="1" noTextEdit="1"/>
          </p:cNvSpPr>
          <p:nvPr/>
        </p:nvSpPr>
        <p:spPr bwMode="auto">
          <a:xfrm>
            <a:off x="8226425" y="5753100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14</a:t>
            </a:r>
          </a:p>
        </p:txBody>
      </p:sp>
      <p:sp>
        <p:nvSpPr>
          <p:cNvPr id="43" name="WordArt 15"/>
          <p:cNvSpPr>
            <a:spLocks noChangeArrowheads="1" noChangeShapeType="1" noTextEdit="1"/>
          </p:cNvSpPr>
          <p:nvPr/>
        </p:nvSpPr>
        <p:spPr bwMode="auto">
          <a:xfrm>
            <a:off x="8274050" y="5772150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15</a:t>
            </a:r>
          </a:p>
        </p:txBody>
      </p:sp>
      <p:sp>
        <p:nvSpPr>
          <p:cNvPr id="44" name="Oval 43"/>
          <p:cNvSpPr/>
          <p:nvPr/>
        </p:nvSpPr>
        <p:spPr>
          <a:xfrm>
            <a:off x="2155825" y="5500688"/>
            <a:ext cx="9144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238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0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7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DINTHEENDHITWHO01_5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568391" y="4510088"/>
            <a:ext cx="418337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altLang="en-US" sz="44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Chim yến</a:t>
            </a:r>
            <a:endParaRPr lang="en-US" altLang="en-US" sz="4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3676748" y="5457825"/>
            <a:ext cx="3324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B. Chim </a:t>
            </a:r>
            <a:r>
              <a:rPr lang="en-US" altLang="en-US" sz="44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iến</a:t>
            </a:r>
            <a:endParaRPr lang="en-US" altLang="en-US" sz="4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7816850" y="5589588"/>
            <a:ext cx="2743200" cy="1295400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57150" cmpd="thinThick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800" dirty="0">
                <a:solidFill>
                  <a:srgbClr val="006600"/>
                </a:solidFill>
                <a:latin typeface="Arial" charset="0"/>
                <a:cs typeface="Arial" charset="0"/>
              </a:rPr>
              <a:t>15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giây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bắt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cs typeface="Arial" charset="0"/>
              </a:rPr>
              <a:t>đầu</a:t>
            </a:r>
            <a:endParaRPr lang="en-US" altLang="en-US" sz="2800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WordArt 15"/>
          <p:cNvSpPr>
            <a:spLocks noChangeArrowheads="1" noChangeShapeType="1" noTextEdit="1"/>
          </p:cNvSpPr>
          <p:nvPr/>
        </p:nvSpPr>
        <p:spPr bwMode="auto">
          <a:xfrm>
            <a:off x="8305800" y="5751513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10</a:t>
            </a:r>
          </a:p>
        </p:txBody>
      </p:sp>
      <p:sp>
        <p:nvSpPr>
          <p:cNvPr id="9" name="WordArt 16"/>
          <p:cNvSpPr>
            <a:spLocks noChangeArrowheads="1" noChangeShapeType="1" noTextEdit="1"/>
          </p:cNvSpPr>
          <p:nvPr/>
        </p:nvSpPr>
        <p:spPr bwMode="auto">
          <a:xfrm>
            <a:off x="8778875" y="5715000"/>
            <a:ext cx="1219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9</a:t>
            </a:r>
          </a:p>
        </p:txBody>
      </p:sp>
      <p:sp>
        <p:nvSpPr>
          <p:cNvPr id="10" name="WordArt 17"/>
          <p:cNvSpPr>
            <a:spLocks noChangeArrowheads="1" noChangeShapeType="1" noTextEdit="1"/>
          </p:cNvSpPr>
          <p:nvPr/>
        </p:nvSpPr>
        <p:spPr bwMode="auto">
          <a:xfrm>
            <a:off x="8774113" y="5888038"/>
            <a:ext cx="1377950" cy="842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8</a:t>
            </a:r>
          </a:p>
        </p:txBody>
      </p:sp>
      <p:sp>
        <p:nvSpPr>
          <p:cNvPr id="11" name="WordArt 18"/>
          <p:cNvSpPr>
            <a:spLocks noChangeArrowheads="1" noChangeShapeType="1" noTextEdit="1"/>
          </p:cNvSpPr>
          <p:nvPr/>
        </p:nvSpPr>
        <p:spPr bwMode="auto">
          <a:xfrm>
            <a:off x="8558214" y="5803900"/>
            <a:ext cx="1247775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7</a:t>
            </a:r>
          </a:p>
        </p:txBody>
      </p:sp>
      <p:sp>
        <p:nvSpPr>
          <p:cNvPr id="12" name="WordArt 19"/>
          <p:cNvSpPr>
            <a:spLocks noChangeArrowheads="1" noChangeShapeType="1" noTextEdit="1"/>
          </p:cNvSpPr>
          <p:nvPr/>
        </p:nvSpPr>
        <p:spPr bwMode="auto">
          <a:xfrm>
            <a:off x="8747125" y="5715001"/>
            <a:ext cx="1290638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6</a:t>
            </a:r>
          </a:p>
        </p:txBody>
      </p:sp>
      <p:sp>
        <p:nvSpPr>
          <p:cNvPr id="13" name="WordArt 20"/>
          <p:cNvSpPr>
            <a:spLocks noChangeArrowheads="1" noChangeShapeType="1" noTextEdit="1"/>
          </p:cNvSpPr>
          <p:nvPr/>
        </p:nvSpPr>
        <p:spPr bwMode="auto">
          <a:xfrm>
            <a:off x="8705850" y="5832475"/>
            <a:ext cx="137160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WordArt 21"/>
          <p:cNvSpPr>
            <a:spLocks noChangeArrowheads="1" noChangeShapeType="1" noTextEdit="1"/>
          </p:cNvSpPr>
          <p:nvPr/>
        </p:nvSpPr>
        <p:spPr bwMode="auto">
          <a:xfrm>
            <a:off x="8626475" y="582295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WordArt 22"/>
          <p:cNvSpPr>
            <a:spLocks noChangeArrowheads="1" noChangeShapeType="1" noTextEdit="1"/>
          </p:cNvSpPr>
          <p:nvPr/>
        </p:nvSpPr>
        <p:spPr bwMode="auto">
          <a:xfrm>
            <a:off x="8597901" y="5715001"/>
            <a:ext cx="1357313" cy="866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WordArt 23"/>
          <p:cNvSpPr>
            <a:spLocks noChangeArrowheads="1" noChangeShapeType="1" noTextEdit="1"/>
          </p:cNvSpPr>
          <p:nvPr/>
        </p:nvSpPr>
        <p:spPr bwMode="auto">
          <a:xfrm>
            <a:off x="8666163" y="5762625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WordArt 24"/>
          <p:cNvSpPr>
            <a:spLocks noChangeArrowheads="1" noChangeShapeType="1" noTextEdit="1"/>
          </p:cNvSpPr>
          <p:nvPr/>
        </p:nvSpPr>
        <p:spPr bwMode="auto">
          <a:xfrm>
            <a:off x="8689975" y="575310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WordArt 25"/>
          <p:cNvSpPr>
            <a:spLocks noChangeArrowheads="1" noChangeShapeType="1" noTextEdit="1"/>
          </p:cNvSpPr>
          <p:nvPr/>
        </p:nvSpPr>
        <p:spPr bwMode="auto">
          <a:xfrm>
            <a:off x="8016875" y="4972050"/>
            <a:ext cx="20955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9" name="WordArt 15"/>
          <p:cNvSpPr>
            <a:spLocks noChangeArrowheads="1" noChangeShapeType="1" noTextEdit="1"/>
          </p:cNvSpPr>
          <p:nvPr/>
        </p:nvSpPr>
        <p:spPr bwMode="auto">
          <a:xfrm>
            <a:off x="8305800" y="5751513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11</a:t>
            </a:r>
          </a:p>
        </p:txBody>
      </p:sp>
      <p:sp>
        <p:nvSpPr>
          <p:cNvPr id="20" name="WordArt 15"/>
          <p:cNvSpPr>
            <a:spLocks noChangeArrowheads="1" noChangeShapeType="1" noTextEdit="1"/>
          </p:cNvSpPr>
          <p:nvPr/>
        </p:nvSpPr>
        <p:spPr bwMode="auto">
          <a:xfrm>
            <a:off x="8191500" y="5751513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12</a:t>
            </a:r>
          </a:p>
        </p:txBody>
      </p:sp>
      <p:sp>
        <p:nvSpPr>
          <p:cNvPr id="21" name="WordArt 15"/>
          <p:cNvSpPr>
            <a:spLocks noChangeArrowheads="1" noChangeShapeType="1" noTextEdit="1"/>
          </p:cNvSpPr>
          <p:nvPr/>
        </p:nvSpPr>
        <p:spPr bwMode="auto">
          <a:xfrm>
            <a:off x="8274050" y="5753100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13</a:t>
            </a:r>
          </a:p>
        </p:txBody>
      </p:sp>
      <p:sp>
        <p:nvSpPr>
          <p:cNvPr id="22" name="WordArt 15"/>
          <p:cNvSpPr>
            <a:spLocks noChangeArrowheads="1" noChangeShapeType="1" noTextEdit="1"/>
          </p:cNvSpPr>
          <p:nvPr/>
        </p:nvSpPr>
        <p:spPr bwMode="auto">
          <a:xfrm>
            <a:off x="8226425" y="5753100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14</a:t>
            </a:r>
          </a:p>
        </p:txBody>
      </p:sp>
      <p:sp>
        <p:nvSpPr>
          <p:cNvPr id="23" name="WordArt 15"/>
          <p:cNvSpPr>
            <a:spLocks noChangeArrowheads="1" noChangeShapeType="1" noTextEdit="1"/>
          </p:cNvSpPr>
          <p:nvPr/>
        </p:nvSpPr>
        <p:spPr bwMode="auto">
          <a:xfrm>
            <a:off x="8274050" y="5772150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15</a:t>
            </a:r>
          </a:p>
        </p:txBody>
      </p:sp>
      <p:sp>
        <p:nvSpPr>
          <p:cNvPr id="2" name="Oval 1"/>
          <p:cNvSpPr/>
          <p:nvPr/>
        </p:nvSpPr>
        <p:spPr>
          <a:xfrm>
            <a:off x="3393766" y="4573568"/>
            <a:ext cx="9144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10244" name="Picture 4" descr="Người nuôi chim yến ở Kiên Giang đang gặp khó - Đài Phát thanh và Truyền  hình Thanh Hó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13" y="627223"/>
            <a:ext cx="5066293" cy="362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24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1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8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5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2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0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07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DINTHEENDHITWHO01_5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1" y="1143001"/>
            <a:ext cx="8605157" cy="1470025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1" y="2898775"/>
            <a:ext cx="9596650" cy="17526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 CƠM GIA ĐÌNH</a:t>
            </a:r>
          </a:p>
          <a:p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 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45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2506547" y="290900"/>
            <a:ext cx="4565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altLang="en-US" sz="44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an hay oang?</a:t>
            </a:r>
            <a:endParaRPr lang="en-US" altLang="en-US" sz="44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2898096" y="5260975"/>
            <a:ext cx="48021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altLang="en-US" sz="44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iên h……</a:t>
            </a:r>
            <a:endParaRPr lang="en-US" altLang="en-US" sz="4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Oval 14"/>
          <p:cNvSpPr>
            <a:spLocks noChangeArrowheads="1"/>
          </p:cNvSpPr>
          <p:nvPr/>
        </p:nvSpPr>
        <p:spPr bwMode="auto">
          <a:xfrm>
            <a:off x="7816850" y="5589588"/>
            <a:ext cx="2743200" cy="1295400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57150" cmpd="thinThick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800" dirty="0">
                <a:solidFill>
                  <a:srgbClr val="006600"/>
                </a:solidFill>
                <a:latin typeface="Arial" charset="0"/>
                <a:cs typeface="Arial" charset="0"/>
              </a:rPr>
              <a:t>15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giây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bắt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cs typeface="Arial" charset="0"/>
              </a:rPr>
              <a:t>đầu</a:t>
            </a:r>
            <a:endParaRPr lang="en-US" altLang="en-US" sz="2800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28" name="WordArt 15"/>
          <p:cNvSpPr>
            <a:spLocks noChangeArrowheads="1" noChangeShapeType="1" noTextEdit="1"/>
          </p:cNvSpPr>
          <p:nvPr/>
        </p:nvSpPr>
        <p:spPr bwMode="auto">
          <a:xfrm>
            <a:off x="8305800" y="5751513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WordArt 16"/>
          <p:cNvSpPr>
            <a:spLocks noChangeArrowheads="1" noChangeShapeType="1" noTextEdit="1"/>
          </p:cNvSpPr>
          <p:nvPr/>
        </p:nvSpPr>
        <p:spPr bwMode="auto">
          <a:xfrm>
            <a:off x="8778875" y="5715000"/>
            <a:ext cx="1219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WordArt 17"/>
          <p:cNvSpPr>
            <a:spLocks noChangeArrowheads="1" noChangeShapeType="1" noTextEdit="1"/>
          </p:cNvSpPr>
          <p:nvPr/>
        </p:nvSpPr>
        <p:spPr bwMode="auto">
          <a:xfrm>
            <a:off x="8774113" y="5888038"/>
            <a:ext cx="1377950" cy="842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WordArt 18"/>
          <p:cNvSpPr>
            <a:spLocks noChangeArrowheads="1" noChangeShapeType="1" noTextEdit="1"/>
          </p:cNvSpPr>
          <p:nvPr/>
        </p:nvSpPr>
        <p:spPr bwMode="auto">
          <a:xfrm>
            <a:off x="8558214" y="5803900"/>
            <a:ext cx="1247775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WordArt 19"/>
          <p:cNvSpPr>
            <a:spLocks noChangeArrowheads="1" noChangeShapeType="1" noTextEdit="1"/>
          </p:cNvSpPr>
          <p:nvPr/>
        </p:nvSpPr>
        <p:spPr bwMode="auto">
          <a:xfrm>
            <a:off x="8747125" y="5715001"/>
            <a:ext cx="1290638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WordArt 20"/>
          <p:cNvSpPr>
            <a:spLocks noChangeArrowheads="1" noChangeShapeType="1" noTextEdit="1"/>
          </p:cNvSpPr>
          <p:nvPr/>
        </p:nvSpPr>
        <p:spPr bwMode="auto">
          <a:xfrm>
            <a:off x="8705850" y="5832475"/>
            <a:ext cx="137160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WordArt 21"/>
          <p:cNvSpPr>
            <a:spLocks noChangeArrowheads="1" noChangeShapeType="1" noTextEdit="1"/>
          </p:cNvSpPr>
          <p:nvPr/>
        </p:nvSpPr>
        <p:spPr bwMode="auto">
          <a:xfrm>
            <a:off x="8626475" y="582295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WordArt 22"/>
          <p:cNvSpPr>
            <a:spLocks noChangeArrowheads="1" noChangeShapeType="1" noTextEdit="1"/>
          </p:cNvSpPr>
          <p:nvPr/>
        </p:nvSpPr>
        <p:spPr bwMode="auto">
          <a:xfrm>
            <a:off x="8597901" y="5715001"/>
            <a:ext cx="1357313" cy="866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WordArt 23"/>
          <p:cNvSpPr>
            <a:spLocks noChangeArrowheads="1" noChangeShapeType="1" noTextEdit="1"/>
          </p:cNvSpPr>
          <p:nvPr/>
        </p:nvSpPr>
        <p:spPr bwMode="auto">
          <a:xfrm>
            <a:off x="8666163" y="5762625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WordArt 24"/>
          <p:cNvSpPr>
            <a:spLocks noChangeArrowheads="1" noChangeShapeType="1" noTextEdit="1"/>
          </p:cNvSpPr>
          <p:nvPr/>
        </p:nvSpPr>
        <p:spPr bwMode="auto">
          <a:xfrm>
            <a:off x="8689975" y="575310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WordArt 25"/>
          <p:cNvSpPr>
            <a:spLocks noChangeArrowheads="1" noChangeShapeType="1" noTextEdit="1"/>
          </p:cNvSpPr>
          <p:nvPr/>
        </p:nvSpPr>
        <p:spPr bwMode="auto">
          <a:xfrm>
            <a:off x="8016875" y="4972050"/>
            <a:ext cx="20955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9" name="WordArt 15"/>
          <p:cNvSpPr>
            <a:spLocks noChangeArrowheads="1" noChangeShapeType="1" noTextEdit="1"/>
          </p:cNvSpPr>
          <p:nvPr/>
        </p:nvSpPr>
        <p:spPr bwMode="auto">
          <a:xfrm>
            <a:off x="8305800" y="5751513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WordArt 15"/>
          <p:cNvSpPr>
            <a:spLocks noChangeArrowheads="1" noChangeShapeType="1" noTextEdit="1"/>
          </p:cNvSpPr>
          <p:nvPr/>
        </p:nvSpPr>
        <p:spPr bwMode="auto">
          <a:xfrm>
            <a:off x="8191500" y="5751513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12</a:t>
            </a:r>
          </a:p>
        </p:txBody>
      </p:sp>
      <p:sp>
        <p:nvSpPr>
          <p:cNvPr id="41" name="WordArt 15"/>
          <p:cNvSpPr>
            <a:spLocks noChangeArrowheads="1" noChangeShapeType="1" noTextEdit="1"/>
          </p:cNvSpPr>
          <p:nvPr/>
        </p:nvSpPr>
        <p:spPr bwMode="auto">
          <a:xfrm>
            <a:off x="8274050" y="5753100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13</a:t>
            </a:r>
          </a:p>
        </p:txBody>
      </p:sp>
      <p:sp>
        <p:nvSpPr>
          <p:cNvPr id="42" name="WordArt 15"/>
          <p:cNvSpPr>
            <a:spLocks noChangeArrowheads="1" noChangeShapeType="1" noTextEdit="1"/>
          </p:cNvSpPr>
          <p:nvPr/>
        </p:nvSpPr>
        <p:spPr bwMode="auto">
          <a:xfrm>
            <a:off x="8226425" y="5753100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14</a:t>
            </a:r>
          </a:p>
        </p:txBody>
      </p:sp>
      <p:sp>
        <p:nvSpPr>
          <p:cNvPr id="43" name="WordArt 15"/>
          <p:cNvSpPr>
            <a:spLocks noChangeArrowheads="1" noChangeShapeType="1" noTextEdit="1"/>
          </p:cNvSpPr>
          <p:nvPr/>
        </p:nvSpPr>
        <p:spPr bwMode="auto">
          <a:xfrm>
            <a:off x="8274050" y="5772150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11266" name="Picture 2" descr="Các bé khối mẫu giáo lớn liên hoan buffer chia tay ra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547" y="1622289"/>
            <a:ext cx="4256076" cy="319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2"/>
          <p:cNvSpPr>
            <a:spLocks noChangeArrowheads="1"/>
          </p:cNvSpPr>
          <p:nvPr/>
        </p:nvSpPr>
        <p:spPr bwMode="auto">
          <a:xfrm>
            <a:off x="2897979" y="5260975"/>
            <a:ext cx="48021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altLang="en-US" sz="44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iên </a:t>
            </a:r>
            <a:r>
              <a:rPr lang="en-US" alt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hoan</a:t>
            </a:r>
            <a:endParaRPr lang="en-US" alt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94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0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7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DINTHEENDHITWHO01_5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1360450" y="3018884"/>
            <a:ext cx="934346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Mùa xuân, c…. cối đâm chồi nảy lộc.</a:t>
            </a:r>
            <a:endParaRPr lang="en-US" altLang="en-US" sz="40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Oval 14"/>
          <p:cNvSpPr>
            <a:spLocks noChangeArrowheads="1"/>
          </p:cNvSpPr>
          <p:nvPr/>
        </p:nvSpPr>
        <p:spPr bwMode="auto">
          <a:xfrm>
            <a:off x="9244206" y="5431884"/>
            <a:ext cx="2743200" cy="1295400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57150" cmpd="thinThick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800" dirty="0">
                <a:solidFill>
                  <a:srgbClr val="006600"/>
                </a:solidFill>
                <a:latin typeface="Arial" charset="0"/>
                <a:cs typeface="Arial" charset="0"/>
              </a:rPr>
              <a:t>15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giây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bắt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cs typeface="Arial" charset="0"/>
              </a:rPr>
              <a:t>đầu</a:t>
            </a:r>
            <a:endParaRPr lang="en-US" altLang="en-US" sz="2800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28" name="WordArt 15"/>
          <p:cNvSpPr>
            <a:spLocks noChangeArrowheads="1" noChangeShapeType="1" noTextEdit="1"/>
          </p:cNvSpPr>
          <p:nvPr/>
        </p:nvSpPr>
        <p:spPr bwMode="auto">
          <a:xfrm>
            <a:off x="9733156" y="5593809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WordArt 16"/>
          <p:cNvSpPr>
            <a:spLocks noChangeArrowheads="1" noChangeShapeType="1" noTextEdit="1"/>
          </p:cNvSpPr>
          <p:nvPr/>
        </p:nvSpPr>
        <p:spPr bwMode="auto">
          <a:xfrm>
            <a:off x="10206231" y="5557296"/>
            <a:ext cx="1219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WordArt 17"/>
          <p:cNvSpPr>
            <a:spLocks noChangeArrowheads="1" noChangeShapeType="1" noTextEdit="1"/>
          </p:cNvSpPr>
          <p:nvPr/>
        </p:nvSpPr>
        <p:spPr bwMode="auto">
          <a:xfrm>
            <a:off x="10201469" y="5730334"/>
            <a:ext cx="1377950" cy="842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WordArt 18"/>
          <p:cNvSpPr>
            <a:spLocks noChangeArrowheads="1" noChangeShapeType="1" noTextEdit="1"/>
          </p:cNvSpPr>
          <p:nvPr/>
        </p:nvSpPr>
        <p:spPr bwMode="auto">
          <a:xfrm>
            <a:off x="9985570" y="5646196"/>
            <a:ext cx="1247775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WordArt 19"/>
          <p:cNvSpPr>
            <a:spLocks noChangeArrowheads="1" noChangeShapeType="1" noTextEdit="1"/>
          </p:cNvSpPr>
          <p:nvPr/>
        </p:nvSpPr>
        <p:spPr bwMode="auto">
          <a:xfrm>
            <a:off x="10174481" y="5557297"/>
            <a:ext cx="1290638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WordArt 20"/>
          <p:cNvSpPr>
            <a:spLocks noChangeArrowheads="1" noChangeShapeType="1" noTextEdit="1"/>
          </p:cNvSpPr>
          <p:nvPr/>
        </p:nvSpPr>
        <p:spPr bwMode="auto">
          <a:xfrm>
            <a:off x="10133206" y="5674771"/>
            <a:ext cx="137160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WordArt 21"/>
          <p:cNvSpPr>
            <a:spLocks noChangeArrowheads="1" noChangeShapeType="1" noTextEdit="1"/>
          </p:cNvSpPr>
          <p:nvPr/>
        </p:nvSpPr>
        <p:spPr bwMode="auto">
          <a:xfrm>
            <a:off x="10053831" y="5665246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WordArt 22"/>
          <p:cNvSpPr>
            <a:spLocks noChangeArrowheads="1" noChangeShapeType="1" noTextEdit="1"/>
          </p:cNvSpPr>
          <p:nvPr/>
        </p:nvSpPr>
        <p:spPr bwMode="auto">
          <a:xfrm>
            <a:off x="10025257" y="5557297"/>
            <a:ext cx="1357313" cy="866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WordArt 23"/>
          <p:cNvSpPr>
            <a:spLocks noChangeArrowheads="1" noChangeShapeType="1" noTextEdit="1"/>
          </p:cNvSpPr>
          <p:nvPr/>
        </p:nvSpPr>
        <p:spPr bwMode="auto">
          <a:xfrm>
            <a:off x="10093519" y="5604921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WordArt 24"/>
          <p:cNvSpPr>
            <a:spLocks noChangeArrowheads="1" noChangeShapeType="1" noTextEdit="1"/>
          </p:cNvSpPr>
          <p:nvPr/>
        </p:nvSpPr>
        <p:spPr bwMode="auto">
          <a:xfrm>
            <a:off x="10117331" y="5595396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WordArt 25"/>
          <p:cNvSpPr>
            <a:spLocks noChangeArrowheads="1" noChangeShapeType="1" noTextEdit="1"/>
          </p:cNvSpPr>
          <p:nvPr/>
        </p:nvSpPr>
        <p:spPr bwMode="auto">
          <a:xfrm>
            <a:off x="9444231" y="4814346"/>
            <a:ext cx="20955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9" name="WordArt 15"/>
          <p:cNvSpPr>
            <a:spLocks noChangeArrowheads="1" noChangeShapeType="1" noTextEdit="1"/>
          </p:cNvSpPr>
          <p:nvPr/>
        </p:nvSpPr>
        <p:spPr bwMode="auto">
          <a:xfrm>
            <a:off x="9733156" y="5593809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WordArt 15"/>
          <p:cNvSpPr>
            <a:spLocks noChangeArrowheads="1" noChangeShapeType="1" noTextEdit="1"/>
          </p:cNvSpPr>
          <p:nvPr/>
        </p:nvSpPr>
        <p:spPr bwMode="auto">
          <a:xfrm>
            <a:off x="9618856" y="5593809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12</a:t>
            </a:r>
          </a:p>
        </p:txBody>
      </p:sp>
      <p:sp>
        <p:nvSpPr>
          <p:cNvPr id="41" name="WordArt 15"/>
          <p:cNvSpPr>
            <a:spLocks noChangeArrowheads="1" noChangeShapeType="1" noTextEdit="1"/>
          </p:cNvSpPr>
          <p:nvPr/>
        </p:nvSpPr>
        <p:spPr bwMode="auto">
          <a:xfrm>
            <a:off x="9701406" y="5595396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13</a:t>
            </a:r>
          </a:p>
        </p:txBody>
      </p:sp>
      <p:sp>
        <p:nvSpPr>
          <p:cNvPr id="42" name="WordArt 15"/>
          <p:cNvSpPr>
            <a:spLocks noChangeArrowheads="1" noChangeShapeType="1" noTextEdit="1"/>
          </p:cNvSpPr>
          <p:nvPr/>
        </p:nvSpPr>
        <p:spPr bwMode="auto">
          <a:xfrm>
            <a:off x="9653781" y="5595396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14</a:t>
            </a:r>
          </a:p>
        </p:txBody>
      </p:sp>
      <p:sp>
        <p:nvSpPr>
          <p:cNvPr id="43" name="WordArt 15"/>
          <p:cNvSpPr>
            <a:spLocks noChangeArrowheads="1" noChangeShapeType="1" noTextEdit="1"/>
          </p:cNvSpPr>
          <p:nvPr/>
        </p:nvSpPr>
        <p:spPr bwMode="auto">
          <a:xfrm>
            <a:off x="9701406" y="5614446"/>
            <a:ext cx="1981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15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1728981" y="1378162"/>
            <a:ext cx="8763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oong</a:t>
            </a:r>
            <a:r>
              <a:rPr lang="en-US" sz="48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8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iên</a:t>
            </a:r>
            <a:r>
              <a:rPr lang="en-US" sz="48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oan      </a:t>
            </a:r>
            <a:r>
              <a:rPr lang="en-US" sz="48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ây</a:t>
            </a:r>
            <a:r>
              <a:rPr lang="en-US" sz="48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ân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3954115" y="3015478"/>
            <a:ext cx="18556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alt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ây</a:t>
            </a:r>
            <a:endParaRPr lang="en-US" alt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8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0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7" presetID="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DINTHEENDHITWHO01_5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:\for HOANG NGOC HUONG\ANH NEN\nen chu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967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5" descr="71119teacherflower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2963864"/>
            <a:ext cx="2955925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5" descr="FF1E1E57665942E3A74FF221CEBC426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2822">
            <a:off x="7488239" y="2535238"/>
            <a:ext cx="42862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FF1E1E57665942E3A74FF221CEBC426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3733801"/>
            <a:ext cx="4286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1952952"/>
            <a:ext cx="84582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TẠM BIỆT VÀ HẸN GẶP LẠI</a:t>
            </a:r>
            <a:endParaRPr lang="vi-VN" sz="4000" b="1" cap="all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9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lock Arc 2"/>
          <p:cNvSpPr/>
          <p:nvPr/>
        </p:nvSpPr>
        <p:spPr>
          <a:xfrm>
            <a:off x="5029200" y="1600200"/>
            <a:ext cx="914400" cy="914400"/>
          </a:xfrm>
          <a:prstGeom prst="blockArc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19863"/>
      </p:ext>
    </p:extLst>
  </p:cSld>
  <p:clrMapOvr>
    <a:masterClrMapping/>
  </p:clrMapOvr>
  <p:transition spd="slow" advTm="20224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3.topnam.onelitterfing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368" y="365125"/>
            <a:ext cx="10257263" cy="5737788"/>
          </a:xfrm>
        </p:spPr>
      </p:pic>
    </p:spTree>
    <p:extLst>
      <p:ext uri="{BB962C8B-B14F-4D97-AF65-F5344CB8AC3E}">
        <p14:creationId xmlns:p14="http://schemas.microsoft.com/office/powerpoint/2010/main" val="357824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209800" y="2133600"/>
            <a:ext cx="8153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002060"/>
                </a:solidFill>
                <a:latin typeface=".VnAvantH" pitchFamily="34" charset="0"/>
              </a:rPr>
              <a:t>¤N </a:t>
            </a:r>
            <a:r>
              <a:rPr lang="en-US" sz="7200" b="1" dirty="0" err="1">
                <a:solidFill>
                  <a:srgbClr val="002060"/>
                </a:solidFill>
                <a:latin typeface=".VnAvantH" pitchFamily="34" charset="0"/>
              </a:rPr>
              <a:t>bµi</a:t>
            </a:r>
            <a:r>
              <a:rPr lang="en-US" sz="7200" b="1" dirty="0">
                <a:solidFill>
                  <a:srgbClr val="002060"/>
                </a:solidFill>
                <a:latin typeface=".VnAvantH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.VnAvantH" pitchFamily="34" charset="0"/>
              </a:rPr>
              <a:t>cò</a:t>
            </a:r>
            <a:endParaRPr lang="en-US" sz="7200" b="1" dirty="0">
              <a:solidFill>
                <a:srgbClr val="002060"/>
              </a:solidFill>
              <a:latin typeface=".VnAvant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91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54BB3E4-9F7B-4599-A518-7E7DDDBFC516}"/>
              </a:ext>
            </a:extLst>
          </p:cNvPr>
          <p:cNvGrpSpPr/>
          <p:nvPr/>
        </p:nvGrpSpPr>
        <p:grpSpPr>
          <a:xfrm>
            <a:off x="0" y="119270"/>
            <a:ext cx="12169973" cy="6614491"/>
            <a:chOff x="0" y="119270"/>
            <a:chExt cx="12169973" cy="66144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706596A-B0AA-4077-8B67-C5E2E742B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" t="51043" r="-99" b="10261"/>
            <a:stretch/>
          </p:blipFill>
          <p:spPr>
            <a:xfrm>
              <a:off x="0" y="124238"/>
              <a:ext cx="12169973" cy="660952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73150E0F-0306-4754-B903-CA7D07CB5CED}"/>
                </a:ext>
              </a:extLst>
            </p:cNvPr>
            <p:cNvSpPr/>
            <p:nvPr/>
          </p:nvSpPr>
          <p:spPr>
            <a:xfrm>
              <a:off x="3597965" y="119270"/>
              <a:ext cx="8517835" cy="5168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50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61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435289"/>
            <a:ext cx="9478369" cy="12954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­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676400" y="3429000"/>
            <a:ext cx="9282752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15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B19C75-0738-451D-80D1-763E45965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55" b="35152"/>
          <a:stretch/>
        </p:blipFill>
        <p:spPr>
          <a:xfrm>
            <a:off x="1780005" y="735495"/>
            <a:ext cx="9206442" cy="6122505"/>
          </a:xfrm>
          <a:prstGeom prst="rect">
            <a:avLst/>
          </a:prstGeom>
        </p:spPr>
      </p:pic>
      <p:sp>
        <p:nvSpPr>
          <p:cNvPr id="3" name="Text Box 47"/>
          <p:cNvSpPr txBox="1">
            <a:spLocks noChangeArrowheads="1"/>
          </p:cNvSpPr>
          <p:nvPr/>
        </p:nvSpPr>
        <p:spPr bwMode="auto">
          <a:xfrm>
            <a:off x="520060" y="211620"/>
            <a:ext cx="4127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B19C75-0738-451D-80D1-763E45965F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2485"/>
          <a:stretch/>
        </p:blipFill>
        <p:spPr>
          <a:xfrm>
            <a:off x="1260178" y="0"/>
            <a:ext cx="10031634" cy="17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8355B7D-756C-437F-B179-3635842C8C04}"/>
              </a:ext>
            </a:extLst>
          </p:cNvPr>
          <p:cNvGrpSpPr/>
          <p:nvPr/>
        </p:nvGrpSpPr>
        <p:grpSpPr>
          <a:xfrm>
            <a:off x="886540" y="0"/>
            <a:ext cx="10418920" cy="6858000"/>
            <a:chOff x="2005596" y="0"/>
            <a:chExt cx="4886325" cy="29022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0B19C75-0738-451D-80D1-763E45965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325" b="8139"/>
            <a:stretch/>
          </p:blipFill>
          <p:spPr>
            <a:xfrm>
              <a:off x="2005596" y="0"/>
              <a:ext cx="4886325" cy="188843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6ED9ED4-CA52-4C7B-ACFD-39F85DC9BC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57" b="77360"/>
            <a:stretch/>
          </p:blipFill>
          <p:spPr>
            <a:xfrm>
              <a:off x="2005596" y="1888435"/>
              <a:ext cx="4886325" cy="1013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093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23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5714" y="55400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 </a:t>
            </a:r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vần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0056" y="2433569"/>
            <a:ext cx="8763000" cy="91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48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ong</a:t>
            </a:r>
            <a:r>
              <a:rPr lang="en-US" sz="48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8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iên</a:t>
            </a:r>
            <a:r>
              <a:rPr lang="en-US" sz="48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oan      </a:t>
            </a:r>
            <a:r>
              <a:rPr lang="en-US" sz="4800" b="1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ây</a:t>
            </a:r>
            <a:r>
              <a:rPr lang="en-US" sz="48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ân  </a:t>
            </a:r>
            <a:endParaRPr lang="en-US" sz="48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  <a:p>
            <a:pPr marL="0" indent="0">
              <a:buNone/>
            </a:pP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65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</TotalTime>
  <Words>754</Words>
  <Application>Microsoft Office PowerPoint</Application>
  <PresentationFormat>Custom</PresentationFormat>
  <Paragraphs>151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TẬP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Ôn vần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Admins</dc:creator>
  <cp:lastModifiedBy>Admin</cp:lastModifiedBy>
  <cp:revision>31</cp:revision>
  <dcterms:created xsi:type="dcterms:W3CDTF">2020-08-21T16:33:04Z</dcterms:created>
  <dcterms:modified xsi:type="dcterms:W3CDTF">2021-02-03T11:44:20Z</dcterms:modified>
</cp:coreProperties>
</file>