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8"/>
  </p:notesMasterIdLst>
  <p:sldIdLst>
    <p:sldId id="256" r:id="rId3"/>
    <p:sldId id="313" r:id="rId4"/>
    <p:sldId id="277" r:id="rId5"/>
    <p:sldId id="258" r:id="rId6"/>
    <p:sldId id="259" r:id="rId7"/>
    <p:sldId id="303" r:id="rId8"/>
    <p:sldId id="265" r:id="rId9"/>
    <p:sldId id="268" r:id="rId10"/>
    <p:sldId id="269" r:id="rId11"/>
    <p:sldId id="326" r:id="rId12"/>
    <p:sldId id="279" r:id="rId13"/>
    <p:sldId id="327" r:id="rId14"/>
    <p:sldId id="328" r:id="rId15"/>
    <p:sldId id="286" r:id="rId16"/>
    <p:sldId id="288" r:id="rId17"/>
    <p:sldId id="293" r:id="rId18"/>
    <p:sldId id="289" r:id="rId19"/>
    <p:sldId id="329" r:id="rId20"/>
    <p:sldId id="290" r:id="rId21"/>
    <p:sldId id="342" r:id="rId22"/>
    <p:sldId id="332" r:id="rId23"/>
    <p:sldId id="331" r:id="rId24"/>
    <p:sldId id="309" r:id="rId25"/>
    <p:sldId id="333" r:id="rId26"/>
    <p:sldId id="295" r:id="rId27"/>
    <p:sldId id="344" r:id="rId28"/>
    <p:sldId id="345" r:id="rId29"/>
    <p:sldId id="346" r:id="rId30"/>
    <p:sldId id="297" r:id="rId31"/>
    <p:sldId id="334" r:id="rId32"/>
    <p:sldId id="296" r:id="rId33"/>
    <p:sldId id="299" r:id="rId34"/>
    <p:sldId id="335" r:id="rId35"/>
    <p:sldId id="300" r:id="rId36"/>
    <p:sldId id="314" r:id="rId37"/>
    <p:sldId id="315" r:id="rId38"/>
    <p:sldId id="316" r:id="rId39"/>
    <p:sldId id="317" r:id="rId40"/>
    <p:sldId id="318" r:id="rId41"/>
    <p:sldId id="319" r:id="rId42"/>
    <p:sldId id="336" r:id="rId43"/>
    <p:sldId id="337" r:id="rId44"/>
    <p:sldId id="339" r:id="rId45"/>
    <p:sldId id="340" r:id="rId46"/>
    <p:sldId id="323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1" autoAdjust="0"/>
    <p:restoredTop sz="94660"/>
  </p:normalViewPr>
  <p:slideViewPr>
    <p:cSldViewPr>
      <p:cViewPr varScale="1">
        <p:scale>
          <a:sx n="82" d="100"/>
          <a:sy n="82" d="100"/>
        </p:scale>
        <p:origin x="1411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D487B-ED4C-46EB-B891-85519875904D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9CF15-BC84-425D-B651-0011600C5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46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51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36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92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92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12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357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012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5335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2478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506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91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3186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4904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5727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673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66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036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179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09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938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392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61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38E5E-3A53-4A62-8410-F8E9596C4911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56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6">
                <a:lumMod val="20000"/>
                <a:lumOff val="8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653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slide" Target="slide36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slide" Target="slide10.xml"/><Relationship Id="rId18" Type="http://schemas.openxmlformats.org/officeDocument/2006/relationships/slide" Target="slide7.xml"/><Relationship Id="rId26" Type="http://schemas.microsoft.com/office/2007/relationships/hdphoto" Target="../media/hdphoto12.wdp"/><Relationship Id="rId3" Type="http://schemas.openxmlformats.org/officeDocument/2006/relationships/image" Target="../media/image22.png"/><Relationship Id="rId21" Type="http://schemas.openxmlformats.org/officeDocument/2006/relationships/image" Target="../media/image29.gif"/><Relationship Id="rId34" Type="http://schemas.openxmlformats.org/officeDocument/2006/relationships/image" Target="../media/image35.gif"/><Relationship Id="rId7" Type="http://schemas.openxmlformats.org/officeDocument/2006/relationships/slide" Target="slide38.xml"/><Relationship Id="rId12" Type="http://schemas.microsoft.com/office/2007/relationships/hdphoto" Target="../media/hdphoto7.wdp"/><Relationship Id="rId17" Type="http://schemas.microsoft.com/office/2007/relationships/hdphoto" Target="../media/hdphoto9.wdp"/><Relationship Id="rId25" Type="http://schemas.openxmlformats.org/officeDocument/2006/relationships/image" Target="../media/image31.png"/><Relationship Id="rId33" Type="http://schemas.microsoft.com/office/2007/relationships/hdphoto" Target="../media/hdphoto15.wdp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microsoft.com/office/2007/relationships/hdphoto" Target="../media/hdphoto10.wdp"/><Relationship Id="rId29" Type="http://schemas.microsoft.com/office/2007/relationships/hdphoto" Target="../media/hdphoto13.wdp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25.png"/><Relationship Id="rId24" Type="http://schemas.microsoft.com/office/2007/relationships/hdphoto" Target="../media/hdphoto11.wdp"/><Relationship Id="rId32" Type="http://schemas.openxmlformats.org/officeDocument/2006/relationships/image" Target="../media/image34.png"/><Relationship Id="rId5" Type="http://schemas.openxmlformats.org/officeDocument/2006/relationships/image" Target="../media/image23.png"/><Relationship Id="rId15" Type="http://schemas.microsoft.com/office/2007/relationships/hdphoto" Target="../media/hdphoto8.wdp"/><Relationship Id="rId23" Type="http://schemas.openxmlformats.org/officeDocument/2006/relationships/image" Target="../media/image30.png"/><Relationship Id="rId28" Type="http://schemas.openxmlformats.org/officeDocument/2006/relationships/image" Target="../media/image32.png"/><Relationship Id="rId10" Type="http://schemas.openxmlformats.org/officeDocument/2006/relationships/slide" Target="slide40.xml"/><Relationship Id="rId19" Type="http://schemas.openxmlformats.org/officeDocument/2006/relationships/image" Target="../media/image28.png"/><Relationship Id="rId31" Type="http://schemas.microsoft.com/office/2007/relationships/hdphoto" Target="../media/hdphoto14.wdp"/><Relationship Id="rId4" Type="http://schemas.openxmlformats.org/officeDocument/2006/relationships/slide" Target="slide37.xml"/><Relationship Id="rId9" Type="http://schemas.microsoft.com/office/2007/relationships/hdphoto" Target="../media/hdphoto6.wdp"/><Relationship Id="rId14" Type="http://schemas.openxmlformats.org/officeDocument/2006/relationships/image" Target="../media/image26.png"/><Relationship Id="rId22" Type="http://schemas.openxmlformats.org/officeDocument/2006/relationships/slide" Target="slide41.xml"/><Relationship Id="rId27" Type="http://schemas.openxmlformats.org/officeDocument/2006/relationships/slide" Target="slide39.xml"/><Relationship Id="rId30" Type="http://schemas.openxmlformats.org/officeDocument/2006/relationships/image" Target="../media/image33.png"/><Relationship Id="rId35" Type="http://schemas.openxmlformats.org/officeDocument/2006/relationships/slide" Target="slide42.xml"/><Relationship Id="rId8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0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12" Type="http://schemas.openxmlformats.org/officeDocument/2006/relationships/image" Target="../media/image39.gif"/><Relationship Id="rId17" Type="http://schemas.openxmlformats.org/officeDocument/2006/relationships/image" Target="../media/image44.gif"/><Relationship Id="rId2" Type="http://schemas.openxmlformats.org/officeDocument/2006/relationships/audio" Target="../media/audio2.wav"/><Relationship Id="rId16" Type="http://schemas.openxmlformats.org/officeDocument/2006/relationships/image" Target="../media/image4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microsoft.com/office/2007/relationships/hdphoto" Target="../media/hdphoto16.wdp"/><Relationship Id="rId5" Type="http://schemas.openxmlformats.org/officeDocument/2006/relationships/image" Target="../media/image36.jpg"/><Relationship Id="rId15" Type="http://schemas.openxmlformats.org/officeDocument/2006/relationships/image" Target="../media/image42.gif"/><Relationship Id="rId10" Type="http://schemas.openxmlformats.org/officeDocument/2006/relationships/image" Target="../media/image38.png"/><Relationship Id="rId4" Type="http://schemas.openxmlformats.org/officeDocument/2006/relationships/audio" Target="../media/audio4.wav"/><Relationship Id="rId9" Type="http://schemas.openxmlformats.org/officeDocument/2006/relationships/slide" Target="slide36.xml"/><Relationship Id="rId14" Type="http://schemas.openxmlformats.org/officeDocument/2006/relationships/image" Target="../media/image41.gif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0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12" Type="http://schemas.openxmlformats.org/officeDocument/2006/relationships/image" Target="../media/image39.gif"/><Relationship Id="rId17" Type="http://schemas.openxmlformats.org/officeDocument/2006/relationships/image" Target="../media/image44.gif"/><Relationship Id="rId2" Type="http://schemas.openxmlformats.org/officeDocument/2006/relationships/audio" Target="../media/audio2.wav"/><Relationship Id="rId16" Type="http://schemas.openxmlformats.org/officeDocument/2006/relationships/image" Target="../media/image4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microsoft.com/office/2007/relationships/hdphoto" Target="../media/hdphoto17.wdp"/><Relationship Id="rId5" Type="http://schemas.openxmlformats.org/officeDocument/2006/relationships/image" Target="../media/image36.jpg"/><Relationship Id="rId15" Type="http://schemas.openxmlformats.org/officeDocument/2006/relationships/image" Target="../media/image42.gif"/><Relationship Id="rId10" Type="http://schemas.openxmlformats.org/officeDocument/2006/relationships/image" Target="../media/image45.png"/><Relationship Id="rId4" Type="http://schemas.openxmlformats.org/officeDocument/2006/relationships/audio" Target="../media/audio4.wav"/><Relationship Id="rId9" Type="http://schemas.openxmlformats.org/officeDocument/2006/relationships/slide" Target="slide36.xml"/><Relationship Id="rId14" Type="http://schemas.openxmlformats.org/officeDocument/2006/relationships/image" Target="../media/image41.gif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0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12" Type="http://schemas.openxmlformats.org/officeDocument/2006/relationships/image" Target="../media/image39.gif"/><Relationship Id="rId17" Type="http://schemas.openxmlformats.org/officeDocument/2006/relationships/image" Target="../media/image44.gif"/><Relationship Id="rId2" Type="http://schemas.openxmlformats.org/officeDocument/2006/relationships/audio" Target="../media/audio2.wav"/><Relationship Id="rId16" Type="http://schemas.openxmlformats.org/officeDocument/2006/relationships/image" Target="../media/image4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microsoft.com/office/2007/relationships/hdphoto" Target="../media/hdphoto17.wdp"/><Relationship Id="rId5" Type="http://schemas.openxmlformats.org/officeDocument/2006/relationships/image" Target="../media/image36.jpg"/><Relationship Id="rId15" Type="http://schemas.openxmlformats.org/officeDocument/2006/relationships/image" Target="../media/image42.gif"/><Relationship Id="rId10" Type="http://schemas.openxmlformats.org/officeDocument/2006/relationships/image" Target="../media/image45.png"/><Relationship Id="rId4" Type="http://schemas.openxmlformats.org/officeDocument/2006/relationships/audio" Target="../media/audio4.wav"/><Relationship Id="rId9" Type="http://schemas.openxmlformats.org/officeDocument/2006/relationships/slide" Target="slide36.xml"/><Relationship Id="rId14" Type="http://schemas.openxmlformats.org/officeDocument/2006/relationships/image" Target="../media/image41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0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12" Type="http://schemas.openxmlformats.org/officeDocument/2006/relationships/image" Target="../media/image39.gif"/><Relationship Id="rId17" Type="http://schemas.openxmlformats.org/officeDocument/2006/relationships/image" Target="../media/image44.gif"/><Relationship Id="rId2" Type="http://schemas.openxmlformats.org/officeDocument/2006/relationships/audio" Target="../media/audio2.wav"/><Relationship Id="rId16" Type="http://schemas.openxmlformats.org/officeDocument/2006/relationships/image" Target="../media/image4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microsoft.com/office/2007/relationships/hdphoto" Target="../media/hdphoto17.wdp"/><Relationship Id="rId5" Type="http://schemas.openxmlformats.org/officeDocument/2006/relationships/image" Target="../media/image36.jpg"/><Relationship Id="rId15" Type="http://schemas.openxmlformats.org/officeDocument/2006/relationships/image" Target="../media/image42.gif"/><Relationship Id="rId10" Type="http://schemas.openxmlformats.org/officeDocument/2006/relationships/image" Target="../media/image45.png"/><Relationship Id="rId4" Type="http://schemas.openxmlformats.org/officeDocument/2006/relationships/audio" Target="../media/audio4.wav"/><Relationship Id="rId9" Type="http://schemas.openxmlformats.org/officeDocument/2006/relationships/slide" Target="slide36.xml"/><Relationship Id="rId14" Type="http://schemas.openxmlformats.org/officeDocument/2006/relationships/image" Target="../media/image41.gif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0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12" Type="http://schemas.openxmlformats.org/officeDocument/2006/relationships/image" Target="../media/image39.gif"/><Relationship Id="rId17" Type="http://schemas.openxmlformats.org/officeDocument/2006/relationships/image" Target="../media/image44.gif"/><Relationship Id="rId2" Type="http://schemas.openxmlformats.org/officeDocument/2006/relationships/audio" Target="../media/audio2.wav"/><Relationship Id="rId16" Type="http://schemas.openxmlformats.org/officeDocument/2006/relationships/image" Target="../media/image4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microsoft.com/office/2007/relationships/hdphoto" Target="../media/hdphoto17.wdp"/><Relationship Id="rId5" Type="http://schemas.openxmlformats.org/officeDocument/2006/relationships/image" Target="../media/image36.jpg"/><Relationship Id="rId15" Type="http://schemas.openxmlformats.org/officeDocument/2006/relationships/image" Target="../media/image42.gif"/><Relationship Id="rId10" Type="http://schemas.openxmlformats.org/officeDocument/2006/relationships/image" Target="../media/image45.png"/><Relationship Id="rId4" Type="http://schemas.openxmlformats.org/officeDocument/2006/relationships/audio" Target="../media/audio4.wav"/><Relationship Id="rId9" Type="http://schemas.openxmlformats.org/officeDocument/2006/relationships/slide" Target="slide36.xml"/><Relationship Id="rId14" Type="http://schemas.openxmlformats.org/officeDocument/2006/relationships/image" Target="../media/image41.gif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0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12" Type="http://schemas.openxmlformats.org/officeDocument/2006/relationships/image" Target="../media/image39.gif"/><Relationship Id="rId17" Type="http://schemas.openxmlformats.org/officeDocument/2006/relationships/image" Target="../media/image44.gif"/><Relationship Id="rId2" Type="http://schemas.openxmlformats.org/officeDocument/2006/relationships/audio" Target="../media/audio2.wav"/><Relationship Id="rId16" Type="http://schemas.openxmlformats.org/officeDocument/2006/relationships/image" Target="../media/image4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microsoft.com/office/2007/relationships/hdphoto" Target="../media/hdphoto17.wdp"/><Relationship Id="rId5" Type="http://schemas.openxmlformats.org/officeDocument/2006/relationships/image" Target="../media/image36.jpg"/><Relationship Id="rId15" Type="http://schemas.openxmlformats.org/officeDocument/2006/relationships/image" Target="../media/image42.gif"/><Relationship Id="rId10" Type="http://schemas.openxmlformats.org/officeDocument/2006/relationships/image" Target="../media/image45.png"/><Relationship Id="rId4" Type="http://schemas.openxmlformats.org/officeDocument/2006/relationships/audio" Target="../media/audio4.wav"/><Relationship Id="rId9" Type="http://schemas.openxmlformats.org/officeDocument/2006/relationships/slide" Target="slide36.xml"/><Relationship Id="rId14" Type="http://schemas.openxmlformats.org/officeDocument/2006/relationships/image" Target="../media/image41.gi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143000"/>
            <a:ext cx="8605157" cy="1470025"/>
          </a:xfrm>
        </p:spPr>
        <p:txBody>
          <a:bodyPr>
            <a:normAutofit/>
          </a:bodyPr>
          <a:lstStyle/>
          <a:p>
            <a:r>
              <a:rPr lang="en-US" sz="8800" b="1" dirty="0" smtClean="0">
                <a:solidFill>
                  <a:srgbClr val="00B050"/>
                </a:solidFill>
              </a:rPr>
              <a:t>TẬP ĐỌC</a:t>
            </a:r>
            <a:endParaRPr lang="en-US" sz="8800" b="1" dirty="0">
              <a:solidFill>
                <a:srgbClr val="00B05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2898775"/>
            <a:ext cx="8839199" cy="1752600"/>
          </a:xfrm>
        </p:spPr>
        <p:txBody>
          <a:bodyPr>
            <a:no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</a:rPr>
              <a:t>Nụ</a:t>
            </a:r>
            <a:r>
              <a:rPr lang="en-US" sz="7200" b="1" dirty="0" smtClean="0">
                <a:solidFill>
                  <a:srgbClr val="FF0000"/>
                </a:solidFill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</a:rPr>
              <a:t>hôn</a:t>
            </a:r>
            <a:r>
              <a:rPr lang="en-US" sz="7200" b="1" dirty="0" smtClean="0">
                <a:solidFill>
                  <a:srgbClr val="FF0000"/>
                </a:solidFill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</a:rPr>
              <a:t>trên</a:t>
            </a:r>
            <a:r>
              <a:rPr lang="en-US" sz="7200" b="1" dirty="0" smtClean="0">
                <a:solidFill>
                  <a:srgbClr val="FF0000"/>
                </a:solidFill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</a:rPr>
              <a:t>bàn</a:t>
            </a:r>
            <a:r>
              <a:rPr lang="en-US" sz="7200" b="1" dirty="0" smtClean="0">
                <a:solidFill>
                  <a:srgbClr val="FF0000"/>
                </a:solidFill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</a:rPr>
              <a:t>tay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17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34385"/>
            <a:ext cx="7886700" cy="1325563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Nụ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hôn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trên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bàn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tay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47800"/>
            <a:ext cx="8210550" cy="464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	</a:t>
            </a:r>
            <a:r>
              <a:rPr lang="en-US" sz="2200" dirty="0" err="1" smtClean="0"/>
              <a:t>Ngày</a:t>
            </a:r>
            <a:r>
              <a:rPr lang="en-US" sz="2200" dirty="0" smtClean="0"/>
              <a:t> </a:t>
            </a:r>
            <a:r>
              <a:rPr lang="en-US" sz="2200" dirty="0" err="1" smtClean="0"/>
              <a:t>đầu</a:t>
            </a:r>
            <a:r>
              <a:rPr lang="en-US" sz="2200" dirty="0" smtClean="0"/>
              <a:t> </a:t>
            </a:r>
            <a:r>
              <a:rPr lang="en-US" sz="2200" dirty="0" err="1" smtClean="0"/>
              <a:t>đi</a:t>
            </a:r>
            <a:r>
              <a:rPr lang="en-US" sz="2200" dirty="0" smtClean="0"/>
              <a:t> </a:t>
            </a:r>
            <a:r>
              <a:rPr lang="en-US" sz="2200" dirty="0" err="1" smtClean="0"/>
              <a:t>học</a:t>
            </a:r>
            <a:r>
              <a:rPr lang="en-US" sz="2200" dirty="0" smtClean="0"/>
              <a:t>, Nam </a:t>
            </a:r>
            <a:r>
              <a:rPr lang="en-US" sz="2200" dirty="0" err="1" smtClean="0"/>
              <a:t>hồi</a:t>
            </a:r>
            <a:r>
              <a:rPr lang="en-US" sz="2200" dirty="0" smtClean="0"/>
              <a:t> </a:t>
            </a:r>
            <a:r>
              <a:rPr lang="en-US" sz="2200" dirty="0" err="1" smtClean="0"/>
              <a:t>hộp</a:t>
            </a:r>
            <a:r>
              <a:rPr lang="en-US" sz="2200" dirty="0" smtClean="0"/>
              <a:t> </a:t>
            </a:r>
            <a:r>
              <a:rPr lang="en-US" sz="2200" dirty="0" err="1" smtClean="0"/>
              <a:t>lắm</a:t>
            </a:r>
            <a:r>
              <a:rPr lang="en-US" sz="2200" dirty="0" smtClean="0"/>
              <a:t>.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nhẹ</a:t>
            </a:r>
            <a:r>
              <a:rPr lang="en-US" sz="2200" dirty="0" smtClean="0"/>
              <a:t> </a:t>
            </a:r>
            <a:r>
              <a:rPr lang="en-US" sz="2200" dirty="0" err="1" smtClean="0"/>
              <a:t>nhàng</a:t>
            </a:r>
            <a:r>
              <a:rPr lang="en-US" sz="2200" dirty="0" smtClean="0"/>
              <a:t> </a:t>
            </a:r>
            <a:r>
              <a:rPr lang="en-US" sz="2200" dirty="0" err="1" smtClean="0"/>
              <a:t>đặt</a:t>
            </a:r>
            <a:r>
              <a:rPr lang="en-US" sz="2200" dirty="0" smtClean="0"/>
              <a:t> </a:t>
            </a:r>
            <a:r>
              <a:rPr lang="en-US" sz="2200" dirty="0" err="1" smtClean="0"/>
              <a:t>một</a:t>
            </a:r>
            <a:r>
              <a:rPr lang="en-US" sz="2200" dirty="0" smtClean="0"/>
              <a:t> </a:t>
            </a:r>
            <a:r>
              <a:rPr lang="en-US" sz="2200" dirty="0" err="1" smtClean="0"/>
              <a:t>nụ</a:t>
            </a:r>
            <a:r>
              <a:rPr lang="en-US" sz="2200" dirty="0" smtClean="0"/>
              <a:t> </a:t>
            </a:r>
          </a:p>
          <a:p>
            <a:pPr marL="0" indent="0">
              <a:buNone/>
            </a:pPr>
            <a:r>
              <a:rPr lang="en-US" sz="2200" dirty="0" err="1" smtClean="0"/>
              <a:t>hôn</a:t>
            </a:r>
            <a:r>
              <a:rPr lang="en-US" sz="2200" dirty="0" smtClean="0"/>
              <a:t> </a:t>
            </a:r>
            <a:r>
              <a:rPr lang="en-US" sz="2200" dirty="0" err="1" smtClean="0"/>
              <a:t>vào</a:t>
            </a:r>
            <a:r>
              <a:rPr lang="en-US" sz="2200" dirty="0" smtClean="0"/>
              <a:t> </a:t>
            </a:r>
            <a:r>
              <a:rPr lang="en-US" sz="2200" dirty="0" err="1" smtClean="0"/>
              <a:t>bàn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 Nam </a:t>
            </a:r>
            <a:r>
              <a:rPr lang="en-US" sz="2200" dirty="0" err="1" smtClean="0"/>
              <a:t>và</a:t>
            </a:r>
            <a:r>
              <a:rPr lang="en-US" sz="2200" dirty="0" smtClean="0"/>
              <a:t> </a:t>
            </a:r>
            <a:r>
              <a:rPr lang="en-US" sz="2200" dirty="0" err="1" smtClean="0"/>
              <a:t>dặn</a:t>
            </a:r>
            <a:r>
              <a:rPr lang="en-US" sz="2200" dirty="0" smtClean="0"/>
              <a:t>:</a:t>
            </a:r>
          </a:p>
          <a:p>
            <a:pPr marL="0" indent="0">
              <a:buNone/>
            </a:pPr>
            <a:r>
              <a:rPr lang="en-US" sz="2200" dirty="0" smtClean="0"/>
              <a:t>	- </a:t>
            </a:r>
            <a:r>
              <a:rPr lang="en-US" sz="2200" dirty="0" err="1" smtClean="0"/>
              <a:t>Mỗi</a:t>
            </a:r>
            <a:r>
              <a:rPr lang="en-US" sz="2200" dirty="0" smtClean="0"/>
              <a:t> </a:t>
            </a:r>
            <a:r>
              <a:rPr lang="en-US" sz="2200" dirty="0" err="1" smtClean="0"/>
              <a:t>khi</a:t>
            </a:r>
            <a:r>
              <a:rPr lang="en-US" sz="2200" dirty="0" smtClean="0"/>
              <a:t> lo </a:t>
            </a:r>
            <a:r>
              <a:rPr lang="en-US" sz="2200" dirty="0" err="1" smtClean="0"/>
              <a:t>lắng</a:t>
            </a:r>
            <a:r>
              <a:rPr lang="en-US" sz="2200" dirty="0" smtClean="0"/>
              <a:t>, con </a:t>
            </a:r>
            <a:r>
              <a:rPr lang="en-US" sz="2200" dirty="0" err="1" smtClean="0"/>
              <a:t>hãy</a:t>
            </a:r>
            <a:r>
              <a:rPr lang="en-US" sz="2200" dirty="0" smtClean="0"/>
              <a:t> </a:t>
            </a:r>
            <a:r>
              <a:rPr lang="en-US" sz="2200" dirty="0" err="1" smtClean="0"/>
              <a:t>áp</a:t>
            </a:r>
            <a:r>
              <a:rPr lang="en-US" sz="2200" dirty="0" smtClean="0"/>
              <a:t> </a:t>
            </a:r>
            <a:r>
              <a:rPr lang="en-US" sz="2200" dirty="0" err="1" smtClean="0"/>
              <a:t>bàn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 </a:t>
            </a:r>
            <a:r>
              <a:rPr lang="en-US" sz="2200" dirty="0" err="1" smtClean="0"/>
              <a:t>này</a:t>
            </a:r>
            <a:r>
              <a:rPr lang="en-US" sz="2200" dirty="0" smtClean="0"/>
              <a:t> </a:t>
            </a:r>
            <a:r>
              <a:rPr lang="en-US" sz="2200" dirty="0" err="1" smtClean="0"/>
              <a:t>lên</a:t>
            </a:r>
            <a:r>
              <a:rPr lang="en-US" sz="2200" dirty="0" smtClean="0"/>
              <a:t> </a:t>
            </a:r>
            <a:r>
              <a:rPr lang="en-US" sz="2200" dirty="0" err="1" smtClean="0"/>
              <a:t>má</a:t>
            </a:r>
            <a:r>
              <a:rPr lang="en-US" sz="2200" dirty="0" smtClean="0"/>
              <a:t>.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lúc</a:t>
            </a:r>
            <a:r>
              <a:rPr lang="en-US" sz="2200" dirty="0" smtClean="0"/>
              <a:t> </a:t>
            </a:r>
            <a:r>
              <a:rPr lang="en-US" sz="2200" dirty="0" err="1" smtClean="0"/>
              <a:t>nào</a:t>
            </a:r>
            <a:r>
              <a:rPr lang="en-US" sz="2200" dirty="0" smtClean="0"/>
              <a:t> </a:t>
            </a:r>
          </a:p>
          <a:p>
            <a:pPr marL="0" indent="0">
              <a:buNone/>
            </a:pPr>
            <a:r>
              <a:rPr lang="en-US" sz="2200" dirty="0" err="1" smtClean="0"/>
              <a:t>cũng</a:t>
            </a:r>
            <a:r>
              <a:rPr lang="en-US" sz="2200" dirty="0" smtClean="0"/>
              <a:t> ở </a:t>
            </a:r>
            <a:r>
              <a:rPr lang="en-US" sz="2200" dirty="0" err="1" smtClean="0"/>
              <a:t>bên</a:t>
            </a:r>
            <a:r>
              <a:rPr lang="en-US" sz="2200" dirty="0" smtClean="0"/>
              <a:t> con.</a:t>
            </a:r>
          </a:p>
          <a:p>
            <a:pPr marL="0" indent="0">
              <a:buNone/>
            </a:pPr>
            <a:r>
              <a:rPr lang="en-US" sz="2200" dirty="0" smtClean="0"/>
              <a:t>	Nam </a:t>
            </a:r>
            <a:r>
              <a:rPr lang="en-US" sz="2200" dirty="0" err="1" smtClean="0"/>
              <a:t>cảm</a:t>
            </a:r>
            <a:r>
              <a:rPr lang="en-US" sz="2200" dirty="0" smtClean="0"/>
              <a:t> </a:t>
            </a:r>
            <a:r>
              <a:rPr lang="en-US" sz="2200" dirty="0" err="1" smtClean="0"/>
              <a:t>thấy</a:t>
            </a:r>
            <a:r>
              <a:rPr lang="en-US" sz="2200" dirty="0" smtClean="0"/>
              <a:t> </a:t>
            </a:r>
            <a:r>
              <a:rPr lang="en-US" sz="2200" dirty="0" err="1" smtClean="0"/>
              <a:t>thật</a:t>
            </a:r>
            <a:r>
              <a:rPr lang="en-US" sz="2200" dirty="0" smtClean="0"/>
              <a:t> </a:t>
            </a:r>
            <a:r>
              <a:rPr lang="en-US" sz="2200" dirty="0" err="1" smtClean="0"/>
              <a:t>ấm</a:t>
            </a:r>
            <a:r>
              <a:rPr lang="en-US" sz="2200" dirty="0" smtClean="0"/>
              <a:t> </a:t>
            </a:r>
            <a:r>
              <a:rPr lang="en-US" sz="2200" dirty="0" err="1" smtClean="0"/>
              <a:t>áp</a:t>
            </a:r>
            <a:r>
              <a:rPr lang="en-US" sz="2200" dirty="0" smtClean="0"/>
              <a:t>. </a:t>
            </a:r>
            <a:r>
              <a:rPr lang="en-US" sz="2200" dirty="0" err="1" smtClean="0"/>
              <a:t>Cậu</a:t>
            </a:r>
            <a:r>
              <a:rPr lang="en-US" sz="2200" dirty="0" smtClean="0"/>
              <a:t> </a:t>
            </a:r>
            <a:r>
              <a:rPr lang="en-US" sz="2200" dirty="0" err="1" smtClean="0"/>
              <a:t>im</a:t>
            </a:r>
            <a:r>
              <a:rPr lang="en-US" sz="2200" dirty="0" smtClean="0"/>
              <a:t> </a:t>
            </a:r>
            <a:r>
              <a:rPr lang="en-US" sz="2200" dirty="0" err="1" smtClean="0"/>
              <a:t>lặng</a:t>
            </a:r>
            <a:r>
              <a:rPr lang="en-US" sz="2200" dirty="0" smtClean="0"/>
              <a:t> </a:t>
            </a:r>
            <a:r>
              <a:rPr lang="en-US" sz="2200" dirty="0" err="1" smtClean="0"/>
              <a:t>rồi</a:t>
            </a:r>
            <a:r>
              <a:rPr lang="en-US" sz="2200" dirty="0" smtClean="0"/>
              <a:t> </a:t>
            </a:r>
            <a:r>
              <a:rPr lang="en-US" sz="2200" dirty="0" err="1" smtClean="0"/>
              <a:t>đột</a:t>
            </a:r>
            <a:r>
              <a:rPr lang="en-US" sz="2200" dirty="0" smtClean="0"/>
              <a:t> </a:t>
            </a:r>
            <a:r>
              <a:rPr lang="en-US" sz="2200" dirty="0" err="1" smtClean="0"/>
              <a:t>nhiên</a:t>
            </a:r>
            <a:r>
              <a:rPr lang="en-US" sz="2200" dirty="0" smtClean="0"/>
              <a:t> </a:t>
            </a:r>
            <a:r>
              <a:rPr lang="en-US" sz="2200" dirty="0" err="1" smtClean="0"/>
              <a:t>mỉm</a:t>
            </a:r>
            <a:r>
              <a:rPr lang="en-US" sz="2200" dirty="0" smtClean="0"/>
              <a:t> </a:t>
            </a:r>
            <a:r>
              <a:rPr lang="en-US" sz="2200" dirty="0" err="1" smtClean="0"/>
              <a:t>cười</a:t>
            </a:r>
            <a:r>
              <a:rPr lang="en-US" sz="2200" dirty="0" smtClean="0"/>
              <a:t>: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-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đưa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 </a:t>
            </a:r>
            <a:r>
              <a:rPr lang="en-US" sz="2200" dirty="0" err="1" smtClean="0"/>
              <a:t>cho</a:t>
            </a:r>
            <a:r>
              <a:rPr lang="en-US" sz="2200" dirty="0" smtClean="0"/>
              <a:t> con </a:t>
            </a:r>
            <a:r>
              <a:rPr lang="en-US" sz="2200" dirty="0" err="1" smtClean="0"/>
              <a:t>nào</a:t>
            </a:r>
            <a:r>
              <a:rPr lang="en-US" sz="2200" dirty="0" smtClean="0"/>
              <a:t>!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Nam </a:t>
            </a:r>
            <a:r>
              <a:rPr lang="en-US" sz="2200" dirty="0" err="1" smtClean="0"/>
              <a:t>đặt</a:t>
            </a:r>
            <a:r>
              <a:rPr lang="en-US" sz="2200" dirty="0" smtClean="0"/>
              <a:t> </a:t>
            </a:r>
            <a:r>
              <a:rPr lang="en-US" sz="2200" dirty="0" err="1" smtClean="0"/>
              <a:t>một</a:t>
            </a:r>
            <a:r>
              <a:rPr lang="en-US" sz="2200" dirty="0" smtClean="0"/>
              <a:t> </a:t>
            </a:r>
            <a:r>
              <a:rPr lang="en-US" sz="2200" dirty="0" err="1" smtClean="0"/>
              <a:t>nụ</a:t>
            </a:r>
            <a:r>
              <a:rPr lang="en-US" sz="2200" dirty="0" smtClean="0"/>
              <a:t> </a:t>
            </a:r>
            <a:r>
              <a:rPr lang="en-US" sz="2200" dirty="0" err="1" smtClean="0"/>
              <a:t>hôn</a:t>
            </a:r>
            <a:r>
              <a:rPr lang="en-US" sz="2200" dirty="0" smtClean="0"/>
              <a:t> </a:t>
            </a:r>
            <a:r>
              <a:rPr lang="en-US" sz="2200" dirty="0" err="1" smtClean="0"/>
              <a:t>vào</a:t>
            </a:r>
            <a:r>
              <a:rPr lang="en-US" sz="2200" dirty="0" smtClean="0"/>
              <a:t> </a:t>
            </a:r>
            <a:r>
              <a:rPr lang="en-US" sz="2200" dirty="0" err="1" smtClean="0"/>
              <a:t>bàn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rồi</a:t>
            </a:r>
            <a:r>
              <a:rPr lang="en-US" sz="2200" dirty="0" smtClean="0"/>
              <a:t> </a:t>
            </a:r>
            <a:r>
              <a:rPr lang="en-US" sz="2200" dirty="0" err="1" smtClean="0"/>
              <a:t>thủ</a:t>
            </a:r>
            <a:r>
              <a:rPr lang="en-US" sz="2200" dirty="0" smtClean="0"/>
              <a:t> </a:t>
            </a:r>
            <a:r>
              <a:rPr lang="en-US" sz="2200" dirty="0" err="1" smtClean="0"/>
              <a:t>thỉ</a:t>
            </a:r>
            <a:r>
              <a:rPr lang="en-US" sz="2200" dirty="0" smtClean="0"/>
              <a:t>:</a:t>
            </a:r>
          </a:p>
          <a:p>
            <a:pPr marL="0" indent="0">
              <a:buNone/>
            </a:pPr>
            <a:r>
              <a:rPr lang="en-US" sz="2200" dirty="0" smtClean="0"/>
              <a:t>	- </a:t>
            </a:r>
            <a:r>
              <a:rPr lang="en-US" sz="2200" dirty="0" err="1" smtClean="0"/>
              <a:t>Bây</a:t>
            </a:r>
            <a:r>
              <a:rPr lang="en-US" sz="2200" dirty="0" smtClean="0"/>
              <a:t> </a:t>
            </a:r>
            <a:r>
              <a:rPr lang="en-US" sz="2200" dirty="0" err="1" smtClean="0"/>
              <a:t>giờ</a:t>
            </a:r>
            <a:r>
              <a:rPr lang="en-US" sz="2200" dirty="0" smtClean="0"/>
              <a:t> </a:t>
            </a:r>
            <a:r>
              <a:rPr lang="en-US" sz="2200" dirty="0" err="1" smtClean="0"/>
              <a:t>thì</a:t>
            </a:r>
            <a:r>
              <a:rPr lang="en-US" sz="2200" dirty="0" smtClean="0"/>
              <a:t>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cũng</a:t>
            </a:r>
            <a:r>
              <a:rPr lang="en-US" sz="2200" dirty="0" smtClean="0"/>
              <a:t> </a:t>
            </a:r>
            <a:r>
              <a:rPr lang="en-US" sz="2200" dirty="0" err="1" smtClean="0"/>
              <a:t>có</a:t>
            </a:r>
            <a:r>
              <a:rPr lang="en-US" sz="2200" dirty="0" smtClean="0"/>
              <a:t> </a:t>
            </a:r>
            <a:r>
              <a:rPr lang="en-US" sz="2200" dirty="0" err="1" smtClean="0"/>
              <a:t>nụ</a:t>
            </a:r>
            <a:r>
              <a:rPr lang="en-US" sz="2200" dirty="0" smtClean="0"/>
              <a:t> </a:t>
            </a:r>
            <a:r>
              <a:rPr lang="en-US" sz="2200" dirty="0" err="1" smtClean="0"/>
              <a:t>hôn</a:t>
            </a:r>
            <a:r>
              <a:rPr lang="en-US" sz="2200" dirty="0" smtClean="0"/>
              <a:t> </a:t>
            </a:r>
            <a:r>
              <a:rPr lang="en-US" sz="2200" dirty="0" err="1" smtClean="0"/>
              <a:t>trên</a:t>
            </a:r>
            <a:r>
              <a:rPr lang="en-US" sz="2200" dirty="0" smtClean="0"/>
              <a:t> </a:t>
            </a:r>
            <a:r>
              <a:rPr lang="en-US" sz="2200" dirty="0" err="1" smtClean="0"/>
              <a:t>bàn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 </a:t>
            </a:r>
            <a:r>
              <a:rPr lang="en-US" sz="2200" dirty="0" err="1" smtClean="0"/>
              <a:t>rồi</a:t>
            </a:r>
            <a:r>
              <a:rPr lang="en-US" sz="2200" dirty="0" smtClean="0"/>
              <a:t>. Con </a:t>
            </a:r>
            <a:r>
              <a:rPr lang="en-US" sz="2200" dirty="0" err="1" smtClean="0"/>
              <a:t>yêu</a:t>
            </a:r>
            <a:r>
              <a:rPr lang="en-US" sz="2200" dirty="0" smtClean="0"/>
              <a:t> </a:t>
            </a:r>
            <a:r>
              <a:rPr lang="en-US" sz="2200" dirty="0" err="1" smtClean="0"/>
              <a:t>mẹ</a:t>
            </a:r>
            <a:r>
              <a:rPr lang="en-US" sz="2200" dirty="0" smtClean="0"/>
              <a:t>!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Nam </a:t>
            </a:r>
            <a:r>
              <a:rPr lang="en-US" sz="2200" dirty="0" err="1" smtClean="0"/>
              <a:t>chào</a:t>
            </a:r>
            <a:r>
              <a:rPr lang="en-US" sz="2200" dirty="0" smtClean="0"/>
              <a:t>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và</a:t>
            </a:r>
            <a:r>
              <a:rPr lang="en-US" sz="2200" dirty="0" smtClean="0"/>
              <a:t> </a:t>
            </a:r>
            <a:r>
              <a:rPr lang="en-US" sz="2200" dirty="0" err="1" smtClean="0"/>
              <a:t>tung</a:t>
            </a:r>
            <a:r>
              <a:rPr lang="en-US" sz="2200" dirty="0" smtClean="0"/>
              <a:t> </a:t>
            </a:r>
            <a:r>
              <a:rPr lang="en-US" sz="2200" dirty="0" err="1" smtClean="0"/>
              <a:t>tăng</a:t>
            </a:r>
            <a:r>
              <a:rPr lang="en-US" sz="2200" dirty="0" smtClean="0"/>
              <a:t> </a:t>
            </a:r>
            <a:r>
              <a:rPr lang="en-US" sz="2200" dirty="0" err="1" smtClean="0"/>
              <a:t>bước</a:t>
            </a:r>
            <a:r>
              <a:rPr lang="en-US" sz="2200" dirty="0" smtClean="0"/>
              <a:t> </a:t>
            </a:r>
            <a:r>
              <a:rPr lang="en-US" sz="2200" dirty="0" err="1" smtClean="0"/>
              <a:t>vào</a:t>
            </a:r>
            <a:r>
              <a:rPr lang="en-US" sz="2200" dirty="0" smtClean="0"/>
              <a:t> </a:t>
            </a:r>
            <a:r>
              <a:rPr lang="en-US" sz="2200" dirty="0" err="1" smtClean="0"/>
              <a:t>lớp</a:t>
            </a:r>
            <a:r>
              <a:rPr lang="en-US" sz="2200" dirty="0" smtClean="0"/>
              <a:t>.</a:t>
            </a:r>
          </a:p>
          <a:p>
            <a:pPr marL="0" indent="0">
              <a:buNone/>
            </a:pP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384625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170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Oval 3"/>
          <p:cNvSpPr>
            <a:spLocks noChangeArrowheads="1"/>
          </p:cNvSpPr>
          <p:nvPr/>
        </p:nvSpPr>
        <p:spPr bwMode="auto">
          <a:xfrm>
            <a:off x="381000" y="762000"/>
            <a:ext cx="8229600" cy="5257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295400" y="2729180"/>
            <a:ext cx="7162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0" b="1" dirty="0" err="1" smtClean="0">
                <a:solidFill>
                  <a:srgbClr val="FF3300"/>
                </a:solidFill>
                <a:latin typeface="+mn-lt"/>
              </a:rPr>
              <a:t>Luyện</a:t>
            </a:r>
            <a:r>
              <a:rPr lang="en-US" sz="80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8000" b="1" dirty="0" err="1" smtClean="0">
                <a:solidFill>
                  <a:srgbClr val="FF3300"/>
                </a:solidFill>
                <a:latin typeface="+mn-lt"/>
              </a:rPr>
              <a:t>đọc</a:t>
            </a:r>
            <a:r>
              <a:rPr lang="en-US" sz="80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8000" b="1" dirty="0" err="1" smtClean="0">
                <a:solidFill>
                  <a:srgbClr val="FF3300"/>
                </a:solidFill>
                <a:latin typeface="+mn-lt"/>
              </a:rPr>
              <a:t>đoạn</a:t>
            </a:r>
            <a:endParaRPr lang="en-US" sz="8000" b="1" dirty="0">
              <a:solidFill>
                <a:srgbClr val="FF33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152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907" y="44540"/>
            <a:ext cx="7886700" cy="1325563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Nụ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hôn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trên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bàn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tay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47800"/>
            <a:ext cx="8210550" cy="464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	</a:t>
            </a:r>
            <a:r>
              <a:rPr lang="en-US" sz="2200" dirty="0" err="1" smtClean="0"/>
              <a:t>Ngày</a:t>
            </a:r>
            <a:r>
              <a:rPr lang="en-US" sz="2200" dirty="0" smtClean="0"/>
              <a:t> </a:t>
            </a:r>
            <a:r>
              <a:rPr lang="en-US" sz="2200" dirty="0" err="1" smtClean="0"/>
              <a:t>đầu</a:t>
            </a:r>
            <a:r>
              <a:rPr lang="en-US" sz="2200" dirty="0" smtClean="0"/>
              <a:t> </a:t>
            </a:r>
            <a:r>
              <a:rPr lang="en-US" sz="2200" dirty="0" err="1" smtClean="0"/>
              <a:t>đi</a:t>
            </a:r>
            <a:r>
              <a:rPr lang="en-US" sz="2200" dirty="0" smtClean="0"/>
              <a:t> </a:t>
            </a:r>
            <a:r>
              <a:rPr lang="en-US" sz="2200" dirty="0" err="1" smtClean="0"/>
              <a:t>học</a:t>
            </a:r>
            <a:r>
              <a:rPr lang="en-US" sz="2200" dirty="0" smtClean="0"/>
              <a:t>, Nam </a:t>
            </a:r>
            <a:r>
              <a:rPr lang="en-US" sz="2200" dirty="0" err="1" smtClean="0"/>
              <a:t>hồi</a:t>
            </a:r>
            <a:r>
              <a:rPr lang="en-US" sz="2200" dirty="0" smtClean="0"/>
              <a:t> </a:t>
            </a:r>
            <a:r>
              <a:rPr lang="en-US" sz="2200" dirty="0" err="1" smtClean="0"/>
              <a:t>hộp</a:t>
            </a:r>
            <a:r>
              <a:rPr lang="en-US" sz="2200" dirty="0" smtClean="0"/>
              <a:t> </a:t>
            </a:r>
            <a:r>
              <a:rPr lang="en-US" sz="2200" dirty="0" err="1" smtClean="0"/>
              <a:t>lắm</a:t>
            </a:r>
            <a:r>
              <a:rPr lang="en-US" sz="2200" dirty="0" smtClean="0"/>
              <a:t>.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nhẹ</a:t>
            </a:r>
            <a:r>
              <a:rPr lang="en-US" sz="2200" dirty="0" smtClean="0"/>
              <a:t> </a:t>
            </a:r>
            <a:r>
              <a:rPr lang="en-US" sz="2200" dirty="0" err="1" smtClean="0"/>
              <a:t>nhàng</a:t>
            </a:r>
            <a:r>
              <a:rPr lang="en-US" sz="2200" dirty="0" smtClean="0"/>
              <a:t> </a:t>
            </a:r>
            <a:r>
              <a:rPr lang="en-US" sz="2200" dirty="0" err="1" smtClean="0"/>
              <a:t>đặt</a:t>
            </a:r>
            <a:r>
              <a:rPr lang="en-US" sz="2200" dirty="0" smtClean="0"/>
              <a:t> </a:t>
            </a:r>
            <a:r>
              <a:rPr lang="en-US" sz="2200" dirty="0" err="1" smtClean="0"/>
              <a:t>một</a:t>
            </a:r>
            <a:r>
              <a:rPr lang="en-US" sz="2200" dirty="0" smtClean="0"/>
              <a:t> </a:t>
            </a:r>
            <a:r>
              <a:rPr lang="en-US" sz="2200" dirty="0" err="1" smtClean="0"/>
              <a:t>nụ</a:t>
            </a:r>
            <a:r>
              <a:rPr lang="en-US" sz="2200" dirty="0" smtClean="0"/>
              <a:t> </a:t>
            </a:r>
          </a:p>
          <a:p>
            <a:pPr marL="0" indent="0">
              <a:buNone/>
            </a:pPr>
            <a:r>
              <a:rPr lang="en-US" sz="2200" dirty="0" err="1" smtClean="0"/>
              <a:t>hôn</a:t>
            </a:r>
            <a:r>
              <a:rPr lang="en-US" sz="2200" dirty="0" smtClean="0"/>
              <a:t> </a:t>
            </a:r>
            <a:r>
              <a:rPr lang="en-US" sz="2200" dirty="0" err="1" smtClean="0"/>
              <a:t>vào</a:t>
            </a:r>
            <a:r>
              <a:rPr lang="en-US" sz="2200" dirty="0" smtClean="0"/>
              <a:t> </a:t>
            </a:r>
            <a:r>
              <a:rPr lang="en-US" sz="2200" dirty="0" err="1" smtClean="0"/>
              <a:t>bàn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 Nam </a:t>
            </a:r>
            <a:r>
              <a:rPr lang="en-US" sz="2200" dirty="0" err="1" smtClean="0"/>
              <a:t>và</a:t>
            </a:r>
            <a:r>
              <a:rPr lang="en-US" sz="2200" dirty="0" smtClean="0"/>
              <a:t> </a:t>
            </a:r>
            <a:r>
              <a:rPr lang="en-US" sz="2200" dirty="0" err="1" smtClean="0"/>
              <a:t>dặn</a:t>
            </a:r>
            <a:r>
              <a:rPr lang="en-US" sz="2200" dirty="0" smtClean="0"/>
              <a:t>:</a:t>
            </a:r>
          </a:p>
          <a:p>
            <a:pPr marL="0" indent="0">
              <a:buNone/>
            </a:pPr>
            <a:r>
              <a:rPr lang="en-US" sz="2200" dirty="0" smtClean="0"/>
              <a:t>	- </a:t>
            </a:r>
            <a:r>
              <a:rPr lang="en-US" sz="2200" dirty="0" err="1" smtClean="0"/>
              <a:t>Mỗi</a:t>
            </a:r>
            <a:r>
              <a:rPr lang="en-US" sz="2200" dirty="0" smtClean="0"/>
              <a:t> </a:t>
            </a:r>
            <a:r>
              <a:rPr lang="en-US" sz="2200" dirty="0" err="1" smtClean="0"/>
              <a:t>khi</a:t>
            </a:r>
            <a:r>
              <a:rPr lang="en-US" sz="2200" dirty="0" smtClean="0"/>
              <a:t> lo </a:t>
            </a:r>
            <a:r>
              <a:rPr lang="en-US" sz="2200" dirty="0" err="1" smtClean="0"/>
              <a:t>lắng</a:t>
            </a:r>
            <a:r>
              <a:rPr lang="en-US" sz="2200" dirty="0" smtClean="0"/>
              <a:t>, con </a:t>
            </a:r>
            <a:r>
              <a:rPr lang="en-US" sz="2200" dirty="0" err="1" smtClean="0"/>
              <a:t>hãy</a:t>
            </a:r>
            <a:r>
              <a:rPr lang="en-US" sz="2200" dirty="0" smtClean="0"/>
              <a:t> </a:t>
            </a:r>
            <a:r>
              <a:rPr lang="en-US" sz="2200" dirty="0" err="1" smtClean="0"/>
              <a:t>áp</a:t>
            </a:r>
            <a:r>
              <a:rPr lang="en-US" sz="2200" dirty="0" smtClean="0"/>
              <a:t> </a:t>
            </a:r>
            <a:r>
              <a:rPr lang="en-US" sz="2200" dirty="0" err="1" smtClean="0"/>
              <a:t>bàn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 </a:t>
            </a:r>
            <a:r>
              <a:rPr lang="en-US" sz="2200" dirty="0" err="1" smtClean="0"/>
              <a:t>này</a:t>
            </a:r>
            <a:r>
              <a:rPr lang="en-US" sz="2200" dirty="0" smtClean="0"/>
              <a:t> </a:t>
            </a:r>
            <a:r>
              <a:rPr lang="en-US" sz="2200" dirty="0" err="1" smtClean="0"/>
              <a:t>lên</a:t>
            </a:r>
            <a:r>
              <a:rPr lang="en-US" sz="2200" dirty="0" smtClean="0"/>
              <a:t> </a:t>
            </a:r>
            <a:r>
              <a:rPr lang="en-US" sz="2200" dirty="0" err="1" smtClean="0"/>
              <a:t>má</a:t>
            </a:r>
            <a:r>
              <a:rPr lang="en-US" sz="2200" dirty="0" smtClean="0"/>
              <a:t>.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lúc</a:t>
            </a:r>
            <a:r>
              <a:rPr lang="en-US" sz="2200" dirty="0" smtClean="0"/>
              <a:t> </a:t>
            </a:r>
            <a:r>
              <a:rPr lang="en-US" sz="2200" dirty="0" err="1" smtClean="0"/>
              <a:t>nào</a:t>
            </a:r>
            <a:r>
              <a:rPr lang="en-US" sz="2200" dirty="0" smtClean="0"/>
              <a:t> </a:t>
            </a:r>
          </a:p>
          <a:p>
            <a:pPr marL="0" indent="0">
              <a:buNone/>
            </a:pPr>
            <a:r>
              <a:rPr lang="en-US" sz="2200" dirty="0" err="1" smtClean="0"/>
              <a:t>cũng</a:t>
            </a:r>
            <a:r>
              <a:rPr lang="en-US" sz="2200" dirty="0" smtClean="0"/>
              <a:t> ở </a:t>
            </a:r>
            <a:r>
              <a:rPr lang="en-US" sz="2200" dirty="0" err="1" smtClean="0"/>
              <a:t>bên</a:t>
            </a:r>
            <a:r>
              <a:rPr lang="en-US" sz="2200" dirty="0" smtClean="0"/>
              <a:t> con.</a:t>
            </a:r>
          </a:p>
          <a:p>
            <a:pPr marL="0" indent="0">
              <a:buNone/>
            </a:pPr>
            <a:r>
              <a:rPr lang="en-US" sz="2200" dirty="0" smtClean="0"/>
              <a:t>	Nam </a:t>
            </a:r>
            <a:r>
              <a:rPr lang="en-US" sz="2200" dirty="0" err="1" smtClean="0"/>
              <a:t>cảm</a:t>
            </a:r>
            <a:r>
              <a:rPr lang="en-US" sz="2200" dirty="0" smtClean="0"/>
              <a:t> </a:t>
            </a:r>
            <a:r>
              <a:rPr lang="en-US" sz="2200" dirty="0" err="1" smtClean="0"/>
              <a:t>thấy</a:t>
            </a:r>
            <a:r>
              <a:rPr lang="en-US" sz="2200" dirty="0" smtClean="0"/>
              <a:t> </a:t>
            </a:r>
            <a:r>
              <a:rPr lang="en-US" sz="2200" dirty="0" err="1" smtClean="0"/>
              <a:t>thật</a:t>
            </a:r>
            <a:r>
              <a:rPr lang="en-US" sz="2200" dirty="0" smtClean="0"/>
              <a:t> </a:t>
            </a:r>
            <a:r>
              <a:rPr lang="en-US" sz="2200" dirty="0" err="1" smtClean="0"/>
              <a:t>ấm</a:t>
            </a:r>
            <a:r>
              <a:rPr lang="en-US" sz="2200" dirty="0" smtClean="0"/>
              <a:t> </a:t>
            </a:r>
            <a:r>
              <a:rPr lang="en-US" sz="2200" dirty="0" err="1" smtClean="0"/>
              <a:t>áp</a:t>
            </a:r>
            <a:r>
              <a:rPr lang="en-US" sz="2200" dirty="0" smtClean="0"/>
              <a:t>. </a:t>
            </a:r>
            <a:r>
              <a:rPr lang="en-US" sz="2200" dirty="0" err="1" smtClean="0"/>
              <a:t>Cậu</a:t>
            </a:r>
            <a:r>
              <a:rPr lang="en-US" sz="2200" dirty="0" smtClean="0"/>
              <a:t> </a:t>
            </a:r>
            <a:r>
              <a:rPr lang="en-US" sz="2200" dirty="0" err="1" smtClean="0"/>
              <a:t>im</a:t>
            </a:r>
            <a:r>
              <a:rPr lang="en-US" sz="2200" dirty="0" smtClean="0"/>
              <a:t> </a:t>
            </a:r>
            <a:r>
              <a:rPr lang="en-US" sz="2200" dirty="0" err="1" smtClean="0"/>
              <a:t>lặng</a:t>
            </a:r>
            <a:r>
              <a:rPr lang="en-US" sz="2200" dirty="0" smtClean="0"/>
              <a:t> </a:t>
            </a:r>
            <a:r>
              <a:rPr lang="en-US" sz="2200" dirty="0" err="1" smtClean="0"/>
              <a:t>rồi</a:t>
            </a:r>
            <a:r>
              <a:rPr lang="en-US" sz="2200" dirty="0" smtClean="0"/>
              <a:t> </a:t>
            </a:r>
            <a:r>
              <a:rPr lang="en-US" sz="2200" dirty="0" err="1" smtClean="0"/>
              <a:t>đột</a:t>
            </a:r>
            <a:r>
              <a:rPr lang="en-US" sz="2200" dirty="0" smtClean="0"/>
              <a:t> </a:t>
            </a:r>
            <a:r>
              <a:rPr lang="en-US" sz="2200" dirty="0" err="1" smtClean="0"/>
              <a:t>nhiên</a:t>
            </a:r>
            <a:r>
              <a:rPr lang="en-US" sz="2200" dirty="0" smtClean="0"/>
              <a:t> </a:t>
            </a:r>
            <a:r>
              <a:rPr lang="en-US" sz="2200" dirty="0" err="1" smtClean="0"/>
              <a:t>mỉm</a:t>
            </a:r>
            <a:r>
              <a:rPr lang="en-US" sz="2200" dirty="0" smtClean="0"/>
              <a:t> </a:t>
            </a:r>
            <a:r>
              <a:rPr lang="en-US" sz="2200" dirty="0" err="1" smtClean="0"/>
              <a:t>cười</a:t>
            </a:r>
            <a:r>
              <a:rPr lang="en-US" sz="2200" dirty="0" smtClean="0"/>
              <a:t>: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-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đưa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 </a:t>
            </a:r>
            <a:r>
              <a:rPr lang="en-US" sz="2200" dirty="0" err="1" smtClean="0"/>
              <a:t>cho</a:t>
            </a:r>
            <a:r>
              <a:rPr lang="en-US" sz="2200" dirty="0" smtClean="0"/>
              <a:t> con </a:t>
            </a:r>
            <a:r>
              <a:rPr lang="en-US" sz="2200" dirty="0" err="1" smtClean="0"/>
              <a:t>nào</a:t>
            </a:r>
            <a:r>
              <a:rPr lang="en-US" sz="2200" dirty="0" smtClean="0"/>
              <a:t>!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Nam </a:t>
            </a:r>
            <a:r>
              <a:rPr lang="en-US" sz="2200" dirty="0" err="1" smtClean="0"/>
              <a:t>đặt</a:t>
            </a:r>
            <a:r>
              <a:rPr lang="en-US" sz="2200" dirty="0" smtClean="0"/>
              <a:t> </a:t>
            </a:r>
            <a:r>
              <a:rPr lang="en-US" sz="2200" dirty="0" err="1" smtClean="0"/>
              <a:t>một</a:t>
            </a:r>
            <a:r>
              <a:rPr lang="en-US" sz="2200" dirty="0" smtClean="0"/>
              <a:t> </a:t>
            </a:r>
            <a:r>
              <a:rPr lang="en-US" sz="2200" dirty="0" err="1" smtClean="0"/>
              <a:t>nụ</a:t>
            </a:r>
            <a:r>
              <a:rPr lang="en-US" sz="2200" dirty="0" smtClean="0"/>
              <a:t> </a:t>
            </a:r>
            <a:r>
              <a:rPr lang="en-US" sz="2200" dirty="0" err="1" smtClean="0"/>
              <a:t>hôn</a:t>
            </a:r>
            <a:r>
              <a:rPr lang="en-US" sz="2200" dirty="0" smtClean="0"/>
              <a:t> </a:t>
            </a:r>
            <a:r>
              <a:rPr lang="en-US" sz="2200" dirty="0" err="1" smtClean="0"/>
              <a:t>vào</a:t>
            </a:r>
            <a:r>
              <a:rPr lang="en-US" sz="2200" dirty="0" smtClean="0"/>
              <a:t> </a:t>
            </a:r>
            <a:r>
              <a:rPr lang="en-US" sz="2200" dirty="0" err="1" smtClean="0"/>
              <a:t>bàn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rồi</a:t>
            </a:r>
            <a:r>
              <a:rPr lang="en-US" sz="2200" dirty="0" smtClean="0"/>
              <a:t> </a:t>
            </a:r>
            <a:r>
              <a:rPr lang="en-US" sz="2200" dirty="0" err="1" smtClean="0"/>
              <a:t>thủ</a:t>
            </a:r>
            <a:r>
              <a:rPr lang="en-US" sz="2200" dirty="0" smtClean="0"/>
              <a:t> </a:t>
            </a:r>
            <a:r>
              <a:rPr lang="en-US" sz="2200" dirty="0" err="1" smtClean="0"/>
              <a:t>thỉ</a:t>
            </a:r>
            <a:r>
              <a:rPr lang="en-US" sz="2200" dirty="0" smtClean="0"/>
              <a:t>:</a:t>
            </a:r>
          </a:p>
          <a:p>
            <a:pPr marL="0" indent="0">
              <a:buNone/>
            </a:pPr>
            <a:r>
              <a:rPr lang="en-US" sz="2200" dirty="0" smtClean="0"/>
              <a:t>	- </a:t>
            </a:r>
            <a:r>
              <a:rPr lang="en-US" sz="2200" dirty="0" err="1" smtClean="0"/>
              <a:t>Bây</a:t>
            </a:r>
            <a:r>
              <a:rPr lang="en-US" sz="2200" dirty="0" smtClean="0"/>
              <a:t> </a:t>
            </a:r>
            <a:r>
              <a:rPr lang="en-US" sz="2200" dirty="0" err="1" smtClean="0"/>
              <a:t>giờ</a:t>
            </a:r>
            <a:r>
              <a:rPr lang="en-US" sz="2200" dirty="0" smtClean="0"/>
              <a:t> </a:t>
            </a:r>
            <a:r>
              <a:rPr lang="en-US" sz="2200" dirty="0" err="1" smtClean="0"/>
              <a:t>thì</a:t>
            </a:r>
            <a:r>
              <a:rPr lang="en-US" sz="2200" dirty="0" smtClean="0"/>
              <a:t>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cũng</a:t>
            </a:r>
            <a:r>
              <a:rPr lang="en-US" sz="2200" dirty="0" smtClean="0"/>
              <a:t> </a:t>
            </a:r>
            <a:r>
              <a:rPr lang="en-US" sz="2200" dirty="0" err="1" smtClean="0"/>
              <a:t>có</a:t>
            </a:r>
            <a:r>
              <a:rPr lang="en-US" sz="2200" dirty="0" smtClean="0"/>
              <a:t> </a:t>
            </a:r>
            <a:r>
              <a:rPr lang="en-US" sz="2200" dirty="0" err="1" smtClean="0"/>
              <a:t>nụ</a:t>
            </a:r>
            <a:r>
              <a:rPr lang="en-US" sz="2200" dirty="0" smtClean="0"/>
              <a:t> </a:t>
            </a:r>
            <a:r>
              <a:rPr lang="en-US" sz="2200" dirty="0" err="1" smtClean="0"/>
              <a:t>hôn</a:t>
            </a:r>
            <a:r>
              <a:rPr lang="en-US" sz="2200" dirty="0" smtClean="0"/>
              <a:t> </a:t>
            </a:r>
            <a:r>
              <a:rPr lang="en-US" sz="2200" dirty="0" err="1" smtClean="0"/>
              <a:t>trên</a:t>
            </a:r>
            <a:r>
              <a:rPr lang="en-US" sz="2200" dirty="0" smtClean="0"/>
              <a:t> </a:t>
            </a:r>
            <a:r>
              <a:rPr lang="en-US" sz="2200" dirty="0" err="1" smtClean="0"/>
              <a:t>bàn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 </a:t>
            </a:r>
            <a:r>
              <a:rPr lang="en-US" sz="2200" dirty="0" err="1" smtClean="0"/>
              <a:t>rồi</a:t>
            </a:r>
            <a:r>
              <a:rPr lang="en-US" sz="2200" dirty="0" smtClean="0"/>
              <a:t>. Con </a:t>
            </a:r>
            <a:r>
              <a:rPr lang="en-US" sz="2200" dirty="0" err="1" smtClean="0"/>
              <a:t>yêu</a:t>
            </a:r>
            <a:r>
              <a:rPr lang="en-US" sz="2200" dirty="0" smtClean="0"/>
              <a:t> </a:t>
            </a:r>
            <a:r>
              <a:rPr lang="en-US" sz="2200" dirty="0" err="1" smtClean="0"/>
              <a:t>mẹ</a:t>
            </a:r>
            <a:r>
              <a:rPr lang="en-US" sz="2200" dirty="0" smtClean="0"/>
              <a:t>!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Nam </a:t>
            </a:r>
            <a:r>
              <a:rPr lang="en-US" sz="2200" dirty="0" err="1" smtClean="0"/>
              <a:t>chào</a:t>
            </a:r>
            <a:r>
              <a:rPr lang="en-US" sz="2200" dirty="0" smtClean="0"/>
              <a:t>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và</a:t>
            </a:r>
            <a:r>
              <a:rPr lang="en-US" sz="2200" dirty="0" smtClean="0"/>
              <a:t> </a:t>
            </a:r>
            <a:r>
              <a:rPr lang="en-US" sz="2200" dirty="0" err="1" smtClean="0"/>
              <a:t>tung</a:t>
            </a:r>
            <a:r>
              <a:rPr lang="en-US" sz="2200" dirty="0" smtClean="0"/>
              <a:t> </a:t>
            </a:r>
            <a:r>
              <a:rPr lang="en-US" sz="2200" dirty="0" err="1" smtClean="0"/>
              <a:t>tăng</a:t>
            </a:r>
            <a:r>
              <a:rPr lang="en-US" sz="2200" dirty="0" smtClean="0"/>
              <a:t> </a:t>
            </a:r>
            <a:r>
              <a:rPr lang="en-US" sz="2200" dirty="0" err="1" smtClean="0"/>
              <a:t>bước</a:t>
            </a:r>
            <a:r>
              <a:rPr lang="en-US" sz="2200" dirty="0" smtClean="0"/>
              <a:t> </a:t>
            </a:r>
            <a:r>
              <a:rPr lang="en-US" sz="2200" dirty="0" err="1" smtClean="0"/>
              <a:t>vào</a:t>
            </a:r>
            <a:r>
              <a:rPr lang="en-US" sz="2200" dirty="0" smtClean="0"/>
              <a:t> </a:t>
            </a:r>
            <a:r>
              <a:rPr lang="en-US" sz="2200" dirty="0" err="1" smtClean="0"/>
              <a:t>lớp</a:t>
            </a:r>
            <a:r>
              <a:rPr lang="en-US" sz="2200" dirty="0" smtClean="0"/>
              <a:t>.</a:t>
            </a:r>
          </a:p>
          <a:p>
            <a:pPr marL="0" indent="0">
              <a:buNone/>
            </a:pPr>
            <a:endParaRPr lang="en-US" sz="2200" dirty="0" smtClean="0"/>
          </a:p>
        </p:txBody>
      </p:sp>
      <p:sp>
        <p:nvSpPr>
          <p:cNvPr id="4" name="Oval 3"/>
          <p:cNvSpPr/>
          <p:nvPr/>
        </p:nvSpPr>
        <p:spPr>
          <a:xfrm>
            <a:off x="907138" y="1388052"/>
            <a:ext cx="415643" cy="36454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1</a:t>
            </a:r>
            <a:endParaRPr lang="en-US" sz="3600" b="1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2590800" y="2595777"/>
            <a:ext cx="762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667000" y="2595777"/>
            <a:ext cx="762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172200" y="4648200"/>
            <a:ext cx="762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096000" y="4648200"/>
            <a:ext cx="762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907139" y="3009669"/>
            <a:ext cx="415643" cy="36454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65438" y="1417926"/>
            <a:ext cx="10743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</a:rPr>
              <a:t>hồi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hộp</a:t>
            </a:r>
            <a:endParaRPr lang="vi-VN" sz="22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1200" y="1414458"/>
            <a:ext cx="13949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</a:rPr>
              <a:t>nhẹ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nhàng</a:t>
            </a:r>
            <a:endParaRPr lang="vi-VN" sz="22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13511" y="3836313"/>
            <a:ext cx="9444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</a:rPr>
              <a:t>thủ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thỉ</a:t>
            </a:r>
            <a:endParaRPr lang="vi-VN" sz="22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76600" y="4648200"/>
            <a:ext cx="12776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</a:rPr>
              <a:t>tung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tăng</a:t>
            </a:r>
            <a:endParaRPr lang="vi-VN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33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34385"/>
            <a:ext cx="7886700" cy="1325563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Nụ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hôn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trên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bàn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tay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47800"/>
            <a:ext cx="8210550" cy="464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	</a:t>
            </a:r>
            <a:r>
              <a:rPr lang="en-US" sz="2200" dirty="0" err="1" smtClean="0"/>
              <a:t>Ngày</a:t>
            </a:r>
            <a:r>
              <a:rPr lang="en-US" sz="2200" dirty="0" smtClean="0"/>
              <a:t> </a:t>
            </a:r>
            <a:r>
              <a:rPr lang="en-US" sz="2200" dirty="0" err="1" smtClean="0"/>
              <a:t>đầu</a:t>
            </a:r>
            <a:r>
              <a:rPr lang="en-US" sz="2200" dirty="0" smtClean="0"/>
              <a:t> </a:t>
            </a:r>
            <a:r>
              <a:rPr lang="en-US" sz="2200" dirty="0" err="1" smtClean="0"/>
              <a:t>đi</a:t>
            </a:r>
            <a:r>
              <a:rPr lang="en-US" sz="2200" dirty="0" smtClean="0"/>
              <a:t> </a:t>
            </a:r>
            <a:r>
              <a:rPr lang="en-US" sz="2200" dirty="0" err="1" smtClean="0"/>
              <a:t>học</a:t>
            </a:r>
            <a:r>
              <a:rPr lang="en-US" sz="2200" dirty="0" smtClean="0"/>
              <a:t>, Nam </a:t>
            </a:r>
            <a:r>
              <a:rPr lang="en-US" sz="2200" dirty="0" err="1" smtClean="0"/>
              <a:t>hồi</a:t>
            </a:r>
            <a:r>
              <a:rPr lang="en-US" sz="2200" dirty="0" smtClean="0"/>
              <a:t> </a:t>
            </a:r>
            <a:r>
              <a:rPr lang="en-US" sz="2200" dirty="0" err="1" smtClean="0"/>
              <a:t>hộp</a:t>
            </a:r>
            <a:r>
              <a:rPr lang="en-US" sz="2200" dirty="0" smtClean="0"/>
              <a:t> </a:t>
            </a:r>
            <a:r>
              <a:rPr lang="en-US" sz="2200" dirty="0" err="1" smtClean="0"/>
              <a:t>lắm</a:t>
            </a:r>
            <a:r>
              <a:rPr lang="en-US" sz="2200" dirty="0" smtClean="0"/>
              <a:t>.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nhẹ</a:t>
            </a:r>
            <a:r>
              <a:rPr lang="en-US" sz="2200" dirty="0" smtClean="0"/>
              <a:t> </a:t>
            </a:r>
            <a:r>
              <a:rPr lang="en-US" sz="2200" dirty="0" err="1" smtClean="0"/>
              <a:t>nhàng</a:t>
            </a:r>
            <a:r>
              <a:rPr lang="en-US" sz="2200" dirty="0" smtClean="0"/>
              <a:t> </a:t>
            </a:r>
            <a:r>
              <a:rPr lang="en-US" sz="2200" dirty="0" err="1" smtClean="0"/>
              <a:t>đặt</a:t>
            </a:r>
            <a:r>
              <a:rPr lang="en-US" sz="2200" dirty="0" smtClean="0"/>
              <a:t> </a:t>
            </a:r>
            <a:r>
              <a:rPr lang="en-US" sz="2200" dirty="0" err="1" smtClean="0"/>
              <a:t>một</a:t>
            </a:r>
            <a:r>
              <a:rPr lang="en-US" sz="2200" dirty="0" smtClean="0"/>
              <a:t> </a:t>
            </a:r>
            <a:r>
              <a:rPr lang="en-US" sz="2200" dirty="0" err="1" smtClean="0"/>
              <a:t>nụ</a:t>
            </a:r>
            <a:r>
              <a:rPr lang="en-US" sz="2200" dirty="0" smtClean="0"/>
              <a:t> </a:t>
            </a:r>
          </a:p>
          <a:p>
            <a:pPr marL="0" indent="0">
              <a:buNone/>
            </a:pPr>
            <a:r>
              <a:rPr lang="en-US" sz="2200" dirty="0" err="1" smtClean="0"/>
              <a:t>hôn</a:t>
            </a:r>
            <a:r>
              <a:rPr lang="en-US" sz="2200" dirty="0" smtClean="0"/>
              <a:t> </a:t>
            </a:r>
            <a:r>
              <a:rPr lang="en-US" sz="2200" dirty="0" err="1" smtClean="0"/>
              <a:t>vào</a:t>
            </a:r>
            <a:r>
              <a:rPr lang="en-US" sz="2200" dirty="0" smtClean="0"/>
              <a:t> </a:t>
            </a:r>
            <a:r>
              <a:rPr lang="en-US" sz="2200" dirty="0" err="1" smtClean="0"/>
              <a:t>bàn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 Nam </a:t>
            </a:r>
            <a:r>
              <a:rPr lang="en-US" sz="2200" dirty="0" err="1" smtClean="0"/>
              <a:t>và</a:t>
            </a:r>
            <a:r>
              <a:rPr lang="en-US" sz="2200" dirty="0" smtClean="0"/>
              <a:t> </a:t>
            </a:r>
            <a:r>
              <a:rPr lang="en-US" sz="2200" dirty="0" err="1" smtClean="0"/>
              <a:t>dặn</a:t>
            </a:r>
            <a:r>
              <a:rPr lang="en-US" sz="2200" dirty="0" smtClean="0"/>
              <a:t>:</a:t>
            </a:r>
          </a:p>
          <a:p>
            <a:pPr marL="0" indent="0">
              <a:buNone/>
            </a:pPr>
            <a:r>
              <a:rPr lang="en-US" sz="2200" dirty="0" smtClean="0"/>
              <a:t>	- </a:t>
            </a:r>
            <a:r>
              <a:rPr lang="en-US" sz="2200" dirty="0" err="1" smtClean="0"/>
              <a:t>Mỗi</a:t>
            </a:r>
            <a:r>
              <a:rPr lang="en-US" sz="2200" dirty="0" smtClean="0"/>
              <a:t> </a:t>
            </a:r>
            <a:r>
              <a:rPr lang="en-US" sz="2200" dirty="0" err="1" smtClean="0"/>
              <a:t>khi</a:t>
            </a:r>
            <a:r>
              <a:rPr lang="en-US" sz="2200" dirty="0" smtClean="0"/>
              <a:t> lo </a:t>
            </a:r>
            <a:r>
              <a:rPr lang="en-US" sz="2200" dirty="0" err="1" smtClean="0"/>
              <a:t>lắng</a:t>
            </a:r>
            <a:r>
              <a:rPr lang="en-US" sz="2200" dirty="0" smtClean="0"/>
              <a:t>, con </a:t>
            </a:r>
            <a:r>
              <a:rPr lang="en-US" sz="2200" dirty="0" err="1" smtClean="0"/>
              <a:t>hãy</a:t>
            </a:r>
            <a:r>
              <a:rPr lang="en-US" sz="2200" dirty="0" smtClean="0"/>
              <a:t> </a:t>
            </a:r>
            <a:r>
              <a:rPr lang="en-US" sz="2200" dirty="0" err="1" smtClean="0"/>
              <a:t>áp</a:t>
            </a:r>
            <a:r>
              <a:rPr lang="en-US" sz="2200" dirty="0" smtClean="0"/>
              <a:t> </a:t>
            </a:r>
            <a:r>
              <a:rPr lang="en-US" sz="2200" dirty="0" err="1" smtClean="0"/>
              <a:t>bàn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 </a:t>
            </a:r>
            <a:r>
              <a:rPr lang="en-US" sz="2200" dirty="0" err="1" smtClean="0"/>
              <a:t>này</a:t>
            </a:r>
            <a:r>
              <a:rPr lang="en-US" sz="2200" dirty="0" smtClean="0"/>
              <a:t> </a:t>
            </a:r>
            <a:r>
              <a:rPr lang="en-US" sz="2200" dirty="0" err="1" smtClean="0"/>
              <a:t>lên</a:t>
            </a:r>
            <a:r>
              <a:rPr lang="en-US" sz="2200" dirty="0" smtClean="0"/>
              <a:t> </a:t>
            </a:r>
            <a:r>
              <a:rPr lang="en-US" sz="2200" dirty="0" err="1" smtClean="0"/>
              <a:t>má</a:t>
            </a:r>
            <a:r>
              <a:rPr lang="en-US" sz="2200" dirty="0" smtClean="0"/>
              <a:t>.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lúc</a:t>
            </a:r>
            <a:r>
              <a:rPr lang="en-US" sz="2200" dirty="0" smtClean="0"/>
              <a:t> </a:t>
            </a:r>
            <a:r>
              <a:rPr lang="en-US" sz="2200" dirty="0" err="1" smtClean="0"/>
              <a:t>nào</a:t>
            </a:r>
            <a:r>
              <a:rPr lang="en-US" sz="2200" dirty="0" smtClean="0"/>
              <a:t> </a:t>
            </a:r>
          </a:p>
          <a:p>
            <a:pPr marL="0" indent="0">
              <a:buNone/>
            </a:pPr>
            <a:r>
              <a:rPr lang="en-US" sz="2200" dirty="0" err="1" smtClean="0"/>
              <a:t>cũng</a:t>
            </a:r>
            <a:r>
              <a:rPr lang="en-US" sz="2200" dirty="0" smtClean="0"/>
              <a:t> ở </a:t>
            </a:r>
            <a:r>
              <a:rPr lang="en-US" sz="2200" dirty="0" err="1" smtClean="0"/>
              <a:t>bên</a:t>
            </a:r>
            <a:r>
              <a:rPr lang="en-US" sz="2200" dirty="0" smtClean="0"/>
              <a:t> con.</a:t>
            </a:r>
          </a:p>
          <a:p>
            <a:pPr marL="0" indent="0">
              <a:buNone/>
            </a:pPr>
            <a:r>
              <a:rPr lang="en-US" sz="2200" dirty="0" smtClean="0"/>
              <a:t>	Nam </a:t>
            </a:r>
            <a:r>
              <a:rPr lang="en-US" sz="2200" dirty="0" err="1" smtClean="0"/>
              <a:t>cảm</a:t>
            </a:r>
            <a:r>
              <a:rPr lang="en-US" sz="2200" dirty="0" smtClean="0"/>
              <a:t> </a:t>
            </a:r>
            <a:r>
              <a:rPr lang="en-US" sz="2200" dirty="0" err="1" smtClean="0"/>
              <a:t>thấy</a:t>
            </a:r>
            <a:r>
              <a:rPr lang="en-US" sz="2200" dirty="0" smtClean="0"/>
              <a:t> </a:t>
            </a:r>
            <a:r>
              <a:rPr lang="en-US" sz="2200" dirty="0" err="1" smtClean="0"/>
              <a:t>thật</a:t>
            </a:r>
            <a:r>
              <a:rPr lang="en-US" sz="2200" dirty="0" smtClean="0"/>
              <a:t> </a:t>
            </a:r>
            <a:r>
              <a:rPr lang="en-US" sz="2200" dirty="0" err="1" smtClean="0"/>
              <a:t>ấm</a:t>
            </a:r>
            <a:r>
              <a:rPr lang="en-US" sz="2200" dirty="0" smtClean="0"/>
              <a:t> </a:t>
            </a:r>
            <a:r>
              <a:rPr lang="en-US" sz="2200" dirty="0" err="1" smtClean="0"/>
              <a:t>áp</a:t>
            </a:r>
            <a:r>
              <a:rPr lang="en-US" sz="2200" dirty="0" smtClean="0"/>
              <a:t>. </a:t>
            </a:r>
            <a:r>
              <a:rPr lang="en-US" sz="2200" dirty="0" err="1" smtClean="0"/>
              <a:t>Cậu</a:t>
            </a:r>
            <a:r>
              <a:rPr lang="en-US" sz="2200" dirty="0" smtClean="0"/>
              <a:t> </a:t>
            </a:r>
            <a:r>
              <a:rPr lang="en-US" sz="2200" dirty="0" err="1" smtClean="0"/>
              <a:t>im</a:t>
            </a:r>
            <a:r>
              <a:rPr lang="en-US" sz="2200" dirty="0" smtClean="0"/>
              <a:t> </a:t>
            </a:r>
            <a:r>
              <a:rPr lang="en-US" sz="2200" dirty="0" err="1" smtClean="0"/>
              <a:t>lặng</a:t>
            </a:r>
            <a:r>
              <a:rPr lang="en-US" sz="2200" dirty="0" smtClean="0"/>
              <a:t> </a:t>
            </a:r>
            <a:r>
              <a:rPr lang="en-US" sz="2200" dirty="0" err="1" smtClean="0"/>
              <a:t>rồi</a:t>
            </a:r>
            <a:r>
              <a:rPr lang="en-US" sz="2200" dirty="0" smtClean="0"/>
              <a:t> </a:t>
            </a:r>
            <a:r>
              <a:rPr lang="en-US" sz="2200" dirty="0" err="1" smtClean="0"/>
              <a:t>đột</a:t>
            </a:r>
            <a:r>
              <a:rPr lang="en-US" sz="2200" dirty="0" smtClean="0"/>
              <a:t> </a:t>
            </a:r>
            <a:r>
              <a:rPr lang="en-US" sz="2200" dirty="0" err="1" smtClean="0"/>
              <a:t>nhiên</a:t>
            </a:r>
            <a:r>
              <a:rPr lang="en-US" sz="2200" dirty="0" smtClean="0"/>
              <a:t> </a:t>
            </a:r>
            <a:r>
              <a:rPr lang="en-US" sz="2200" dirty="0" err="1" smtClean="0"/>
              <a:t>mỉm</a:t>
            </a:r>
            <a:r>
              <a:rPr lang="en-US" sz="2200" dirty="0" smtClean="0"/>
              <a:t> </a:t>
            </a:r>
            <a:r>
              <a:rPr lang="en-US" sz="2200" dirty="0" err="1" smtClean="0"/>
              <a:t>cười</a:t>
            </a:r>
            <a:r>
              <a:rPr lang="en-US" sz="2200" dirty="0" smtClean="0"/>
              <a:t>: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-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đưa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 </a:t>
            </a:r>
            <a:r>
              <a:rPr lang="en-US" sz="2200" dirty="0" err="1" smtClean="0"/>
              <a:t>cho</a:t>
            </a:r>
            <a:r>
              <a:rPr lang="en-US" sz="2200" dirty="0" smtClean="0"/>
              <a:t> con </a:t>
            </a:r>
            <a:r>
              <a:rPr lang="en-US" sz="2200" dirty="0" err="1" smtClean="0"/>
              <a:t>nào</a:t>
            </a:r>
            <a:r>
              <a:rPr lang="en-US" sz="2200" dirty="0" smtClean="0"/>
              <a:t>!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Nam </a:t>
            </a:r>
            <a:r>
              <a:rPr lang="en-US" sz="2200" dirty="0" err="1" smtClean="0"/>
              <a:t>đặt</a:t>
            </a:r>
            <a:r>
              <a:rPr lang="en-US" sz="2200" dirty="0" smtClean="0"/>
              <a:t> </a:t>
            </a:r>
            <a:r>
              <a:rPr lang="en-US" sz="2200" dirty="0" err="1" smtClean="0"/>
              <a:t>một</a:t>
            </a:r>
            <a:r>
              <a:rPr lang="en-US" sz="2200" dirty="0" smtClean="0"/>
              <a:t> </a:t>
            </a:r>
            <a:r>
              <a:rPr lang="en-US" sz="2200" dirty="0" err="1" smtClean="0"/>
              <a:t>nụ</a:t>
            </a:r>
            <a:r>
              <a:rPr lang="en-US" sz="2200" dirty="0" smtClean="0"/>
              <a:t> </a:t>
            </a:r>
            <a:r>
              <a:rPr lang="en-US" sz="2200" dirty="0" err="1" smtClean="0"/>
              <a:t>hôn</a:t>
            </a:r>
            <a:r>
              <a:rPr lang="en-US" sz="2200" dirty="0" smtClean="0"/>
              <a:t> </a:t>
            </a:r>
            <a:r>
              <a:rPr lang="en-US" sz="2200" dirty="0" err="1" smtClean="0"/>
              <a:t>vào</a:t>
            </a:r>
            <a:r>
              <a:rPr lang="en-US" sz="2200" dirty="0" smtClean="0"/>
              <a:t> </a:t>
            </a:r>
            <a:r>
              <a:rPr lang="en-US" sz="2200" dirty="0" err="1" smtClean="0"/>
              <a:t>bàn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rồi</a:t>
            </a:r>
            <a:r>
              <a:rPr lang="en-US" sz="2200" dirty="0" smtClean="0"/>
              <a:t> </a:t>
            </a:r>
            <a:r>
              <a:rPr lang="en-US" sz="2200" dirty="0" err="1" smtClean="0"/>
              <a:t>thủ</a:t>
            </a:r>
            <a:r>
              <a:rPr lang="en-US" sz="2200" dirty="0" smtClean="0"/>
              <a:t> </a:t>
            </a:r>
            <a:r>
              <a:rPr lang="en-US" sz="2200" dirty="0" err="1" smtClean="0"/>
              <a:t>thỉ</a:t>
            </a:r>
            <a:r>
              <a:rPr lang="en-US" sz="2200" dirty="0" smtClean="0"/>
              <a:t>:</a:t>
            </a:r>
          </a:p>
          <a:p>
            <a:pPr marL="0" indent="0">
              <a:buNone/>
            </a:pPr>
            <a:r>
              <a:rPr lang="en-US" sz="2200" dirty="0" smtClean="0"/>
              <a:t>	- </a:t>
            </a:r>
            <a:r>
              <a:rPr lang="en-US" sz="2200" dirty="0" err="1" smtClean="0"/>
              <a:t>Bây</a:t>
            </a:r>
            <a:r>
              <a:rPr lang="en-US" sz="2200" dirty="0" smtClean="0"/>
              <a:t> </a:t>
            </a:r>
            <a:r>
              <a:rPr lang="en-US" sz="2200" dirty="0" err="1" smtClean="0"/>
              <a:t>giờ</a:t>
            </a:r>
            <a:r>
              <a:rPr lang="en-US" sz="2200" dirty="0" smtClean="0"/>
              <a:t> </a:t>
            </a:r>
            <a:r>
              <a:rPr lang="en-US" sz="2200" dirty="0" err="1" smtClean="0"/>
              <a:t>thì</a:t>
            </a:r>
            <a:r>
              <a:rPr lang="en-US" sz="2200" dirty="0" smtClean="0"/>
              <a:t>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cũng</a:t>
            </a:r>
            <a:r>
              <a:rPr lang="en-US" sz="2200" dirty="0" smtClean="0"/>
              <a:t> </a:t>
            </a:r>
            <a:r>
              <a:rPr lang="en-US" sz="2200" dirty="0" err="1" smtClean="0"/>
              <a:t>có</a:t>
            </a:r>
            <a:r>
              <a:rPr lang="en-US" sz="2200" dirty="0" smtClean="0"/>
              <a:t> </a:t>
            </a:r>
            <a:r>
              <a:rPr lang="en-US" sz="2200" dirty="0" err="1" smtClean="0"/>
              <a:t>nụ</a:t>
            </a:r>
            <a:r>
              <a:rPr lang="en-US" sz="2200" dirty="0" smtClean="0"/>
              <a:t> </a:t>
            </a:r>
            <a:r>
              <a:rPr lang="en-US" sz="2200" dirty="0" err="1" smtClean="0"/>
              <a:t>hôn</a:t>
            </a:r>
            <a:r>
              <a:rPr lang="en-US" sz="2200" dirty="0" smtClean="0"/>
              <a:t> </a:t>
            </a:r>
            <a:r>
              <a:rPr lang="en-US" sz="2200" dirty="0" err="1" smtClean="0"/>
              <a:t>trên</a:t>
            </a:r>
            <a:r>
              <a:rPr lang="en-US" sz="2200" dirty="0" smtClean="0"/>
              <a:t> </a:t>
            </a:r>
            <a:r>
              <a:rPr lang="en-US" sz="2200" dirty="0" err="1" smtClean="0"/>
              <a:t>bàn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 </a:t>
            </a:r>
            <a:r>
              <a:rPr lang="en-US" sz="2200" dirty="0" err="1" smtClean="0"/>
              <a:t>rồi</a:t>
            </a:r>
            <a:r>
              <a:rPr lang="en-US" sz="2200" dirty="0" smtClean="0"/>
              <a:t>. Con </a:t>
            </a:r>
            <a:r>
              <a:rPr lang="en-US" sz="2200" dirty="0" err="1" smtClean="0"/>
              <a:t>yêu</a:t>
            </a:r>
            <a:r>
              <a:rPr lang="en-US" sz="2200" dirty="0" smtClean="0"/>
              <a:t> </a:t>
            </a:r>
            <a:r>
              <a:rPr lang="en-US" sz="2200" dirty="0" err="1" smtClean="0"/>
              <a:t>mẹ</a:t>
            </a:r>
            <a:r>
              <a:rPr lang="en-US" sz="2200" dirty="0" smtClean="0"/>
              <a:t>!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Nam </a:t>
            </a:r>
            <a:r>
              <a:rPr lang="en-US" sz="2200" dirty="0" err="1" smtClean="0"/>
              <a:t>chào</a:t>
            </a:r>
            <a:r>
              <a:rPr lang="en-US" sz="2200" dirty="0" smtClean="0"/>
              <a:t>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và</a:t>
            </a:r>
            <a:r>
              <a:rPr lang="en-US" sz="2200" dirty="0" smtClean="0"/>
              <a:t> </a:t>
            </a:r>
            <a:r>
              <a:rPr lang="en-US" sz="2200" dirty="0" err="1" smtClean="0"/>
              <a:t>tung</a:t>
            </a:r>
            <a:r>
              <a:rPr lang="en-US" sz="2200" dirty="0" smtClean="0"/>
              <a:t> </a:t>
            </a:r>
            <a:r>
              <a:rPr lang="en-US" sz="2200" dirty="0" err="1" smtClean="0"/>
              <a:t>tăng</a:t>
            </a:r>
            <a:r>
              <a:rPr lang="en-US" sz="2200" dirty="0" smtClean="0"/>
              <a:t> </a:t>
            </a:r>
            <a:r>
              <a:rPr lang="en-US" sz="2200" dirty="0" err="1" smtClean="0"/>
              <a:t>bước</a:t>
            </a:r>
            <a:r>
              <a:rPr lang="en-US" sz="2200" dirty="0" smtClean="0"/>
              <a:t> </a:t>
            </a:r>
            <a:r>
              <a:rPr lang="en-US" sz="2200" dirty="0" err="1" smtClean="0"/>
              <a:t>vào</a:t>
            </a:r>
            <a:r>
              <a:rPr lang="en-US" sz="2200" dirty="0" smtClean="0"/>
              <a:t> </a:t>
            </a:r>
            <a:r>
              <a:rPr lang="en-US" sz="2200" dirty="0" err="1" smtClean="0"/>
              <a:t>lớp</a:t>
            </a:r>
            <a:r>
              <a:rPr lang="en-US" sz="2200" dirty="0" smtClean="0"/>
              <a:t>.</a:t>
            </a:r>
          </a:p>
          <a:p>
            <a:pPr marL="0" indent="0">
              <a:buNone/>
            </a:pP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126420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2238375" y="1676400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TiÕt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36120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170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468582" y="2362200"/>
            <a:ext cx="6477000" cy="1524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905000" y="2667000"/>
            <a:ext cx="7162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 dirty="0" smtClean="0">
                <a:solidFill>
                  <a:srgbClr val="FFC000"/>
                </a:solidFill>
                <a:latin typeface="+mn-lt"/>
              </a:rPr>
              <a:t>3. </a:t>
            </a:r>
            <a:r>
              <a:rPr lang="en-US" sz="6000" b="1" dirty="0" err="1" smtClean="0">
                <a:solidFill>
                  <a:srgbClr val="FFC000"/>
                </a:solidFill>
                <a:latin typeface="+mn-lt"/>
              </a:rPr>
              <a:t>Trả</a:t>
            </a:r>
            <a:r>
              <a:rPr lang="en-US" sz="6000" b="1" dirty="0" smtClean="0">
                <a:solidFill>
                  <a:srgbClr val="FFC000"/>
                </a:solidFill>
                <a:latin typeface="+mn-lt"/>
              </a:rPr>
              <a:t> </a:t>
            </a:r>
            <a:r>
              <a:rPr lang="en-US" sz="6000" b="1" dirty="0" err="1" smtClean="0">
                <a:solidFill>
                  <a:srgbClr val="FFC000"/>
                </a:solidFill>
                <a:latin typeface="+mn-lt"/>
              </a:rPr>
              <a:t>lời</a:t>
            </a:r>
            <a:r>
              <a:rPr lang="en-US" sz="6000" b="1" dirty="0" smtClean="0">
                <a:solidFill>
                  <a:srgbClr val="FFC000"/>
                </a:solidFill>
                <a:latin typeface="+mn-lt"/>
              </a:rPr>
              <a:t> </a:t>
            </a:r>
            <a:r>
              <a:rPr lang="en-US" sz="6000" b="1" dirty="0" err="1" smtClean="0">
                <a:solidFill>
                  <a:srgbClr val="FFC000"/>
                </a:solidFill>
                <a:latin typeface="+mn-lt"/>
              </a:rPr>
              <a:t>câu</a:t>
            </a:r>
            <a:r>
              <a:rPr lang="en-US" sz="6000" b="1" dirty="0" smtClean="0">
                <a:solidFill>
                  <a:srgbClr val="FFC000"/>
                </a:solidFill>
                <a:latin typeface="+mn-lt"/>
              </a:rPr>
              <a:t> </a:t>
            </a:r>
            <a:r>
              <a:rPr lang="en-US" sz="6000" b="1" dirty="0" err="1" smtClean="0">
                <a:solidFill>
                  <a:srgbClr val="FFC000"/>
                </a:solidFill>
                <a:latin typeface="+mn-lt"/>
              </a:rPr>
              <a:t>hỏi</a:t>
            </a:r>
            <a:endParaRPr lang="en-US" sz="6000" b="1" dirty="0">
              <a:solidFill>
                <a:srgbClr val="FFC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444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2B667E-740D-485F-ABDE-C3C3168604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83"/>
          <a:stretch/>
        </p:blipFill>
        <p:spPr>
          <a:xfrm>
            <a:off x="685800" y="17352"/>
            <a:ext cx="7659081" cy="684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1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3400" y="807026"/>
            <a:ext cx="8229600" cy="1859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FF0000"/>
                </a:solidFill>
              </a:rPr>
              <a:t>a. </a:t>
            </a:r>
            <a:r>
              <a:rPr lang="en-US" sz="4400" b="1" dirty="0" err="1" smtClean="0">
                <a:solidFill>
                  <a:srgbClr val="FF0000"/>
                </a:solidFill>
              </a:rPr>
              <a:t>Ngày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đầu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đi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học</a:t>
            </a:r>
            <a:r>
              <a:rPr lang="en-US" sz="4400" b="1" dirty="0" smtClean="0">
                <a:solidFill>
                  <a:srgbClr val="FF0000"/>
                </a:solidFill>
              </a:rPr>
              <a:t>, Nam </a:t>
            </a:r>
            <a:r>
              <a:rPr lang="en-US" sz="4400" b="1" dirty="0" err="1" smtClean="0">
                <a:solidFill>
                  <a:srgbClr val="FF0000"/>
                </a:solidFill>
              </a:rPr>
              <a:t>thế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nào</a:t>
            </a:r>
            <a:r>
              <a:rPr lang="en-US" sz="4400" b="1" dirty="0" smtClean="0">
                <a:solidFill>
                  <a:srgbClr val="FF0000"/>
                </a:solidFill>
              </a:rPr>
              <a:t>?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609600" y="4038600"/>
            <a:ext cx="8021782" cy="20574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00B050"/>
                </a:solidFill>
              </a:rPr>
              <a:t>   </a:t>
            </a:r>
            <a:r>
              <a:rPr lang="en-US" sz="4400" b="1" dirty="0" err="1" smtClean="0">
                <a:solidFill>
                  <a:srgbClr val="00B050"/>
                </a:solidFill>
              </a:rPr>
              <a:t>Ngày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đầu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đi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học</a:t>
            </a:r>
            <a:r>
              <a:rPr lang="en-US" sz="4400" b="1" dirty="0">
                <a:solidFill>
                  <a:srgbClr val="00B050"/>
                </a:solidFill>
              </a:rPr>
              <a:t>, Nam </a:t>
            </a:r>
            <a:r>
              <a:rPr lang="en-US" sz="4400" b="1" dirty="0" err="1" smtClean="0">
                <a:solidFill>
                  <a:srgbClr val="00B050"/>
                </a:solidFill>
              </a:rPr>
              <a:t>hồi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hộp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lắm</a:t>
            </a:r>
            <a:r>
              <a:rPr lang="en-US" sz="4400" b="1" dirty="0" smtClean="0">
                <a:solidFill>
                  <a:srgbClr val="00B050"/>
                </a:solidFill>
              </a:rPr>
              <a:t>.</a:t>
            </a:r>
            <a:endParaRPr lang="en-US" sz="4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20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9600" y="807026"/>
            <a:ext cx="7848600" cy="1859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FF0000"/>
                </a:solidFill>
              </a:rPr>
              <a:t>b. </a:t>
            </a:r>
            <a:r>
              <a:rPr lang="en-US" sz="4400" b="1" dirty="0" err="1" smtClean="0">
                <a:solidFill>
                  <a:srgbClr val="FF0000"/>
                </a:solidFill>
              </a:rPr>
              <a:t>Mẹ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dặn</a:t>
            </a:r>
            <a:r>
              <a:rPr lang="en-US" sz="4400" b="1" dirty="0" smtClean="0">
                <a:solidFill>
                  <a:srgbClr val="FF0000"/>
                </a:solidFill>
              </a:rPr>
              <a:t> Nam </a:t>
            </a:r>
            <a:r>
              <a:rPr lang="en-US" sz="4400" b="1" dirty="0" err="1" smtClean="0">
                <a:solidFill>
                  <a:srgbClr val="FF0000"/>
                </a:solidFill>
              </a:rPr>
              <a:t>điều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gì</a:t>
            </a:r>
            <a:r>
              <a:rPr lang="en-US" sz="4400" b="1" dirty="0" smtClean="0">
                <a:solidFill>
                  <a:srgbClr val="FF0000"/>
                </a:solidFill>
              </a:rPr>
              <a:t>?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605642" y="3352800"/>
            <a:ext cx="7852558" cy="27432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dirty="0" smtClean="0">
                <a:solidFill>
                  <a:srgbClr val="00B050"/>
                </a:solidFill>
              </a:rPr>
              <a:t>  </a:t>
            </a:r>
            <a:r>
              <a:rPr lang="en-US" sz="4400" b="1" dirty="0" err="1" smtClean="0">
                <a:solidFill>
                  <a:srgbClr val="00B050"/>
                </a:solidFill>
              </a:rPr>
              <a:t>Mẹ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dặn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>
                <a:solidFill>
                  <a:srgbClr val="00B050"/>
                </a:solidFill>
              </a:rPr>
              <a:t>N</a:t>
            </a:r>
            <a:r>
              <a:rPr lang="en-US" sz="4400" b="1" dirty="0" smtClean="0">
                <a:solidFill>
                  <a:srgbClr val="00B050"/>
                </a:solidFill>
              </a:rPr>
              <a:t>am: </a:t>
            </a:r>
            <a:r>
              <a:rPr lang="en-US" sz="4400" b="1" dirty="0" err="1" smtClean="0">
                <a:solidFill>
                  <a:srgbClr val="00B050"/>
                </a:solidFill>
              </a:rPr>
              <a:t>Mỗi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khi</a:t>
            </a:r>
            <a:r>
              <a:rPr lang="en-US" sz="4400" b="1" dirty="0" smtClean="0">
                <a:solidFill>
                  <a:srgbClr val="00B050"/>
                </a:solidFill>
              </a:rPr>
              <a:t> con lo </a:t>
            </a:r>
            <a:r>
              <a:rPr lang="en-US" sz="4400" b="1" dirty="0" err="1" smtClean="0">
                <a:solidFill>
                  <a:srgbClr val="00B050"/>
                </a:solidFill>
              </a:rPr>
              <a:t>lắng</a:t>
            </a:r>
            <a:r>
              <a:rPr lang="en-US" sz="4400" b="1" dirty="0" smtClean="0">
                <a:solidFill>
                  <a:srgbClr val="00B050"/>
                </a:solidFill>
              </a:rPr>
              <a:t>, con </a:t>
            </a:r>
            <a:r>
              <a:rPr lang="en-US" sz="4400" b="1" dirty="0" err="1" smtClean="0">
                <a:solidFill>
                  <a:srgbClr val="00B050"/>
                </a:solidFill>
              </a:rPr>
              <a:t>hãy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áp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bàn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tay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này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lên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má</a:t>
            </a:r>
            <a:r>
              <a:rPr lang="en-US" sz="4400" b="1" dirty="0" smtClean="0">
                <a:solidFill>
                  <a:srgbClr val="00B050"/>
                </a:solidFill>
              </a:rPr>
              <a:t>.</a:t>
            </a:r>
            <a:endParaRPr lang="en-US" sz="4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09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9600" y="807026"/>
            <a:ext cx="7848600" cy="1859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</a:rPr>
              <a:t>c</a:t>
            </a:r>
            <a:r>
              <a:rPr lang="en-US" sz="4400" b="1" dirty="0" smtClean="0">
                <a:solidFill>
                  <a:srgbClr val="FF0000"/>
                </a:solidFill>
              </a:rPr>
              <a:t>. </a:t>
            </a:r>
            <a:r>
              <a:rPr lang="en-US" sz="4400" b="1" dirty="0" err="1" smtClean="0">
                <a:solidFill>
                  <a:srgbClr val="FF0000"/>
                </a:solidFill>
              </a:rPr>
              <a:t>Sau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khi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chào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mẹ</a:t>
            </a:r>
            <a:r>
              <a:rPr lang="en-US" sz="4400" b="1" dirty="0" smtClean="0">
                <a:solidFill>
                  <a:srgbClr val="FF0000"/>
                </a:solidFill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</a:rPr>
              <a:t>nam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làm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gì</a:t>
            </a:r>
            <a:r>
              <a:rPr lang="en-US" sz="4400" b="1" dirty="0" smtClean="0">
                <a:solidFill>
                  <a:srgbClr val="FF0000"/>
                </a:solidFill>
              </a:rPr>
              <a:t>?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609600" y="3352800"/>
            <a:ext cx="7848600" cy="22860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4400" b="1" dirty="0">
                <a:solidFill>
                  <a:srgbClr val="00B050"/>
                </a:solidFill>
              </a:rPr>
              <a:t> </a:t>
            </a:r>
            <a:r>
              <a:rPr lang="vi-VN" sz="4400" b="1" dirty="0" smtClean="0">
                <a:solidFill>
                  <a:srgbClr val="00B050"/>
                </a:solidFill>
              </a:rPr>
              <a:t>   Sau </a:t>
            </a:r>
            <a:r>
              <a:rPr lang="vi-VN" sz="4400" b="1" dirty="0">
                <a:solidFill>
                  <a:srgbClr val="00B050"/>
                </a:solidFill>
              </a:rPr>
              <a:t>khi chào mẹ, Nam tung tăng bước vào lớp.</a:t>
            </a:r>
            <a:endParaRPr lang="en-US" sz="4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49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 (6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638" y="660400"/>
            <a:ext cx="9164638" cy="5154613"/>
          </a:xfrm>
        </p:spPr>
      </p:pic>
    </p:spTree>
    <p:extLst>
      <p:ext uri="{BB962C8B-B14F-4D97-AF65-F5344CB8AC3E}">
        <p14:creationId xmlns:p14="http://schemas.microsoft.com/office/powerpoint/2010/main" val="134121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219200" y="685800"/>
            <a:ext cx="7162800" cy="1905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00B050"/>
                </a:solidFill>
              </a:rPr>
              <a:t>Qua bài đọc, em thấy tình cảm hai mẹ con </a:t>
            </a:r>
            <a:r>
              <a:rPr lang="vi-VN" sz="3200" b="1" smtClean="0">
                <a:solidFill>
                  <a:srgbClr val="00B050"/>
                </a:solidFill>
              </a:rPr>
              <a:t>bạn Nam </a:t>
            </a:r>
            <a:r>
              <a:rPr lang="vi-VN" sz="3200" b="1" dirty="0" smtClean="0">
                <a:solidFill>
                  <a:srgbClr val="00B050"/>
                </a:solidFill>
              </a:rPr>
              <a:t>như thế nào?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457200" y="3048000"/>
            <a:ext cx="1219200" cy="533400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09800" y="2895600"/>
            <a:ext cx="5791200" cy="3581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T</a:t>
            </a:r>
            <a:r>
              <a:rPr lang="vi-VN" sz="4000" b="1" dirty="0" smtClean="0">
                <a:solidFill>
                  <a:srgbClr val="FF0000"/>
                </a:solidFill>
              </a:rPr>
              <a:t>ình </a:t>
            </a:r>
            <a:r>
              <a:rPr lang="vi-VN" sz="4000" b="1" dirty="0">
                <a:solidFill>
                  <a:srgbClr val="FF0000"/>
                </a:solidFill>
              </a:rPr>
              <a:t>cảm của người mẹ đối với con, yêu thương, chăm sóc và lòng biết ơn cha mẹ của người con. 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31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A5ADEE-3DEF-44ED-878F-DDB0E2002B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2" t="6465" r="24087" b="83648"/>
          <a:stretch/>
        </p:blipFill>
        <p:spPr>
          <a:xfrm>
            <a:off x="0" y="0"/>
            <a:ext cx="9144000" cy="209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42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33400" y="807026"/>
            <a:ext cx="8229600" cy="1859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FF0000"/>
                </a:solidFill>
              </a:rPr>
              <a:t>a. </a:t>
            </a:r>
            <a:r>
              <a:rPr lang="en-US" sz="4400" b="1" dirty="0" err="1" smtClean="0">
                <a:solidFill>
                  <a:srgbClr val="FF0000"/>
                </a:solidFill>
              </a:rPr>
              <a:t>Ngày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đầu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đi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học</a:t>
            </a:r>
            <a:r>
              <a:rPr lang="en-US" sz="4400" b="1" dirty="0" smtClean="0">
                <a:solidFill>
                  <a:srgbClr val="FF0000"/>
                </a:solidFill>
              </a:rPr>
              <a:t>, Nam </a:t>
            </a:r>
            <a:r>
              <a:rPr lang="en-US" sz="4400" b="1" dirty="0" err="1" smtClean="0">
                <a:solidFill>
                  <a:srgbClr val="FF0000"/>
                </a:solidFill>
              </a:rPr>
              <a:t>thế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nào</a:t>
            </a:r>
            <a:r>
              <a:rPr lang="en-US" sz="4400" b="1" dirty="0" smtClean="0">
                <a:solidFill>
                  <a:srgbClr val="FF0000"/>
                </a:solidFill>
              </a:rPr>
              <a:t>?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609600" y="4038600"/>
            <a:ext cx="8021782" cy="20574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00B050"/>
                </a:solidFill>
              </a:rPr>
              <a:t>   </a:t>
            </a:r>
            <a:r>
              <a:rPr lang="en-US" sz="4400" b="1" dirty="0" err="1" smtClean="0">
                <a:solidFill>
                  <a:srgbClr val="00B050"/>
                </a:solidFill>
              </a:rPr>
              <a:t>Ngày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đầu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đi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học</a:t>
            </a:r>
            <a:r>
              <a:rPr lang="en-US" sz="4400" b="1" dirty="0">
                <a:solidFill>
                  <a:srgbClr val="00B050"/>
                </a:solidFill>
              </a:rPr>
              <a:t>, Nam </a:t>
            </a:r>
            <a:r>
              <a:rPr lang="en-US" sz="4400" b="1" dirty="0" err="1" smtClean="0">
                <a:solidFill>
                  <a:srgbClr val="00B050"/>
                </a:solidFill>
              </a:rPr>
              <a:t>hồi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hộp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lắm</a:t>
            </a:r>
            <a:r>
              <a:rPr lang="en-US" sz="4400" b="1" dirty="0" smtClean="0">
                <a:solidFill>
                  <a:srgbClr val="00B050"/>
                </a:solidFill>
              </a:rPr>
              <a:t>.</a:t>
            </a:r>
            <a:endParaRPr lang="en-US" sz="4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66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52401" y="1524001"/>
            <a:ext cx="8839199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4000" b="1" dirty="0" smtClean="0">
                <a:solidFill>
                  <a:srgbClr val="FF0000"/>
                </a:solidFill>
              </a:rPr>
              <a:t>Ngày </a:t>
            </a:r>
            <a:r>
              <a:rPr lang="vi-VN" sz="4000" b="1" dirty="0">
                <a:solidFill>
                  <a:srgbClr val="FF0000"/>
                </a:solidFill>
              </a:rPr>
              <a:t>đầu đi học, Nam hồi hộp lắm.</a:t>
            </a:r>
          </a:p>
        </p:txBody>
      </p:sp>
    </p:spTree>
    <p:extLst>
      <p:ext uri="{BB962C8B-B14F-4D97-AF65-F5344CB8AC3E}">
        <p14:creationId xmlns:p14="http://schemas.microsoft.com/office/powerpoint/2010/main" val="390136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2376" t="2593" r="9097" b="77231"/>
          <a:stretch/>
        </p:blipFill>
        <p:spPr bwMode="auto">
          <a:xfrm>
            <a:off x="33195" y="1944986"/>
            <a:ext cx="9110805" cy="1357745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A5ADEE-3DEF-44ED-878F-DDB0E2002B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2" t="7902" r="24087" b="87426"/>
          <a:stretch/>
        </p:blipFill>
        <p:spPr>
          <a:xfrm>
            <a:off x="0" y="0"/>
            <a:ext cx="9144000" cy="990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400" y="1905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2" name="TextBox 1"/>
          <p:cNvSpPr txBox="1"/>
          <p:nvPr/>
        </p:nvSpPr>
        <p:spPr>
          <a:xfrm>
            <a:off x="609600" y="2306533"/>
            <a:ext cx="693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-93"/>
              </a:rPr>
              <a:t>N</a:t>
            </a:r>
            <a:r>
              <a:rPr lang="en-US" sz="3200" b="1" dirty="0" err="1" smtClean="0">
                <a:latin typeface="HP001 4 hàng" panose="020B0603050302020204" pitchFamily="34" charset="-93"/>
              </a:rPr>
              <a:t>gày</a:t>
            </a:r>
            <a:r>
              <a:rPr lang="en-US" sz="3200" b="1" dirty="0" smtClean="0">
                <a:latin typeface="HP001 4 hàng" panose="020B0603050302020204" pitchFamily="34" charset="-93"/>
              </a:rPr>
              <a:t> </a:t>
            </a:r>
            <a:r>
              <a:rPr lang="en-US" sz="3200" b="1" dirty="0" err="1" smtClean="0">
                <a:latin typeface="HP001 4 hàng" panose="020B0603050302020204" pitchFamily="34" charset="-93"/>
              </a:rPr>
              <a:t>đầu</a:t>
            </a:r>
            <a:r>
              <a:rPr lang="en-US" sz="3200" b="1" dirty="0" smtClean="0">
                <a:latin typeface="HP001 4 hàng" panose="020B0603050302020204" pitchFamily="34" charset="-93"/>
              </a:rPr>
              <a:t> </a:t>
            </a:r>
            <a:r>
              <a:rPr lang="en-US" sz="3200" b="1" dirty="0" err="1" smtClean="0">
                <a:latin typeface="HP001 4 hàng" panose="020B0603050302020204" pitchFamily="34" charset="-93"/>
              </a:rPr>
              <a:t>đi</a:t>
            </a:r>
            <a:r>
              <a:rPr lang="en-US" sz="3200" b="1" dirty="0" smtClean="0">
                <a:latin typeface="HP001 4 hàng" panose="020B0603050302020204" pitchFamily="34" charset="-93"/>
              </a:rPr>
              <a:t> </a:t>
            </a:r>
            <a:r>
              <a:rPr lang="en-US" sz="3200" b="1" dirty="0" err="1" smtClean="0">
                <a:latin typeface="HP001 4 hàng" panose="020B0603050302020204" pitchFamily="34" charset="-93"/>
              </a:rPr>
              <a:t>học</a:t>
            </a:r>
            <a:r>
              <a:rPr lang="en-US" sz="3200" b="1" dirty="0" smtClean="0">
                <a:latin typeface="HP001 4 hàng" panose="020B0603050302020204" pitchFamily="34" charset="-93"/>
              </a:rPr>
              <a:t>, 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-93"/>
              </a:rPr>
              <a:t>N</a:t>
            </a:r>
            <a:r>
              <a:rPr lang="en-US" sz="3200" b="1" dirty="0" smtClean="0">
                <a:latin typeface="HP001 4 hàng" panose="020B0603050302020204" pitchFamily="34" charset="-93"/>
              </a:rPr>
              <a:t>am </a:t>
            </a:r>
            <a:r>
              <a:rPr lang="en-US" sz="3200" b="1" dirty="0" err="1" smtClean="0">
                <a:latin typeface="HP001 4 hàng" panose="020B0603050302020204" pitchFamily="34" charset="-93"/>
              </a:rPr>
              <a:t>hồi</a:t>
            </a:r>
            <a:r>
              <a:rPr lang="en-US" sz="3200" b="1" dirty="0" smtClean="0">
                <a:latin typeface="HP001 4 hàng" panose="020B0603050302020204" pitchFamily="34" charset="-93"/>
              </a:rPr>
              <a:t> </a:t>
            </a:r>
            <a:r>
              <a:rPr lang="en-US" sz="3200" b="1" dirty="0" err="1" smtClean="0">
                <a:latin typeface="HP001 4 hàng" panose="020B0603050302020204" pitchFamily="34" charset="-93"/>
              </a:rPr>
              <a:t>hộp</a:t>
            </a:r>
            <a:r>
              <a:rPr lang="en-US" sz="3200" b="1" dirty="0" smtClean="0">
                <a:latin typeface="HP001 4 hàng" panose="020B0603050302020204" pitchFamily="34" charset="-93"/>
              </a:rPr>
              <a:t> </a:t>
            </a:r>
            <a:r>
              <a:rPr lang="en-US" sz="3200" b="1" dirty="0" err="1" smtClean="0">
                <a:latin typeface="HP001 4 hàng" panose="020B0603050302020204" pitchFamily="34" charset="-93"/>
              </a:rPr>
              <a:t>lắm</a:t>
            </a:r>
            <a:r>
              <a:rPr lang="en-US" sz="3200" b="1" dirty="0" smtClean="0">
                <a:latin typeface="HP001 4 hàng" panose="020B0603050302020204" pitchFamily="34" charset="-93"/>
              </a:rPr>
              <a:t>.</a:t>
            </a:r>
            <a:endParaRPr lang="vi-VN" sz="3200" b="1" dirty="0"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40254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2238375" y="1676400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TiÕt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 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3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.VnBodoni"/>
            </a:endParaRPr>
          </a:p>
        </p:txBody>
      </p:sp>
    </p:spTree>
    <p:extLst>
      <p:ext uri="{BB962C8B-B14F-4D97-AF65-F5344CB8AC3E}">
        <p14:creationId xmlns:p14="http://schemas.microsoft.com/office/powerpoint/2010/main" val="164980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34385"/>
            <a:ext cx="7886700" cy="1325563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Nụ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hôn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trên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bàn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tay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47800"/>
            <a:ext cx="8210550" cy="464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	</a:t>
            </a:r>
            <a:r>
              <a:rPr lang="en-US" sz="2200" dirty="0" err="1" smtClean="0"/>
              <a:t>Ngày</a:t>
            </a:r>
            <a:r>
              <a:rPr lang="en-US" sz="2200" dirty="0" smtClean="0"/>
              <a:t> </a:t>
            </a:r>
            <a:r>
              <a:rPr lang="en-US" sz="2200" dirty="0" err="1" smtClean="0"/>
              <a:t>đầu</a:t>
            </a:r>
            <a:r>
              <a:rPr lang="en-US" sz="2200" dirty="0" smtClean="0"/>
              <a:t> </a:t>
            </a:r>
            <a:r>
              <a:rPr lang="en-US" sz="2200" dirty="0" err="1" smtClean="0"/>
              <a:t>đi</a:t>
            </a:r>
            <a:r>
              <a:rPr lang="en-US" sz="2200" dirty="0" smtClean="0"/>
              <a:t> </a:t>
            </a:r>
            <a:r>
              <a:rPr lang="en-US" sz="2200" dirty="0" err="1" smtClean="0"/>
              <a:t>học</a:t>
            </a:r>
            <a:r>
              <a:rPr lang="en-US" sz="2200" dirty="0" smtClean="0"/>
              <a:t>, Nam </a:t>
            </a:r>
            <a:r>
              <a:rPr lang="en-US" sz="2200" dirty="0" err="1" smtClean="0"/>
              <a:t>hồi</a:t>
            </a:r>
            <a:r>
              <a:rPr lang="en-US" sz="2200" dirty="0" smtClean="0"/>
              <a:t> </a:t>
            </a:r>
            <a:r>
              <a:rPr lang="en-US" sz="2200" dirty="0" err="1" smtClean="0"/>
              <a:t>hộp</a:t>
            </a:r>
            <a:r>
              <a:rPr lang="en-US" sz="2200" dirty="0" smtClean="0"/>
              <a:t> </a:t>
            </a:r>
            <a:r>
              <a:rPr lang="en-US" sz="2200" dirty="0" err="1" smtClean="0"/>
              <a:t>lắm</a:t>
            </a:r>
            <a:r>
              <a:rPr lang="en-US" sz="2200" dirty="0" smtClean="0"/>
              <a:t>.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nhẹ</a:t>
            </a:r>
            <a:r>
              <a:rPr lang="en-US" sz="2200" dirty="0" smtClean="0"/>
              <a:t> </a:t>
            </a:r>
            <a:r>
              <a:rPr lang="en-US" sz="2200" dirty="0" err="1" smtClean="0"/>
              <a:t>nhàng</a:t>
            </a:r>
            <a:r>
              <a:rPr lang="en-US" sz="2200" dirty="0" smtClean="0"/>
              <a:t> </a:t>
            </a:r>
            <a:r>
              <a:rPr lang="en-US" sz="2200" dirty="0" err="1" smtClean="0"/>
              <a:t>đặt</a:t>
            </a:r>
            <a:r>
              <a:rPr lang="en-US" sz="2200" dirty="0" smtClean="0"/>
              <a:t> </a:t>
            </a:r>
            <a:r>
              <a:rPr lang="en-US" sz="2200" dirty="0" err="1" smtClean="0"/>
              <a:t>một</a:t>
            </a:r>
            <a:r>
              <a:rPr lang="en-US" sz="2200" dirty="0" smtClean="0"/>
              <a:t> </a:t>
            </a:r>
            <a:r>
              <a:rPr lang="en-US" sz="2200" dirty="0" err="1" smtClean="0"/>
              <a:t>nụ</a:t>
            </a:r>
            <a:r>
              <a:rPr lang="en-US" sz="2200" dirty="0" smtClean="0"/>
              <a:t> </a:t>
            </a:r>
          </a:p>
          <a:p>
            <a:pPr marL="0" indent="0">
              <a:buNone/>
            </a:pPr>
            <a:r>
              <a:rPr lang="en-US" sz="2200" dirty="0" err="1" smtClean="0"/>
              <a:t>hôn</a:t>
            </a:r>
            <a:r>
              <a:rPr lang="en-US" sz="2200" dirty="0" smtClean="0"/>
              <a:t> </a:t>
            </a:r>
            <a:r>
              <a:rPr lang="en-US" sz="2200" dirty="0" err="1" smtClean="0"/>
              <a:t>vào</a:t>
            </a:r>
            <a:r>
              <a:rPr lang="en-US" sz="2200" dirty="0" smtClean="0"/>
              <a:t> </a:t>
            </a:r>
            <a:r>
              <a:rPr lang="en-US" sz="2200" dirty="0" err="1" smtClean="0"/>
              <a:t>bàn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 Nam </a:t>
            </a:r>
            <a:r>
              <a:rPr lang="en-US" sz="2200" dirty="0" err="1" smtClean="0"/>
              <a:t>và</a:t>
            </a:r>
            <a:r>
              <a:rPr lang="en-US" sz="2200" dirty="0" smtClean="0"/>
              <a:t> </a:t>
            </a:r>
            <a:r>
              <a:rPr lang="en-US" sz="2200" dirty="0" err="1" smtClean="0"/>
              <a:t>dặn</a:t>
            </a:r>
            <a:r>
              <a:rPr lang="en-US" sz="2200" dirty="0" smtClean="0"/>
              <a:t>:</a:t>
            </a:r>
          </a:p>
          <a:p>
            <a:pPr marL="0" indent="0">
              <a:buNone/>
            </a:pPr>
            <a:r>
              <a:rPr lang="en-US" sz="2200" dirty="0" smtClean="0"/>
              <a:t>	- </a:t>
            </a:r>
            <a:r>
              <a:rPr lang="en-US" sz="2200" dirty="0" err="1" smtClean="0"/>
              <a:t>Mỗi</a:t>
            </a:r>
            <a:r>
              <a:rPr lang="en-US" sz="2200" dirty="0" smtClean="0"/>
              <a:t> </a:t>
            </a:r>
            <a:r>
              <a:rPr lang="en-US" sz="2200" dirty="0" err="1" smtClean="0"/>
              <a:t>khi</a:t>
            </a:r>
            <a:r>
              <a:rPr lang="en-US" sz="2200" dirty="0" smtClean="0"/>
              <a:t> lo </a:t>
            </a:r>
            <a:r>
              <a:rPr lang="en-US" sz="2200" dirty="0" err="1" smtClean="0"/>
              <a:t>lắng</a:t>
            </a:r>
            <a:r>
              <a:rPr lang="en-US" sz="2200" dirty="0" smtClean="0"/>
              <a:t>, con </a:t>
            </a:r>
            <a:r>
              <a:rPr lang="en-US" sz="2200" dirty="0" err="1" smtClean="0"/>
              <a:t>hãy</a:t>
            </a:r>
            <a:r>
              <a:rPr lang="en-US" sz="2200" dirty="0" smtClean="0"/>
              <a:t> </a:t>
            </a:r>
            <a:r>
              <a:rPr lang="en-US" sz="2200" dirty="0" err="1" smtClean="0"/>
              <a:t>áp</a:t>
            </a:r>
            <a:r>
              <a:rPr lang="en-US" sz="2200" dirty="0" smtClean="0"/>
              <a:t> </a:t>
            </a:r>
            <a:r>
              <a:rPr lang="en-US" sz="2200" dirty="0" err="1" smtClean="0"/>
              <a:t>bàn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 </a:t>
            </a:r>
            <a:r>
              <a:rPr lang="en-US" sz="2200" dirty="0" err="1" smtClean="0"/>
              <a:t>này</a:t>
            </a:r>
            <a:r>
              <a:rPr lang="en-US" sz="2200" dirty="0" smtClean="0"/>
              <a:t> </a:t>
            </a:r>
            <a:r>
              <a:rPr lang="en-US" sz="2200" dirty="0" err="1" smtClean="0"/>
              <a:t>lên</a:t>
            </a:r>
            <a:r>
              <a:rPr lang="en-US" sz="2200" dirty="0" smtClean="0"/>
              <a:t> </a:t>
            </a:r>
            <a:r>
              <a:rPr lang="en-US" sz="2200" dirty="0" err="1" smtClean="0"/>
              <a:t>má</a:t>
            </a:r>
            <a:r>
              <a:rPr lang="en-US" sz="2200" dirty="0" smtClean="0"/>
              <a:t>.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lúc</a:t>
            </a:r>
            <a:r>
              <a:rPr lang="en-US" sz="2200" dirty="0" smtClean="0"/>
              <a:t> </a:t>
            </a:r>
            <a:r>
              <a:rPr lang="en-US" sz="2200" dirty="0" err="1" smtClean="0"/>
              <a:t>nào</a:t>
            </a:r>
            <a:r>
              <a:rPr lang="en-US" sz="2200" dirty="0" smtClean="0"/>
              <a:t> </a:t>
            </a:r>
          </a:p>
          <a:p>
            <a:pPr marL="0" indent="0">
              <a:buNone/>
            </a:pPr>
            <a:r>
              <a:rPr lang="en-US" sz="2200" dirty="0" err="1" smtClean="0"/>
              <a:t>cũng</a:t>
            </a:r>
            <a:r>
              <a:rPr lang="en-US" sz="2200" dirty="0" smtClean="0"/>
              <a:t> ở </a:t>
            </a:r>
            <a:r>
              <a:rPr lang="en-US" sz="2200" dirty="0" err="1" smtClean="0"/>
              <a:t>bên</a:t>
            </a:r>
            <a:r>
              <a:rPr lang="en-US" sz="2200" dirty="0" smtClean="0"/>
              <a:t> con.</a:t>
            </a:r>
          </a:p>
          <a:p>
            <a:pPr marL="0" indent="0">
              <a:buNone/>
            </a:pPr>
            <a:r>
              <a:rPr lang="en-US" sz="2200" dirty="0" smtClean="0"/>
              <a:t>	Nam </a:t>
            </a:r>
            <a:r>
              <a:rPr lang="en-US" sz="2200" dirty="0" err="1" smtClean="0"/>
              <a:t>cảm</a:t>
            </a:r>
            <a:r>
              <a:rPr lang="en-US" sz="2200" dirty="0" smtClean="0"/>
              <a:t> </a:t>
            </a:r>
            <a:r>
              <a:rPr lang="en-US" sz="2200" dirty="0" err="1" smtClean="0"/>
              <a:t>thấy</a:t>
            </a:r>
            <a:r>
              <a:rPr lang="en-US" sz="2200" dirty="0" smtClean="0"/>
              <a:t> </a:t>
            </a:r>
            <a:r>
              <a:rPr lang="en-US" sz="2200" dirty="0" err="1" smtClean="0"/>
              <a:t>thật</a:t>
            </a:r>
            <a:r>
              <a:rPr lang="en-US" sz="2200" dirty="0" smtClean="0"/>
              <a:t> </a:t>
            </a:r>
            <a:r>
              <a:rPr lang="en-US" sz="2200" dirty="0" err="1" smtClean="0"/>
              <a:t>ấm</a:t>
            </a:r>
            <a:r>
              <a:rPr lang="en-US" sz="2200" dirty="0" smtClean="0"/>
              <a:t> </a:t>
            </a:r>
            <a:r>
              <a:rPr lang="en-US" sz="2200" dirty="0" err="1" smtClean="0"/>
              <a:t>áp</a:t>
            </a:r>
            <a:r>
              <a:rPr lang="en-US" sz="2200" dirty="0" smtClean="0"/>
              <a:t>. </a:t>
            </a:r>
            <a:r>
              <a:rPr lang="en-US" sz="2200" dirty="0" err="1" smtClean="0"/>
              <a:t>Cậu</a:t>
            </a:r>
            <a:r>
              <a:rPr lang="en-US" sz="2200" dirty="0" smtClean="0"/>
              <a:t> </a:t>
            </a:r>
            <a:r>
              <a:rPr lang="en-US" sz="2200" dirty="0" err="1" smtClean="0"/>
              <a:t>im</a:t>
            </a:r>
            <a:r>
              <a:rPr lang="en-US" sz="2200" dirty="0" smtClean="0"/>
              <a:t> </a:t>
            </a:r>
            <a:r>
              <a:rPr lang="en-US" sz="2200" dirty="0" err="1" smtClean="0"/>
              <a:t>lặng</a:t>
            </a:r>
            <a:r>
              <a:rPr lang="en-US" sz="2200" dirty="0" smtClean="0"/>
              <a:t> </a:t>
            </a:r>
            <a:r>
              <a:rPr lang="en-US" sz="2200" dirty="0" err="1" smtClean="0"/>
              <a:t>rồi</a:t>
            </a:r>
            <a:r>
              <a:rPr lang="en-US" sz="2200" dirty="0" smtClean="0"/>
              <a:t> </a:t>
            </a:r>
            <a:r>
              <a:rPr lang="en-US" sz="2200" dirty="0" err="1" smtClean="0"/>
              <a:t>đột</a:t>
            </a:r>
            <a:r>
              <a:rPr lang="en-US" sz="2200" dirty="0" smtClean="0"/>
              <a:t> </a:t>
            </a:r>
            <a:r>
              <a:rPr lang="en-US" sz="2200" dirty="0" err="1" smtClean="0"/>
              <a:t>nhiên</a:t>
            </a:r>
            <a:r>
              <a:rPr lang="en-US" sz="2200" dirty="0" smtClean="0"/>
              <a:t> </a:t>
            </a:r>
            <a:r>
              <a:rPr lang="en-US" sz="2200" dirty="0" err="1" smtClean="0"/>
              <a:t>mỉm</a:t>
            </a:r>
            <a:r>
              <a:rPr lang="en-US" sz="2200" dirty="0" smtClean="0"/>
              <a:t> </a:t>
            </a:r>
            <a:r>
              <a:rPr lang="en-US" sz="2200" dirty="0" err="1" smtClean="0"/>
              <a:t>cười</a:t>
            </a:r>
            <a:r>
              <a:rPr lang="en-US" sz="2200" dirty="0" smtClean="0"/>
              <a:t>: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-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đưa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 </a:t>
            </a:r>
            <a:r>
              <a:rPr lang="en-US" sz="2200" dirty="0" err="1" smtClean="0"/>
              <a:t>cho</a:t>
            </a:r>
            <a:r>
              <a:rPr lang="en-US" sz="2200" dirty="0" smtClean="0"/>
              <a:t> con </a:t>
            </a:r>
            <a:r>
              <a:rPr lang="en-US" sz="2200" dirty="0" err="1" smtClean="0"/>
              <a:t>nào</a:t>
            </a:r>
            <a:r>
              <a:rPr lang="en-US" sz="2200" dirty="0" smtClean="0"/>
              <a:t>!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Nam </a:t>
            </a:r>
            <a:r>
              <a:rPr lang="en-US" sz="2200" dirty="0" err="1" smtClean="0"/>
              <a:t>đặt</a:t>
            </a:r>
            <a:r>
              <a:rPr lang="en-US" sz="2200" dirty="0" smtClean="0"/>
              <a:t> </a:t>
            </a:r>
            <a:r>
              <a:rPr lang="en-US" sz="2200" dirty="0" err="1" smtClean="0"/>
              <a:t>một</a:t>
            </a:r>
            <a:r>
              <a:rPr lang="en-US" sz="2200" dirty="0" smtClean="0"/>
              <a:t> </a:t>
            </a:r>
            <a:r>
              <a:rPr lang="en-US" sz="2200" dirty="0" err="1" smtClean="0"/>
              <a:t>nụ</a:t>
            </a:r>
            <a:r>
              <a:rPr lang="en-US" sz="2200" dirty="0" smtClean="0"/>
              <a:t> </a:t>
            </a:r>
            <a:r>
              <a:rPr lang="en-US" sz="2200" dirty="0" err="1" smtClean="0"/>
              <a:t>hôn</a:t>
            </a:r>
            <a:r>
              <a:rPr lang="en-US" sz="2200" dirty="0" smtClean="0"/>
              <a:t> </a:t>
            </a:r>
            <a:r>
              <a:rPr lang="en-US" sz="2200" dirty="0" err="1" smtClean="0"/>
              <a:t>vào</a:t>
            </a:r>
            <a:r>
              <a:rPr lang="en-US" sz="2200" dirty="0" smtClean="0"/>
              <a:t> </a:t>
            </a:r>
            <a:r>
              <a:rPr lang="en-US" sz="2200" dirty="0" err="1" smtClean="0"/>
              <a:t>bàn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rồi</a:t>
            </a:r>
            <a:r>
              <a:rPr lang="en-US" sz="2200" dirty="0" smtClean="0"/>
              <a:t> </a:t>
            </a:r>
            <a:r>
              <a:rPr lang="en-US" sz="2200" dirty="0" err="1" smtClean="0"/>
              <a:t>thủ</a:t>
            </a:r>
            <a:r>
              <a:rPr lang="en-US" sz="2200" dirty="0" smtClean="0"/>
              <a:t> </a:t>
            </a:r>
            <a:r>
              <a:rPr lang="en-US" sz="2200" dirty="0" err="1" smtClean="0"/>
              <a:t>thỉ</a:t>
            </a:r>
            <a:r>
              <a:rPr lang="en-US" sz="2200" dirty="0" smtClean="0"/>
              <a:t>:</a:t>
            </a:r>
          </a:p>
          <a:p>
            <a:pPr marL="0" indent="0">
              <a:buNone/>
            </a:pPr>
            <a:r>
              <a:rPr lang="en-US" sz="2200" dirty="0" smtClean="0"/>
              <a:t>	- </a:t>
            </a:r>
            <a:r>
              <a:rPr lang="en-US" sz="2200" dirty="0" err="1" smtClean="0"/>
              <a:t>Bây</a:t>
            </a:r>
            <a:r>
              <a:rPr lang="en-US" sz="2200" dirty="0" smtClean="0"/>
              <a:t> </a:t>
            </a:r>
            <a:r>
              <a:rPr lang="en-US" sz="2200" dirty="0" err="1" smtClean="0"/>
              <a:t>giờ</a:t>
            </a:r>
            <a:r>
              <a:rPr lang="en-US" sz="2200" dirty="0" smtClean="0"/>
              <a:t> </a:t>
            </a:r>
            <a:r>
              <a:rPr lang="en-US" sz="2200" dirty="0" err="1" smtClean="0"/>
              <a:t>thì</a:t>
            </a:r>
            <a:r>
              <a:rPr lang="en-US" sz="2200" dirty="0" smtClean="0"/>
              <a:t>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cũng</a:t>
            </a:r>
            <a:r>
              <a:rPr lang="en-US" sz="2200" dirty="0" smtClean="0"/>
              <a:t> </a:t>
            </a:r>
            <a:r>
              <a:rPr lang="en-US" sz="2200" dirty="0" err="1" smtClean="0"/>
              <a:t>có</a:t>
            </a:r>
            <a:r>
              <a:rPr lang="en-US" sz="2200" dirty="0" smtClean="0"/>
              <a:t> </a:t>
            </a:r>
            <a:r>
              <a:rPr lang="en-US" sz="2200" dirty="0" err="1" smtClean="0"/>
              <a:t>nụ</a:t>
            </a:r>
            <a:r>
              <a:rPr lang="en-US" sz="2200" dirty="0" smtClean="0"/>
              <a:t> </a:t>
            </a:r>
            <a:r>
              <a:rPr lang="en-US" sz="2200" dirty="0" err="1" smtClean="0"/>
              <a:t>hôn</a:t>
            </a:r>
            <a:r>
              <a:rPr lang="en-US" sz="2200" dirty="0" smtClean="0"/>
              <a:t> </a:t>
            </a:r>
            <a:r>
              <a:rPr lang="en-US" sz="2200" dirty="0" err="1" smtClean="0"/>
              <a:t>trên</a:t>
            </a:r>
            <a:r>
              <a:rPr lang="en-US" sz="2200" dirty="0" smtClean="0"/>
              <a:t> </a:t>
            </a:r>
            <a:r>
              <a:rPr lang="en-US" sz="2200" dirty="0" err="1" smtClean="0"/>
              <a:t>bàn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 </a:t>
            </a:r>
            <a:r>
              <a:rPr lang="en-US" sz="2200" dirty="0" err="1" smtClean="0"/>
              <a:t>rồi</a:t>
            </a:r>
            <a:r>
              <a:rPr lang="en-US" sz="2200" dirty="0" smtClean="0"/>
              <a:t>. Con </a:t>
            </a:r>
            <a:r>
              <a:rPr lang="en-US" sz="2200" dirty="0" err="1" smtClean="0"/>
              <a:t>yêu</a:t>
            </a:r>
            <a:r>
              <a:rPr lang="en-US" sz="2200" dirty="0" smtClean="0"/>
              <a:t> </a:t>
            </a:r>
            <a:r>
              <a:rPr lang="en-US" sz="2200" dirty="0" err="1" smtClean="0"/>
              <a:t>mẹ</a:t>
            </a:r>
            <a:r>
              <a:rPr lang="en-US" sz="2200" dirty="0" smtClean="0"/>
              <a:t>!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Nam </a:t>
            </a:r>
            <a:r>
              <a:rPr lang="en-US" sz="2200" dirty="0" err="1" smtClean="0"/>
              <a:t>chào</a:t>
            </a:r>
            <a:r>
              <a:rPr lang="en-US" sz="2200" dirty="0" smtClean="0"/>
              <a:t>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và</a:t>
            </a:r>
            <a:r>
              <a:rPr lang="en-US" sz="2200" dirty="0" smtClean="0"/>
              <a:t> </a:t>
            </a:r>
            <a:r>
              <a:rPr lang="en-US" sz="2200" dirty="0" err="1" smtClean="0"/>
              <a:t>tung</a:t>
            </a:r>
            <a:r>
              <a:rPr lang="en-US" sz="2200" dirty="0" smtClean="0"/>
              <a:t> </a:t>
            </a:r>
            <a:r>
              <a:rPr lang="en-US" sz="2200" dirty="0" err="1" smtClean="0"/>
              <a:t>tăng</a:t>
            </a:r>
            <a:r>
              <a:rPr lang="en-US" sz="2200" dirty="0" smtClean="0"/>
              <a:t> </a:t>
            </a:r>
            <a:r>
              <a:rPr lang="en-US" sz="2200" dirty="0" err="1" smtClean="0"/>
              <a:t>bước</a:t>
            </a:r>
            <a:r>
              <a:rPr lang="en-US" sz="2200" dirty="0" smtClean="0"/>
              <a:t> </a:t>
            </a:r>
            <a:r>
              <a:rPr lang="en-US" sz="2200" dirty="0" err="1" smtClean="0"/>
              <a:t>vào</a:t>
            </a:r>
            <a:r>
              <a:rPr lang="en-US" sz="2200" dirty="0" smtClean="0"/>
              <a:t> </a:t>
            </a:r>
            <a:r>
              <a:rPr lang="en-US" sz="2200" dirty="0" err="1" smtClean="0"/>
              <a:t>lớp</a:t>
            </a:r>
            <a:r>
              <a:rPr lang="en-US" sz="2200" dirty="0" smtClean="0"/>
              <a:t>.</a:t>
            </a:r>
          </a:p>
          <a:p>
            <a:pPr marL="0" indent="0">
              <a:buNone/>
            </a:pP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71073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3400" y="807026"/>
            <a:ext cx="8229600" cy="1859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FF0000"/>
                </a:solidFill>
              </a:rPr>
              <a:t>a. </a:t>
            </a:r>
            <a:r>
              <a:rPr lang="en-US" sz="4400" b="1" dirty="0" err="1" smtClean="0">
                <a:solidFill>
                  <a:srgbClr val="FF0000"/>
                </a:solidFill>
              </a:rPr>
              <a:t>Ngày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đầu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đi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học</a:t>
            </a:r>
            <a:r>
              <a:rPr lang="en-US" sz="4400" b="1" dirty="0" smtClean="0">
                <a:solidFill>
                  <a:srgbClr val="FF0000"/>
                </a:solidFill>
              </a:rPr>
              <a:t>, Nam </a:t>
            </a:r>
            <a:r>
              <a:rPr lang="en-US" sz="4400" b="1" dirty="0" err="1" smtClean="0">
                <a:solidFill>
                  <a:srgbClr val="FF0000"/>
                </a:solidFill>
              </a:rPr>
              <a:t>thế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nào</a:t>
            </a:r>
            <a:r>
              <a:rPr lang="en-US" sz="4400" b="1" dirty="0" smtClean="0">
                <a:solidFill>
                  <a:srgbClr val="FF0000"/>
                </a:solidFill>
              </a:rPr>
              <a:t>?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609600" y="4038600"/>
            <a:ext cx="8021782" cy="20574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00B050"/>
                </a:solidFill>
              </a:rPr>
              <a:t>   </a:t>
            </a:r>
            <a:r>
              <a:rPr lang="en-US" sz="4400" b="1" dirty="0" err="1" smtClean="0">
                <a:solidFill>
                  <a:srgbClr val="00B050"/>
                </a:solidFill>
              </a:rPr>
              <a:t>Ngày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đầu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đi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học</a:t>
            </a:r>
            <a:r>
              <a:rPr lang="en-US" sz="4400" b="1" dirty="0">
                <a:solidFill>
                  <a:srgbClr val="00B050"/>
                </a:solidFill>
              </a:rPr>
              <a:t>, Nam </a:t>
            </a:r>
            <a:r>
              <a:rPr lang="en-US" sz="4400" b="1" dirty="0" err="1" smtClean="0">
                <a:solidFill>
                  <a:srgbClr val="00B050"/>
                </a:solidFill>
              </a:rPr>
              <a:t>hồi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hộp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lắm</a:t>
            </a:r>
            <a:r>
              <a:rPr lang="en-US" sz="4400" b="1" dirty="0" smtClean="0">
                <a:solidFill>
                  <a:srgbClr val="00B050"/>
                </a:solidFill>
              </a:rPr>
              <a:t>.</a:t>
            </a:r>
            <a:endParaRPr lang="en-US" sz="4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25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9600" y="807026"/>
            <a:ext cx="7848600" cy="1859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FF0000"/>
                </a:solidFill>
              </a:rPr>
              <a:t>b. </a:t>
            </a:r>
            <a:r>
              <a:rPr lang="en-US" sz="4400" b="1" dirty="0" err="1" smtClean="0">
                <a:solidFill>
                  <a:srgbClr val="FF0000"/>
                </a:solidFill>
              </a:rPr>
              <a:t>Mẹ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dặn</a:t>
            </a:r>
            <a:r>
              <a:rPr lang="en-US" sz="4400" b="1" dirty="0" smtClean="0">
                <a:solidFill>
                  <a:srgbClr val="FF0000"/>
                </a:solidFill>
              </a:rPr>
              <a:t> Nam </a:t>
            </a:r>
            <a:r>
              <a:rPr lang="en-US" sz="4400" b="1" dirty="0" err="1" smtClean="0">
                <a:solidFill>
                  <a:srgbClr val="FF0000"/>
                </a:solidFill>
              </a:rPr>
              <a:t>điều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gì</a:t>
            </a:r>
            <a:r>
              <a:rPr lang="en-US" sz="4400" b="1" dirty="0" smtClean="0">
                <a:solidFill>
                  <a:srgbClr val="FF0000"/>
                </a:solidFill>
              </a:rPr>
              <a:t>?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605642" y="3352800"/>
            <a:ext cx="7852558" cy="27432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dirty="0" smtClean="0">
                <a:solidFill>
                  <a:srgbClr val="00B050"/>
                </a:solidFill>
              </a:rPr>
              <a:t>  </a:t>
            </a:r>
            <a:r>
              <a:rPr lang="en-US" sz="4400" b="1" dirty="0" err="1" smtClean="0">
                <a:solidFill>
                  <a:srgbClr val="00B050"/>
                </a:solidFill>
              </a:rPr>
              <a:t>Mẹ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dặn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>
                <a:solidFill>
                  <a:srgbClr val="00B050"/>
                </a:solidFill>
              </a:rPr>
              <a:t>N</a:t>
            </a:r>
            <a:r>
              <a:rPr lang="en-US" sz="4400" b="1" dirty="0" smtClean="0">
                <a:solidFill>
                  <a:srgbClr val="00B050"/>
                </a:solidFill>
              </a:rPr>
              <a:t>am: </a:t>
            </a:r>
            <a:r>
              <a:rPr lang="en-US" sz="4400" b="1" dirty="0" err="1" smtClean="0">
                <a:solidFill>
                  <a:srgbClr val="00B050"/>
                </a:solidFill>
              </a:rPr>
              <a:t>Mỗi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khi</a:t>
            </a:r>
            <a:r>
              <a:rPr lang="en-US" sz="4400" b="1" dirty="0" smtClean="0">
                <a:solidFill>
                  <a:srgbClr val="00B050"/>
                </a:solidFill>
              </a:rPr>
              <a:t> con lo </a:t>
            </a:r>
            <a:r>
              <a:rPr lang="en-US" sz="4400" b="1" dirty="0" err="1" smtClean="0">
                <a:solidFill>
                  <a:srgbClr val="00B050"/>
                </a:solidFill>
              </a:rPr>
              <a:t>lắng</a:t>
            </a:r>
            <a:r>
              <a:rPr lang="en-US" sz="4400" b="1" dirty="0" smtClean="0">
                <a:solidFill>
                  <a:srgbClr val="00B050"/>
                </a:solidFill>
              </a:rPr>
              <a:t>, con </a:t>
            </a:r>
            <a:r>
              <a:rPr lang="en-US" sz="4400" b="1" dirty="0" err="1" smtClean="0">
                <a:solidFill>
                  <a:srgbClr val="00B050"/>
                </a:solidFill>
              </a:rPr>
              <a:t>hãy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áp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bàn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tay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này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lên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má</a:t>
            </a:r>
            <a:r>
              <a:rPr lang="en-US" sz="4400" b="1" dirty="0" smtClean="0">
                <a:solidFill>
                  <a:srgbClr val="00B050"/>
                </a:solidFill>
              </a:rPr>
              <a:t>.</a:t>
            </a:r>
            <a:endParaRPr lang="en-US" sz="4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55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09" t="14546" r="16103" b="73952"/>
          <a:stretch/>
        </p:blipFill>
        <p:spPr>
          <a:xfrm>
            <a:off x="0" y="0"/>
            <a:ext cx="9144000" cy="203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0099" y="2300514"/>
            <a:ext cx="7768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B050"/>
                </a:solidFill>
              </a:rPr>
              <a:t>Mỗi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lần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em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bị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ốm</a:t>
            </a:r>
            <a:r>
              <a:rPr lang="en-US" sz="4000" b="1" dirty="0" smtClean="0">
                <a:solidFill>
                  <a:srgbClr val="00B050"/>
                </a:solidFill>
              </a:rPr>
              <a:t>, </a:t>
            </a:r>
            <a:r>
              <a:rPr lang="en-US" sz="4000" b="1" dirty="0" err="1" smtClean="0">
                <a:solidFill>
                  <a:srgbClr val="00B050"/>
                </a:solidFill>
              </a:rPr>
              <a:t>mẹ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rất</a:t>
            </a:r>
            <a:r>
              <a:rPr lang="en-US" sz="4000" b="1" dirty="0" smtClean="0">
                <a:solidFill>
                  <a:srgbClr val="00B050"/>
                </a:solidFill>
              </a:rPr>
              <a:t> ………….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1055914"/>
            <a:ext cx="7162800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mỉm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cười</a:t>
            </a:r>
            <a:r>
              <a:rPr lang="en-US" sz="3200" b="1" dirty="0">
                <a:solidFill>
                  <a:schemeClr val="tx1"/>
                </a:solidFill>
              </a:rPr>
              <a:t>          	lo </a:t>
            </a:r>
            <a:r>
              <a:rPr lang="en-US" sz="3200" b="1" dirty="0" err="1">
                <a:solidFill>
                  <a:schemeClr val="tx1"/>
                </a:solidFill>
              </a:rPr>
              <a:t>lắng</a:t>
            </a:r>
            <a:r>
              <a:rPr lang="en-US" sz="3200" b="1" dirty="0">
                <a:solidFill>
                  <a:schemeClr val="tx1"/>
                </a:solidFill>
              </a:rPr>
              <a:t>	</a:t>
            </a:r>
            <a:r>
              <a:rPr lang="en-US" sz="3200" b="1" dirty="0" err="1">
                <a:solidFill>
                  <a:schemeClr val="tx1"/>
                </a:solidFill>
              </a:rPr>
              <a:t>thủ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thỉ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6800" y="1055914"/>
            <a:ext cx="7162800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m</a:t>
            </a:r>
            <a:r>
              <a:rPr lang="en-US" sz="3200" b="1" dirty="0" err="1" smtClean="0">
                <a:solidFill>
                  <a:schemeClr val="tx1"/>
                </a:solidFill>
              </a:rPr>
              <a:t>ỉm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cười</a:t>
            </a:r>
            <a:r>
              <a:rPr lang="en-US" sz="3200" b="1" dirty="0" smtClean="0">
                <a:solidFill>
                  <a:schemeClr val="tx1"/>
                </a:solidFill>
              </a:rPr>
              <a:t>          	</a:t>
            </a:r>
            <a:r>
              <a:rPr lang="en-US" sz="3200" b="1" dirty="0" smtClean="0">
                <a:solidFill>
                  <a:srgbClr val="FF0000"/>
                </a:solidFill>
              </a:rPr>
              <a:t>lo </a:t>
            </a:r>
            <a:r>
              <a:rPr lang="en-US" sz="3200" b="1" dirty="0" err="1" smtClean="0">
                <a:solidFill>
                  <a:srgbClr val="FF0000"/>
                </a:solidFill>
              </a:rPr>
              <a:t>lắng</a:t>
            </a:r>
            <a:r>
              <a:rPr lang="en-US" sz="3200" b="1" dirty="0" smtClean="0">
                <a:solidFill>
                  <a:schemeClr val="tx1"/>
                </a:solidFill>
              </a:rPr>
              <a:t>	</a:t>
            </a:r>
            <a:r>
              <a:rPr lang="en-US" sz="3200" b="1" dirty="0" err="1" smtClean="0">
                <a:solidFill>
                  <a:schemeClr val="tx1"/>
                </a:solidFill>
              </a:rPr>
              <a:t>thủ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thỉ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48400" y="2293074"/>
            <a:ext cx="2888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l</a:t>
            </a:r>
            <a:r>
              <a:rPr lang="en-US" sz="4000" b="1" dirty="0" smtClean="0">
                <a:solidFill>
                  <a:srgbClr val="FF0000"/>
                </a:solidFill>
              </a:rPr>
              <a:t>o </a:t>
            </a:r>
            <a:r>
              <a:rPr lang="en-US" sz="4000" b="1" dirty="0" err="1" smtClean="0">
                <a:solidFill>
                  <a:srgbClr val="FF0000"/>
                </a:solidFill>
              </a:rPr>
              <a:t>lắng</a:t>
            </a:r>
            <a:r>
              <a:rPr lang="en-US" sz="4000" b="1" dirty="0" smtClean="0">
                <a:solidFill>
                  <a:srgbClr val="FF0000"/>
                </a:solidFill>
              </a:rPr>
              <a:t>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0099" y="2295252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M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12376" t="2593" r="8707" b="77231"/>
          <a:stretch/>
        </p:blipFill>
        <p:spPr bwMode="auto">
          <a:xfrm>
            <a:off x="10886" y="3352800"/>
            <a:ext cx="9133114" cy="1357745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80572" y="3701142"/>
            <a:ext cx="7344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</a:rPr>
              <a:t>M</a:t>
            </a:r>
            <a:r>
              <a:rPr lang="en-US" sz="3200" b="1" dirty="0" err="1" smtClean="0">
                <a:latin typeface="HP001 4 hàng" pitchFamily="34" charset="0"/>
              </a:rPr>
              <a:t>ỗi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lần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em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bị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ốm</a:t>
            </a:r>
            <a:r>
              <a:rPr lang="en-US" sz="3200" b="1" dirty="0" smtClean="0">
                <a:latin typeface="HP001 4 hàng" pitchFamily="34" charset="0"/>
              </a:rPr>
              <a:t>, </a:t>
            </a:r>
            <a:r>
              <a:rPr lang="en-US" sz="3200" b="1" dirty="0" err="1" smtClean="0">
                <a:latin typeface="HP001 4 hàng" pitchFamily="34" charset="0"/>
              </a:rPr>
              <a:t>mẹ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r</a:t>
            </a:r>
            <a:r>
              <a:rPr lang="en-US" sz="3200" b="1" dirty="0" err="1" smtClean="0">
                <a:latin typeface="HP001 4 hàng" pitchFamily="34" charset="0"/>
              </a:rPr>
              <a:t>ất</a:t>
            </a:r>
            <a:r>
              <a:rPr lang="en-US" sz="3200" b="1" dirty="0" smtClean="0">
                <a:latin typeface="HP001 4 hàng" pitchFamily="34" charset="0"/>
              </a:rPr>
              <a:t> lo </a:t>
            </a:r>
            <a:r>
              <a:rPr lang="en-US" sz="3200" b="1" dirty="0" err="1" smtClean="0">
                <a:latin typeface="HP001 4 hàng" pitchFamily="34" charset="0"/>
              </a:rPr>
              <a:t>lắng</a:t>
            </a:r>
            <a:r>
              <a:rPr lang="en-US" sz="3200" b="1" dirty="0" smtClean="0">
                <a:latin typeface="HP001 4 hàng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904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/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2238375" y="1676400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Time" panose="020B7200000000000000" pitchFamily="34" charset="0"/>
              </a:rPr>
              <a:t>1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24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CA5ADEE-3DEF-44ED-878F-DDB0E2002B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9" t="30569" r="11611" b="58139"/>
          <a:stretch/>
        </p:blipFill>
        <p:spPr>
          <a:xfrm>
            <a:off x="0" y="24142"/>
            <a:ext cx="9144000" cy="18046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5BDFDE-42DD-4F7B-B6CD-2EE5426E76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2" t="67203" r="16724" b="8379"/>
          <a:stretch/>
        </p:blipFill>
        <p:spPr>
          <a:xfrm>
            <a:off x="4724400" y="2382733"/>
            <a:ext cx="4100363" cy="27226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A5ADEE-3DEF-44ED-878F-DDB0E2002B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9" t="42874" r="18641" b="33185"/>
          <a:stretch/>
        </p:blipFill>
        <p:spPr>
          <a:xfrm>
            <a:off x="609600" y="2415967"/>
            <a:ext cx="3962400" cy="272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0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2238375" y="1676400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TiÕt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426600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911F064-5F17-4306-B4DA-0C1494442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8424" r="8818" b="58989"/>
          <a:stretch/>
        </p:blipFill>
        <p:spPr>
          <a:xfrm>
            <a:off x="-76200" y="0"/>
            <a:ext cx="9448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7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911F064-5F17-4306-B4DA-0C1494442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8424" r="10798" b="87593"/>
          <a:stretch/>
        </p:blipFill>
        <p:spPr>
          <a:xfrm>
            <a:off x="0" y="0"/>
            <a:ext cx="9144000" cy="83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11F064-5F17-4306-B4DA-0C1494442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9" t="21459" r="9477" b="58989"/>
          <a:stretch/>
        </p:blipFill>
        <p:spPr>
          <a:xfrm>
            <a:off x="-76200" y="2743200"/>
            <a:ext cx="9296400" cy="411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377" t="2593" r="9271" b="67356"/>
          <a:stretch/>
        </p:blipFill>
        <p:spPr bwMode="auto">
          <a:xfrm>
            <a:off x="381000" y="838200"/>
            <a:ext cx="8495168" cy="1894561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1186601"/>
            <a:ext cx="8686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solidFill>
                  <a:srgbClr val="FF0000"/>
                </a:solidFill>
                <a:latin typeface="HP001 4 hàng" panose="020B0603050302020204" pitchFamily="34" charset="-93"/>
              </a:rPr>
              <a:t>M</a:t>
            </a:r>
            <a:r>
              <a:rPr lang="vi-VN" sz="3000" b="1" dirty="0" smtClean="0">
                <a:latin typeface="HP001 4 hàng" panose="020B0603050302020204" pitchFamily="34" charset="-93"/>
              </a:rPr>
              <a:t>ẹ nhẹ nhàng đặt nụ hôn vào bàn tay </a:t>
            </a:r>
            <a:r>
              <a:rPr lang="vi-VN" sz="3000" b="1" dirty="0" smtClean="0">
                <a:solidFill>
                  <a:srgbClr val="FF0000"/>
                </a:solidFill>
                <a:latin typeface="HP001 4 hàng" panose="020B0603050302020204" pitchFamily="34" charset="-93"/>
              </a:rPr>
              <a:t>N</a:t>
            </a:r>
            <a:r>
              <a:rPr lang="vi-VN" sz="3000" b="1" dirty="0" smtClean="0">
                <a:latin typeface="HP001 4 hàng" panose="020B0603050302020204" pitchFamily="34" charset="-93"/>
              </a:rPr>
              <a:t>am.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52400" y="1775935"/>
            <a:ext cx="8686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latin typeface="HP001 4 hàng" panose="020B0603050302020204" pitchFamily="34" charset="-93"/>
              </a:rPr>
              <a:t>    </a:t>
            </a:r>
            <a:r>
              <a:rPr lang="vi-VN" sz="3000" b="1" dirty="0" smtClean="0">
                <a:solidFill>
                  <a:srgbClr val="FF0000"/>
                </a:solidFill>
                <a:latin typeface="HP001 4 hàng" panose="020B0603050302020204" pitchFamily="34" charset="-93"/>
              </a:rPr>
              <a:t>N</a:t>
            </a:r>
            <a:r>
              <a:rPr lang="vi-VN" sz="3000" b="1" dirty="0" smtClean="0">
                <a:latin typeface="HP001 4 hàng" panose="020B0603050302020204" pitchFamily="34" charset="-93"/>
              </a:rPr>
              <a:t>am thấy thật ấm áp.</a:t>
            </a:r>
            <a:endParaRPr lang="vi-VN" sz="3000" b="1" dirty="0"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16664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-33432" y="1524000"/>
            <a:ext cx="9177432" cy="50292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i="1" dirty="0" smtClean="0">
                <a:solidFill>
                  <a:srgbClr val="00B050"/>
                </a:solidFill>
              </a:rPr>
              <a:t>n</a:t>
            </a:r>
            <a:r>
              <a:rPr lang="en-US" sz="4800" b="1" dirty="0" smtClean="0">
                <a:solidFill>
                  <a:srgbClr val="00B050"/>
                </a:solidFill>
              </a:rPr>
              <a:t> hay </a:t>
            </a:r>
            <a:r>
              <a:rPr lang="en-US" sz="4800" b="1" i="1" dirty="0" smtClean="0">
                <a:solidFill>
                  <a:srgbClr val="00B050"/>
                </a:solidFill>
              </a:rPr>
              <a:t>l</a:t>
            </a:r>
            <a:r>
              <a:rPr lang="en-US" sz="4800" b="1" dirty="0" smtClean="0">
                <a:solidFill>
                  <a:srgbClr val="00B050"/>
                </a:solidFill>
              </a:rPr>
              <a:t> ?   </a:t>
            </a:r>
          </a:p>
          <a:p>
            <a:pPr>
              <a:lnSpc>
                <a:spcPct val="150000"/>
              </a:lnSpc>
            </a:pPr>
            <a:r>
              <a:rPr lang="en-US" sz="4800" b="1" dirty="0" smtClean="0">
                <a:solidFill>
                  <a:srgbClr val="0070C0"/>
                </a:solidFill>
              </a:rPr>
              <a:t>    </a:t>
            </a:r>
            <a:r>
              <a:rPr lang="vi-VN" sz="4800" b="1" dirty="0" smtClean="0">
                <a:solidFill>
                  <a:srgbClr val="0070C0"/>
                </a:solidFill>
              </a:rPr>
              <a:t> </a:t>
            </a:r>
            <a:r>
              <a:rPr lang="vi-VN" sz="4000" b="1" dirty="0" smtClean="0">
                <a:solidFill>
                  <a:srgbClr val="0070C0"/>
                </a:solidFill>
                <a:latin typeface="Calibri (Body)"/>
              </a:rPr>
              <a:t>iềm vui </a:t>
            </a:r>
            <a:r>
              <a:rPr lang="vi-VN" sz="4000" b="1" dirty="0">
                <a:solidFill>
                  <a:srgbClr val="0070C0"/>
                </a:solidFill>
                <a:latin typeface="Calibri (Body)"/>
              </a:rPr>
              <a:t> </a:t>
            </a:r>
            <a:r>
              <a:rPr lang="vi-VN" sz="4000" b="1" dirty="0" smtClean="0">
                <a:solidFill>
                  <a:srgbClr val="0070C0"/>
                </a:solidFill>
                <a:latin typeface="Calibri (Body)"/>
              </a:rPr>
              <a:t>       o lắng		òng mẹ </a:t>
            </a:r>
            <a:endParaRPr lang="en-US" sz="3600" b="1" dirty="0" smtClean="0">
              <a:solidFill>
                <a:srgbClr val="0070C0"/>
              </a:solidFill>
              <a:latin typeface="Calibri (Body)"/>
            </a:endParaRPr>
          </a:p>
          <a:p>
            <a:pPr>
              <a:lnSpc>
                <a:spcPct val="150000"/>
              </a:lnSpc>
            </a:pPr>
            <a:r>
              <a:rPr lang="en-US" sz="4800" b="1" dirty="0" smtClean="0">
                <a:solidFill>
                  <a:srgbClr val="00B050"/>
                </a:solidFill>
              </a:rPr>
              <a:t>b. </a:t>
            </a:r>
            <a:r>
              <a:rPr lang="en-US" sz="4800" b="1" i="1" dirty="0" smtClean="0">
                <a:solidFill>
                  <a:srgbClr val="00B050"/>
                </a:solidFill>
              </a:rPr>
              <a:t>c</a:t>
            </a:r>
            <a:r>
              <a:rPr lang="en-US" sz="4800" b="1" dirty="0" smtClean="0">
                <a:solidFill>
                  <a:srgbClr val="00B050"/>
                </a:solidFill>
              </a:rPr>
              <a:t> hay </a:t>
            </a:r>
            <a:r>
              <a:rPr lang="en-US" sz="4800" b="1" i="1" dirty="0" smtClean="0">
                <a:solidFill>
                  <a:srgbClr val="00B050"/>
                </a:solidFill>
              </a:rPr>
              <a:t>k</a:t>
            </a:r>
            <a:r>
              <a:rPr lang="en-US" sz="4800" b="1" dirty="0" smtClean="0">
                <a:solidFill>
                  <a:srgbClr val="00B050"/>
                </a:solidFill>
              </a:rPr>
              <a:t> ?       </a:t>
            </a:r>
            <a:endParaRPr lang="en-US" sz="4800" b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4400" b="1" dirty="0" err="1" smtClean="0">
                <a:solidFill>
                  <a:srgbClr val="0070C0"/>
                </a:solidFill>
              </a:rPr>
              <a:t>mẹ</a:t>
            </a:r>
            <a:r>
              <a:rPr lang="en-US" sz="4400" b="1" dirty="0" smtClean="0">
                <a:solidFill>
                  <a:srgbClr val="0070C0"/>
                </a:solidFill>
              </a:rPr>
              <a:t>         on		ỉ </a:t>
            </a:r>
            <a:r>
              <a:rPr lang="en-US" sz="4400" b="1" dirty="0" err="1" smtClean="0">
                <a:solidFill>
                  <a:srgbClr val="0070C0"/>
                </a:solidFill>
              </a:rPr>
              <a:t>niệm</a:t>
            </a:r>
            <a:r>
              <a:rPr lang="en-US" sz="4400" b="1" dirty="0" smtClean="0">
                <a:solidFill>
                  <a:srgbClr val="0070C0"/>
                </a:solidFill>
              </a:rPr>
              <a:t>		 ì </a:t>
            </a:r>
            <a:r>
              <a:rPr lang="en-US" sz="4400" b="1" dirty="0" err="1" smtClean="0">
                <a:solidFill>
                  <a:srgbClr val="0070C0"/>
                </a:solidFill>
              </a:rPr>
              <a:t>diệu</a:t>
            </a:r>
            <a:endParaRPr lang="en-US" sz="4000" b="1" dirty="0" smtClean="0">
              <a:solidFill>
                <a:srgbClr val="00B05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11F064-5F17-4306-B4DA-0C1494442B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 t="42809" r="25774" b="53539"/>
          <a:stretch/>
        </p:blipFill>
        <p:spPr>
          <a:xfrm>
            <a:off x="-33432" y="-3484"/>
            <a:ext cx="9177432" cy="838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r="17272"/>
          <a:stretch/>
        </p:blipFill>
        <p:spPr>
          <a:xfrm>
            <a:off x="152400" y="3086100"/>
            <a:ext cx="838200" cy="838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r="17272"/>
          <a:stretch/>
        </p:blipFill>
        <p:spPr>
          <a:xfrm>
            <a:off x="3009900" y="3086100"/>
            <a:ext cx="838200" cy="838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r="17272"/>
          <a:stretch/>
        </p:blipFill>
        <p:spPr>
          <a:xfrm>
            <a:off x="5867400" y="3086100"/>
            <a:ext cx="838200" cy="838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r="17272"/>
          <a:stretch/>
        </p:blipFill>
        <p:spPr>
          <a:xfrm>
            <a:off x="1295400" y="5257800"/>
            <a:ext cx="838200" cy="838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r="17272"/>
          <a:stretch/>
        </p:blipFill>
        <p:spPr>
          <a:xfrm>
            <a:off x="3009900" y="5257800"/>
            <a:ext cx="838200" cy="838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r="17272"/>
          <a:stretch/>
        </p:blipFill>
        <p:spPr>
          <a:xfrm>
            <a:off x="5867400" y="5257800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0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ADMIN\Desktop\51282172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2606041"/>
            <a:ext cx="2319337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3" y="-559185"/>
            <a:ext cx="3613657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00400" y="743594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KHỈ CON </a:t>
            </a:r>
          </a:p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SÔNG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8" y="5561930"/>
            <a:ext cx="2124074" cy="108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55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085" y="4535476"/>
            <a:ext cx="1140732" cy="114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2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497941"/>
            <a:ext cx="1238250" cy="123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4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241" y="2862476"/>
            <a:ext cx="1186543" cy="118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6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164" b="89041" l="8904" r="938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413" y="4409382"/>
            <a:ext cx="1266825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8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89" b="89726" l="9589" r="931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120" y="3886200"/>
            <a:ext cx="1173480" cy="117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ADMIN\Desktop\10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89" b="89726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8600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78" y="-320039"/>
            <a:ext cx="2939313" cy="342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Home 1">
            <a:hlinkClick r:id="rId22" action="ppaction://hlinksldjump" highlightClick="1"/>
          </p:cNvPr>
          <p:cNvSpPr/>
          <p:nvPr/>
        </p:nvSpPr>
        <p:spPr>
          <a:xfrm>
            <a:off x="8763000" y="6446520"/>
            <a:ext cx="381000" cy="411480"/>
          </a:xfrm>
          <a:prstGeom prst="actionButtonHom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343674" y="4693355"/>
            <a:ext cx="914733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113172" y="3652151"/>
            <a:ext cx="959408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791834" y="2743200"/>
            <a:ext cx="1179966" cy="1179967"/>
            <a:chOff x="1791834" y="2743200"/>
            <a:chExt cx="1179966" cy="1179967"/>
          </a:xfrm>
        </p:grpSpPr>
        <p:pic>
          <p:nvPicPr>
            <p:cNvPr id="1029" name="Picture 5" descr="C:\Users\ADMIN\Desktop\3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055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1834" y="2743200"/>
              <a:ext cx="1179966" cy="1179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Oval 20"/>
            <p:cNvSpPr/>
            <p:nvPr/>
          </p:nvSpPr>
          <p:spPr>
            <a:xfrm>
              <a:off x="1924450" y="2919160"/>
              <a:ext cx="914733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chemeClr val="tx1"/>
                  </a:solidFill>
                </a:rPr>
                <a:t>1</a:t>
              </a:r>
              <a:endParaRPr lang="en-US" sz="4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Oval 21"/>
          <p:cNvSpPr/>
          <p:nvPr/>
        </p:nvSpPr>
        <p:spPr>
          <a:xfrm>
            <a:off x="3032223" y="2999240"/>
            <a:ext cx="914733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909745" y="2883075"/>
            <a:ext cx="1143000" cy="1143000"/>
            <a:chOff x="3791857" y="3598634"/>
            <a:chExt cx="1143000" cy="1143000"/>
          </a:xfrm>
        </p:grpSpPr>
        <p:pic>
          <p:nvPicPr>
            <p:cNvPr id="1031" name="Picture 7" descr="C:\Users\ADMIN\Desktop\5.png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1857" y="3598634"/>
              <a:ext cx="11430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Oval 22"/>
            <p:cNvSpPr/>
            <p:nvPr/>
          </p:nvSpPr>
          <p:spPr>
            <a:xfrm>
              <a:off x="3905990" y="3706353"/>
              <a:ext cx="914733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chemeClr val="tx1"/>
                  </a:solidFill>
                </a:rPr>
                <a:t>2</a:t>
              </a:r>
              <a:endParaRPr lang="en-US" sz="4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Oval 23"/>
          <p:cNvSpPr/>
          <p:nvPr/>
        </p:nvSpPr>
        <p:spPr>
          <a:xfrm>
            <a:off x="4517113" y="4591390"/>
            <a:ext cx="1029300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828372" y="3578744"/>
            <a:ext cx="1082280" cy="1266826"/>
            <a:chOff x="5591178" y="4488179"/>
            <a:chExt cx="1266825" cy="1266826"/>
          </a:xfrm>
        </p:grpSpPr>
        <p:pic>
          <p:nvPicPr>
            <p:cNvPr id="1033" name="Picture 9" descr="C:\Users\ADMIN\Desktop\7.png">
              <a:hlinkClick r:id="rId2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1178" y="4488179"/>
              <a:ext cx="1266825" cy="1266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Oval 24"/>
            <p:cNvSpPr/>
            <p:nvPr/>
          </p:nvSpPr>
          <p:spPr>
            <a:xfrm>
              <a:off x="5660275" y="4665182"/>
              <a:ext cx="1090777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chemeClr val="tx1"/>
                  </a:solidFill>
                </a:rPr>
                <a:t>3</a:t>
              </a:r>
              <a:endParaRPr lang="en-US" sz="4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Oval 27"/>
          <p:cNvSpPr/>
          <p:nvPr/>
        </p:nvSpPr>
        <p:spPr>
          <a:xfrm>
            <a:off x="6819780" y="4010890"/>
            <a:ext cx="914733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359982" y="4415821"/>
            <a:ext cx="1310255" cy="1154431"/>
            <a:chOff x="6553200" y="2884170"/>
            <a:chExt cx="1154430" cy="1154431"/>
          </a:xfrm>
        </p:grpSpPr>
        <p:pic>
          <p:nvPicPr>
            <p:cNvPr id="1035" name="Picture 11" descr="C:\Users\ADMIN\Desktop\9.png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2884170"/>
              <a:ext cx="1154430" cy="1154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Oval 28"/>
            <p:cNvSpPr/>
            <p:nvPr/>
          </p:nvSpPr>
          <p:spPr>
            <a:xfrm>
              <a:off x="6691053" y="3033876"/>
              <a:ext cx="914733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chemeClr val="tx1"/>
                  </a:solidFill>
                </a:rPr>
                <a:t>4</a:t>
              </a:r>
              <a:endParaRPr lang="en-US" sz="4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30" name="Oval 29"/>
          <p:cNvSpPr/>
          <p:nvPr/>
        </p:nvSpPr>
        <p:spPr>
          <a:xfrm>
            <a:off x="5846282" y="2409257"/>
            <a:ext cx="914733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811451" y="790477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 descr="C:\Users\ADMIN\Desktop\512821722.jp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67" y="5000848"/>
            <a:ext cx="808845" cy="101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110" y="4117066"/>
            <a:ext cx="2916979" cy="343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578562" y="4488903"/>
            <a:ext cx="1310255" cy="1154431"/>
            <a:chOff x="5578562" y="4488903"/>
            <a:chExt cx="1310255" cy="1154431"/>
          </a:xfrm>
        </p:grpSpPr>
        <p:pic>
          <p:nvPicPr>
            <p:cNvPr id="32" name="Picture 11" descr="C:\Users\ADMIN\Desktop\9.png">
              <a:hlinkClick r:id="rId2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8562" y="4488903"/>
              <a:ext cx="1310255" cy="1154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Oval 32"/>
            <p:cNvSpPr/>
            <p:nvPr/>
          </p:nvSpPr>
          <p:spPr>
            <a:xfrm>
              <a:off x="5735022" y="4638609"/>
              <a:ext cx="1038204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chemeClr val="tx1"/>
                  </a:solidFill>
                </a:rPr>
                <a:t>5</a:t>
              </a:r>
              <a:endParaRPr lang="en-US" sz="4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572547" y="3846417"/>
            <a:ext cx="1310255" cy="1154431"/>
            <a:chOff x="6553200" y="2884170"/>
            <a:chExt cx="1154430" cy="1154431"/>
          </a:xfrm>
        </p:grpSpPr>
        <p:pic>
          <p:nvPicPr>
            <p:cNvPr id="35" name="Picture 11" descr="C:\Users\ADMIN\Desktop\9.png">
              <a:hlinkClick r:id="rId3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2884170"/>
              <a:ext cx="1154430" cy="1154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Oval 35"/>
            <p:cNvSpPr/>
            <p:nvPr/>
          </p:nvSpPr>
          <p:spPr>
            <a:xfrm>
              <a:off x="6691053" y="3033876"/>
              <a:ext cx="914733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chemeClr val="tx1"/>
                  </a:solidFill>
                </a:rPr>
                <a:t>6</a:t>
              </a:r>
              <a:endParaRPr lang="en-US" sz="4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37" name="Oval 36"/>
          <p:cNvSpPr/>
          <p:nvPr/>
        </p:nvSpPr>
        <p:spPr>
          <a:xfrm>
            <a:off x="6704189" y="3079247"/>
            <a:ext cx="914733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83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66 -0.24421 L 0.20677 -0.35463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6" y="-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344 -0.34143 L 0.41511 -0.23472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011 -0.10139 L 0.62344 -0.10139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177 -0.18148 L 0.72344 -0.32801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205 -0.42176 L 0.60226 -0.46018 C 0.59757 -0.46829 0.59584 -0.47847 0.59775 -0.48819 C 0.59948 -0.49861 0.60382 -0.50555 0.61042 -0.50926 L 0.63976 -0.52731 " pathEditMode="relative" rAng="17100000" ptsTypes="AAAAA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677 -0.60764 L 0.65139 -0.5088 L 0.64636 -0.60764 L 0.64115 -0.5088 L 0.63611 -0.60764 L 0.63108 -0.5088 L 0.6257 -0.60764 L 0.62066 -0.5088 L 0.61545 -0.60764 L 0.61007 -0.5088 L 0.60504 -0.60764 L 0.59983 -0.5088 L 0.59497 -0.60764 L 0.58976 -0.5088 L 0.58438 -0.60764 L 0.57934 -0.5088 L 0.57413 -0.60764 " pathEditMode="relative" rAng="0" ptsTypes="AAAAAAAAAAAAAAAAA">
                                      <p:cBhvr>
                                        <p:cTn id="34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2" y="493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-0.01319 L 0.03802 -0.05856 C 0.04306 -0.06875 0.05261 -0.07824 0.06337 -0.08565 C 0.07587 -0.09398 0.08681 -0.09838 0.09584 -0.09792 L 0.13837 -0.09792 " pathEditMode="relative" rAng="19980000" ptsTypes="AAAAA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2" y="-576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733 -0.09745 L 0.12066 -0.24421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-7338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677 -0.35463 L 0.32344 -0.34143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648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511 -0.23472 L 0.49011 -0.10139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344 -0.10139 L 0.74011 -0.18148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4005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344 -0.32801 L 0.64011 -0.4213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4676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331720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-559185"/>
            <a:ext cx="4343400" cy="343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0" y="1023845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iềm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3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4607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218205"/>
            <a:ext cx="606425" cy="8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126766"/>
            <a:ext cx="512763" cy="78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12676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21820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1" y="126766"/>
            <a:ext cx="582613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105812"/>
            <a:ext cx="76835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28800" y="41910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/>
              <a:t>Điền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rgbClr val="FFFF00"/>
                </a:solidFill>
              </a:rPr>
              <a:t>n </a:t>
            </a:r>
            <a:r>
              <a:rPr lang="en-US" sz="4000" b="1" dirty="0" smtClean="0"/>
              <a:t>hay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</a:rPr>
              <a:t>l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24100" y="4898886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…</a:t>
            </a:r>
            <a:r>
              <a:rPr lang="en-US" sz="4800" b="1" dirty="0" err="1" smtClean="0"/>
              <a:t>iềm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vui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3595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590801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3" y="-559185"/>
            <a:ext cx="3613657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4607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218205"/>
            <a:ext cx="606425" cy="8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126766"/>
            <a:ext cx="512763" cy="78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12676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21820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1" y="126766"/>
            <a:ext cx="582613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105812"/>
            <a:ext cx="76835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3451" y="1057663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28800" y="41910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/>
              <a:t>Điền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rgbClr val="FFFF00"/>
                </a:solidFill>
              </a:rPr>
              <a:t>n </a:t>
            </a:r>
            <a:r>
              <a:rPr lang="en-US" sz="4000" b="1" dirty="0" smtClean="0"/>
              <a:t>hay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</a:rPr>
              <a:t>l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1200" y="4835742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…o </a:t>
            </a:r>
            <a:r>
              <a:rPr lang="en-US" sz="4800" b="1" dirty="0" err="1" smtClean="0"/>
              <a:t>lắng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75489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590801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3" y="-559185"/>
            <a:ext cx="3613657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4607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218205"/>
            <a:ext cx="606425" cy="8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126766"/>
            <a:ext cx="512763" cy="78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12676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21820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1" y="126766"/>
            <a:ext cx="582613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105812"/>
            <a:ext cx="76835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3451" y="1057663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òng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1600" y="41910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/>
              <a:t>Điền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rgbClr val="FFFF00"/>
                </a:solidFill>
              </a:rPr>
              <a:t>n </a:t>
            </a:r>
            <a:r>
              <a:rPr lang="en-US" sz="4000" b="1" dirty="0" smtClean="0"/>
              <a:t>hay</a:t>
            </a:r>
            <a:r>
              <a:rPr lang="en-US" sz="4000" b="1" dirty="0" smtClean="0">
                <a:solidFill>
                  <a:srgbClr val="FFFF00"/>
                </a:solidFill>
              </a:rPr>
              <a:t> l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0" y="4860548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…</a:t>
            </a:r>
            <a:r>
              <a:rPr lang="en-US" sz="4800" b="1" dirty="0" err="1" smtClean="0"/>
              <a:t>òng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mẹ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34181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9809" y="4724400"/>
            <a:ext cx="8229600" cy="64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600" dirty="0"/>
              <a:t>Em nhìn thấy những gì trong tranh ?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30695" y="5404757"/>
            <a:ext cx="8915400" cy="647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600" dirty="0"/>
              <a:t>Bức tranh giúp em hiểu điều gì về tình yêu của mẹ dành cho con ?</a:t>
            </a:r>
            <a:endParaRPr lang="en-US" sz="34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52400"/>
            <a:ext cx="7743867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590801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3" y="-559185"/>
            <a:ext cx="3613657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4607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218205"/>
            <a:ext cx="606425" cy="8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126766"/>
            <a:ext cx="512763" cy="78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12676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21820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1" y="126766"/>
            <a:ext cx="582613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105812"/>
            <a:ext cx="76835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3451" y="1057663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ẹ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1600" y="41910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/>
              <a:t>Điền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rgbClr val="FFFF00"/>
                </a:solidFill>
              </a:rPr>
              <a:t>c </a:t>
            </a:r>
            <a:r>
              <a:rPr lang="en-US" sz="4000" b="1" dirty="0" smtClean="0"/>
              <a:t>hay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</a:rPr>
              <a:t>k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7400" y="4873079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m</a:t>
            </a:r>
            <a:r>
              <a:rPr lang="en-US" sz="4800" b="1" dirty="0" err="1" smtClean="0"/>
              <a:t>ẹ</a:t>
            </a:r>
            <a:r>
              <a:rPr lang="en-US" sz="4800" b="1" dirty="0" smtClean="0"/>
              <a:t>  …on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61398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590801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3" y="-559185"/>
            <a:ext cx="3613657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4607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218205"/>
            <a:ext cx="606425" cy="8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126766"/>
            <a:ext cx="512763" cy="78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12676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21820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1" y="126766"/>
            <a:ext cx="582613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105812"/>
            <a:ext cx="76835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3451" y="1057663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4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ỉ</a:t>
            </a:r>
            <a:r>
              <a:rPr lang="en-US" sz="4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1600" y="41910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prstClr val="black"/>
                </a:solidFill>
              </a:rPr>
              <a:t>Điền</a:t>
            </a:r>
            <a:r>
              <a:rPr lang="en-US" sz="4000" b="1" dirty="0" smtClean="0">
                <a:solidFill>
                  <a:prstClr val="black"/>
                </a:solidFill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</a:rPr>
              <a:t>c </a:t>
            </a:r>
            <a:r>
              <a:rPr lang="en-US" sz="4000" b="1" dirty="0" smtClean="0">
                <a:solidFill>
                  <a:prstClr val="black"/>
                </a:solidFill>
              </a:rPr>
              <a:t>hay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</a:rPr>
              <a:t>k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7400" y="4873079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prstClr val="black"/>
                </a:solidFill>
              </a:rPr>
              <a:t>…ỉ </a:t>
            </a:r>
            <a:r>
              <a:rPr lang="en-US" sz="4800" b="1" dirty="0" err="1" smtClean="0">
                <a:solidFill>
                  <a:prstClr val="black"/>
                </a:solidFill>
              </a:rPr>
              <a:t>niệm</a:t>
            </a:r>
            <a:endParaRPr lang="en-US" sz="4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60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590801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3" y="-559185"/>
            <a:ext cx="3613657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4607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218205"/>
            <a:ext cx="606425" cy="8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126766"/>
            <a:ext cx="512763" cy="78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12676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21820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1" y="126766"/>
            <a:ext cx="582613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105812"/>
            <a:ext cx="76835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3451" y="1057663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4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</a:t>
            </a:r>
            <a:r>
              <a:rPr lang="en-US" sz="4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diệu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1600" y="41910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prstClr val="black"/>
                </a:solidFill>
              </a:rPr>
              <a:t>Điền</a:t>
            </a:r>
            <a:r>
              <a:rPr lang="en-US" sz="4000" b="1" dirty="0" smtClean="0">
                <a:solidFill>
                  <a:prstClr val="black"/>
                </a:solidFill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</a:rPr>
              <a:t>c </a:t>
            </a:r>
            <a:r>
              <a:rPr lang="en-US" sz="4000" b="1" dirty="0" smtClean="0">
                <a:solidFill>
                  <a:prstClr val="black"/>
                </a:solidFill>
              </a:rPr>
              <a:t>hay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</a:rPr>
              <a:t>k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7400" y="4873079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prstClr val="black"/>
                </a:solidFill>
              </a:rPr>
              <a:t>…ì </a:t>
            </a:r>
            <a:r>
              <a:rPr lang="en-US" sz="4800" b="1" dirty="0" err="1" smtClean="0">
                <a:solidFill>
                  <a:prstClr val="black"/>
                </a:solidFill>
              </a:rPr>
              <a:t>diệu</a:t>
            </a:r>
            <a:endParaRPr lang="en-US" sz="4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5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-33432" y="1219200"/>
            <a:ext cx="9177432" cy="50292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i="1" dirty="0" smtClean="0">
                <a:solidFill>
                  <a:srgbClr val="FF0000"/>
                </a:solidFill>
              </a:rPr>
              <a:t>n</a:t>
            </a:r>
            <a:r>
              <a:rPr lang="en-US" sz="4800" b="1" dirty="0" smtClean="0">
                <a:solidFill>
                  <a:srgbClr val="00B050"/>
                </a:solidFill>
              </a:rPr>
              <a:t> hay </a:t>
            </a:r>
            <a:r>
              <a:rPr lang="en-US" sz="4800" b="1" i="1" dirty="0" smtClean="0">
                <a:solidFill>
                  <a:srgbClr val="FF0000"/>
                </a:solidFill>
              </a:rPr>
              <a:t>l</a:t>
            </a:r>
            <a:r>
              <a:rPr lang="en-US" sz="4800" b="1" dirty="0" smtClean="0">
                <a:solidFill>
                  <a:srgbClr val="00B050"/>
                </a:solidFill>
              </a:rPr>
              <a:t> ?   </a:t>
            </a:r>
          </a:p>
          <a:p>
            <a:pPr>
              <a:lnSpc>
                <a:spcPct val="150000"/>
              </a:lnSpc>
            </a:pPr>
            <a:r>
              <a:rPr lang="en-US" sz="4800" b="1" dirty="0" smtClean="0">
                <a:solidFill>
                  <a:srgbClr val="0070C0"/>
                </a:solidFill>
              </a:rPr>
              <a:t>    </a:t>
            </a:r>
            <a:r>
              <a:rPr lang="vi-VN" sz="4000" b="1" dirty="0" smtClean="0">
                <a:solidFill>
                  <a:srgbClr val="FF0000"/>
                </a:solidFill>
                <a:latin typeface="Calibri (Body)"/>
              </a:rPr>
              <a:t>n</a:t>
            </a:r>
            <a:r>
              <a:rPr lang="vi-VN" sz="4000" b="1" dirty="0" smtClean="0">
                <a:solidFill>
                  <a:srgbClr val="0070C0"/>
                </a:solidFill>
                <a:latin typeface="Calibri (Body)"/>
              </a:rPr>
              <a:t>iềm vui </a:t>
            </a:r>
            <a:r>
              <a:rPr lang="vi-VN" sz="4000" b="1" dirty="0">
                <a:solidFill>
                  <a:srgbClr val="0070C0"/>
                </a:solidFill>
                <a:latin typeface="Calibri (Body)"/>
              </a:rPr>
              <a:t> </a:t>
            </a:r>
            <a:r>
              <a:rPr lang="vi-VN" sz="4000" b="1" dirty="0" smtClean="0">
                <a:solidFill>
                  <a:srgbClr val="0070C0"/>
                </a:solidFill>
                <a:latin typeface="Calibri (Body)"/>
              </a:rPr>
              <a:t>       </a:t>
            </a:r>
            <a:r>
              <a:rPr lang="vi-VN" sz="4000" b="1" dirty="0" smtClean="0">
                <a:solidFill>
                  <a:srgbClr val="FF0000"/>
                </a:solidFill>
                <a:latin typeface="Calibri (Body)"/>
              </a:rPr>
              <a:t>l</a:t>
            </a:r>
            <a:r>
              <a:rPr lang="vi-VN" sz="4000" b="1" dirty="0" smtClean="0">
                <a:solidFill>
                  <a:srgbClr val="0070C0"/>
                </a:solidFill>
                <a:latin typeface="Calibri (Body)"/>
              </a:rPr>
              <a:t>o lắng	</a:t>
            </a:r>
            <a:r>
              <a:rPr lang="vi-VN" sz="4000" b="1" dirty="0" smtClean="0">
                <a:solidFill>
                  <a:srgbClr val="FF0000"/>
                </a:solidFill>
                <a:latin typeface="Calibri (Body)"/>
              </a:rPr>
              <a:t>l</a:t>
            </a:r>
            <a:r>
              <a:rPr lang="vi-VN" sz="4000" b="1" dirty="0" smtClean="0">
                <a:solidFill>
                  <a:srgbClr val="0070C0"/>
                </a:solidFill>
                <a:latin typeface="Calibri (Body)"/>
              </a:rPr>
              <a:t>òng mẹ </a:t>
            </a:r>
            <a:endParaRPr lang="en-US" sz="3600" b="1" dirty="0" smtClean="0">
              <a:solidFill>
                <a:srgbClr val="0070C0"/>
              </a:solidFill>
              <a:latin typeface="Calibri (Body)"/>
            </a:endParaRPr>
          </a:p>
          <a:p>
            <a:pPr>
              <a:lnSpc>
                <a:spcPct val="150000"/>
              </a:lnSpc>
            </a:pPr>
            <a:r>
              <a:rPr lang="en-US" sz="4800" b="1" dirty="0" smtClean="0">
                <a:solidFill>
                  <a:srgbClr val="00B050"/>
                </a:solidFill>
              </a:rPr>
              <a:t>b. </a:t>
            </a:r>
            <a:r>
              <a:rPr lang="en-US" sz="4800" b="1" i="1" dirty="0" smtClean="0">
                <a:solidFill>
                  <a:srgbClr val="FF0000"/>
                </a:solidFill>
              </a:rPr>
              <a:t>c</a:t>
            </a:r>
            <a:r>
              <a:rPr lang="en-US" sz="4800" b="1" dirty="0" smtClean="0">
                <a:solidFill>
                  <a:srgbClr val="00B050"/>
                </a:solidFill>
              </a:rPr>
              <a:t> hay </a:t>
            </a:r>
            <a:r>
              <a:rPr lang="en-US" sz="4800" b="1" i="1" dirty="0" smtClean="0">
                <a:solidFill>
                  <a:srgbClr val="FF0000"/>
                </a:solidFill>
              </a:rPr>
              <a:t>k</a:t>
            </a:r>
            <a:r>
              <a:rPr lang="en-US" sz="4800" b="1" dirty="0" smtClean="0">
                <a:solidFill>
                  <a:srgbClr val="00B050"/>
                </a:solidFill>
              </a:rPr>
              <a:t> ?       </a:t>
            </a:r>
            <a:endParaRPr lang="en-US" sz="4800" b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0070C0"/>
                </a:solidFill>
              </a:rPr>
              <a:t>     </a:t>
            </a:r>
            <a:r>
              <a:rPr lang="en-US" sz="4400" b="1" dirty="0" err="1" smtClean="0">
                <a:solidFill>
                  <a:srgbClr val="0070C0"/>
                </a:solidFill>
              </a:rPr>
              <a:t>mẹ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</a:rPr>
              <a:t>c</a:t>
            </a:r>
            <a:r>
              <a:rPr lang="en-US" sz="4400" b="1" dirty="0" smtClean="0">
                <a:solidFill>
                  <a:srgbClr val="0070C0"/>
                </a:solidFill>
              </a:rPr>
              <a:t>on		  </a:t>
            </a:r>
            <a:r>
              <a:rPr lang="en-US" sz="4400" b="1" dirty="0" err="1" smtClean="0">
                <a:solidFill>
                  <a:srgbClr val="FF0000"/>
                </a:solidFill>
              </a:rPr>
              <a:t>k</a:t>
            </a:r>
            <a:r>
              <a:rPr lang="en-US" sz="4400" b="1" dirty="0" err="1" smtClean="0">
                <a:solidFill>
                  <a:srgbClr val="0070C0"/>
                </a:solidFill>
              </a:rPr>
              <a:t>ỉ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niệm</a:t>
            </a:r>
            <a:r>
              <a:rPr lang="en-US" sz="4400" b="1" dirty="0">
                <a:solidFill>
                  <a:srgbClr val="0070C0"/>
                </a:solidFill>
              </a:rPr>
              <a:t>	</a:t>
            </a:r>
            <a:r>
              <a:rPr lang="en-US" sz="4400" b="1" dirty="0" err="1" smtClean="0">
                <a:solidFill>
                  <a:srgbClr val="FF0000"/>
                </a:solidFill>
              </a:rPr>
              <a:t>k</a:t>
            </a:r>
            <a:r>
              <a:rPr lang="en-US" sz="4400" b="1" dirty="0" err="1" smtClean="0">
                <a:solidFill>
                  <a:srgbClr val="0070C0"/>
                </a:solidFill>
              </a:rPr>
              <a:t>ì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diệu</a:t>
            </a:r>
            <a:endParaRPr lang="en-US" sz="4000" b="1" dirty="0" smtClean="0">
              <a:solidFill>
                <a:srgbClr val="00B05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11F064-5F17-4306-B4DA-0C1494442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 t="42809" r="25774" b="53539"/>
          <a:stretch/>
        </p:blipFill>
        <p:spPr>
          <a:xfrm>
            <a:off x="-33432" y="-3484"/>
            <a:ext cx="9177432" cy="83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333AFB4-BD72-4C5D-B066-8016DD895B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54747" r="16726" b="9293"/>
          <a:stretch/>
        </p:blipFill>
        <p:spPr>
          <a:xfrm>
            <a:off x="0" y="0"/>
            <a:ext cx="916432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5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a"/>
          <p:cNvPicPr>
            <a:picLocks noChangeAspect="1" noChangeArrowheads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644237" y="2826328"/>
            <a:ext cx="81534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 smtClean="0">
                <a:solidFill>
                  <a:srgbClr val="7030A0"/>
                </a:solidFill>
                <a:latin typeface=".VnAvantH" pitchFamily="34" charset="0"/>
              </a:rPr>
              <a:t>TẠM BIỆT</a:t>
            </a:r>
            <a:endParaRPr lang="en-US" sz="7200" b="1" dirty="0">
              <a:solidFill>
                <a:srgbClr val="7030A0"/>
              </a:solidFill>
              <a:latin typeface=".VnAvant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10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886700" cy="1325563"/>
          </a:xfrm>
        </p:spPr>
        <p:txBody>
          <a:bodyPr>
            <a:noAutofit/>
          </a:bodyPr>
          <a:lstStyle/>
          <a:p>
            <a:r>
              <a:rPr lang="en-US" sz="4800" b="1" dirty="0" err="1" smtClean="0">
                <a:solidFill>
                  <a:srgbClr val="0070C0"/>
                </a:solidFill>
              </a:rPr>
              <a:t>Tập</a:t>
            </a:r>
            <a:r>
              <a:rPr lang="en-US" sz="4800" b="1" dirty="0" smtClean="0">
                <a:solidFill>
                  <a:srgbClr val="0070C0"/>
                </a:solidFill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</a:rPr>
              <a:t>đọc</a:t>
            </a:r>
            <a:r>
              <a:rPr lang="en-US" sz="4800" b="1" dirty="0" smtClean="0">
                <a:solidFill>
                  <a:srgbClr val="0070C0"/>
                </a:solidFill>
              </a:rPr>
              <a:t/>
            </a:r>
            <a:br>
              <a:rPr lang="en-US" sz="4800" b="1" dirty="0" smtClean="0">
                <a:solidFill>
                  <a:srgbClr val="0070C0"/>
                </a:solidFill>
              </a:rPr>
            </a:br>
            <a:r>
              <a:rPr lang="en-US" sz="4800" b="1" dirty="0" err="1" smtClean="0">
                <a:solidFill>
                  <a:srgbClr val="0070C0"/>
                </a:solidFill>
              </a:rPr>
              <a:t>Chủ</a:t>
            </a:r>
            <a:r>
              <a:rPr lang="en-US" sz="4800" b="1" dirty="0" smtClean="0">
                <a:solidFill>
                  <a:srgbClr val="0070C0"/>
                </a:solidFill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</a:rPr>
              <a:t>điểm</a:t>
            </a:r>
            <a:r>
              <a:rPr lang="en-US" sz="4800" b="1" dirty="0" smtClean="0">
                <a:solidFill>
                  <a:srgbClr val="0070C0"/>
                </a:solidFill>
              </a:rPr>
              <a:t> 2: </a:t>
            </a:r>
            <a:r>
              <a:rPr lang="en-US" sz="4800" b="1" dirty="0" err="1" smtClean="0">
                <a:solidFill>
                  <a:srgbClr val="0070C0"/>
                </a:solidFill>
              </a:rPr>
              <a:t>Mái</a:t>
            </a:r>
            <a:r>
              <a:rPr lang="en-US" sz="4800" b="1" dirty="0" smtClean="0">
                <a:solidFill>
                  <a:srgbClr val="0070C0"/>
                </a:solidFill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</a:rPr>
              <a:t>ấm</a:t>
            </a:r>
            <a:r>
              <a:rPr lang="en-US" sz="4800" b="1" dirty="0" smtClean="0">
                <a:solidFill>
                  <a:srgbClr val="0070C0"/>
                </a:solidFill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</a:rPr>
              <a:t>gia</a:t>
            </a:r>
            <a:r>
              <a:rPr lang="en-US" sz="4800" b="1" dirty="0" smtClean="0">
                <a:solidFill>
                  <a:srgbClr val="0070C0"/>
                </a:solidFill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</a:rPr>
              <a:t>đình</a:t>
            </a:r>
            <a:r>
              <a:rPr lang="en-US" sz="4800" b="1" dirty="0" smtClean="0">
                <a:solidFill>
                  <a:srgbClr val="0070C0"/>
                </a:solidFill>
              </a:rPr>
              <a:t/>
            </a:r>
            <a:br>
              <a:rPr lang="en-US" sz="4800" b="1" dirty="0" smtClean="0">
                <a:solidFill>
                  <a:srgbClr val="0070C0"/>
                </a:solidFill>
              </a:rPr>
            </a:br>
            <a:r>
              <a:rPr lang="en-US" sz="4800" b="1" dirty="0" err="1" smtClean="0">
                <a:solidFill>
                  <a:srgbClr val="00B050"/>
                </a:solidFill>
              </a:rPr>
              <a:t>Bài</a:t>
            </a:r>
            <a:r>
              <a:rPr lang="en-US" sz="4800" b="1" dirty="0" smtClean="0">
                <a:solidFill>
                  <a:srgbClr val="00B050"/>
                </a:solidFill>
              </a:rPr>
              <a:t> 1: </a:t>
            </a:r>
            <a:r>
              <a:rPr lang="en-US" sz="4800" b="1" dirty="0" err="1" smtClean="0">
                <a:solidFill>
                  <a:srgbClr val="FF0000"/>
                </a:solidFill>
              </a:rPr>
              <a:t>Nụ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hôn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trên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bàn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tay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A69A42-FA17-4E40-BC70-E0337A670A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" t="-421" r="1418" b="72595"/>
          <a:stretch/>
        </p:blipFill>
        <p:spPr>
          <a:xfrm>
            <a:off x="762000" y="2971800"/>
            <a:ext cx="7886700" cy="313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7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57" y="-76199"/>
            <a:ext cx="8710138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Nụ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hôn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trên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bàn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tay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857" y="762000"/>
            <a:ext cx="9067800" cy="4648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	</a:t>
            </a:r>
            <a:r>
              <a:rPr lang="en-US" sz="2400" dirty="0" err="1" smtClean="0"/>
              <a:t>Ngày</a:t>
            </a:r>
            <a:r>
              <a:rPr lang="en-US" sz="2400" dirty="0" smtClean="0"/>
              <a:t> </a:t>
            </a:r>
            <a:r>
              <a:rPr lang="en-US" sz="2400" dirty="0" err="1" smtClean="0"/>
              <a:t>đầu</a:t>
            </a:r>
            <a:r>
              <a:rPr lang="en-US" sz="2400" dirty="0" smtClean="0"/>
              <a:t> </a:t>
            </a:r>
            <a:r>
              <a:rPr lang="en-US" sz="2400" dirty="0" err="1" smtClean="0"/>
              <a:t>đi</a:t>
            </a:r>
            <a:r>
              <a:rPr lang="en-US" sz="2400" dirty="0" smtClean="0"/>
              <a:t> </a:t>
            </a:r>
            <a:r>
              <a:rPr lang="en-US" sz="2400" dirty="0" err="1" smtClean="0"/>
              <a:t>học</a:t>
            </a:r>
            <a:r>
              <a:rPr lang="en-US" sz="2400" dirty="0" smtClean="0"/>
              <a:t>, Nam </a:t>
            </a:r>
            <a:r>
              <a:rPr lang="en-US" sz="2400" dirty="0" err="1" smtClean="0"/>
              <a:t>hồi</a:t>
            </a:r>
            <a:r>
              <a:rPr lang="en-US" sz="2400" dirty="0" smtClean="0"/>
              <a:t> </a:t>
            </a:r>
            <a:r>
              <a:rPr lang="en-US" sz="2400" dirty="0" err="1" smtClean="0"/>
              <a:t>hộp</a:t>
            </a:r>
            <a:r>
              <a:rPr lang="en-US" sz="2400" dirty="0" smtClean="0"/>
              <a:t> </a:t>
            </a:r>
            <a:r>
              <a:rPr lang="en-US" sz="2400" dirty="0" err="1" smtClean="0"/>
              <a:t>lắm</a:t>
            </a:r>
            <a:r>
              <a:rPr lang="en-US" sz="2400" dirty="0" smtClean="0"/>
              <a:t>. </a:t>
            </a:r>
            <a:r>
              <a:rPr lang="en-US" sz="2400" dirty="0" err="1" smtClean="0"/>
              <a:t>Mẹ</a:t>
            </a:r>
            <a:r>
              <a:rPr lang="en-US" sz="2400" dirty="0" smtClean="0"/>
              <a:t> </a:t>
            </a:r>
            <a:r>
              <a:rPr lang="en-US" sz="2400" dirty="0" err="1" smtClean="0"/>
              <a:t>nhẹ</a:t>
            </a:r>
            <a:r>
              <a:rPr lang="en-US" sz="2400" dirty="0" smtClean="0"/>
              <a:t> </a:t>
            </a:r>
            <a:r>
              <a:rPr lang="en-US" sz="2400" dirty="0" err="1" smtClean="0"/>
              <a:t>nhàng</a:t>
            </a:r>
            <a:r>
              <a:rPr lang="en-US" sz="2400" dirty="0" smtClean="0"/>
              <a:t> </a:t>
            </a:r>
            <a:r>
              <a:rPr lang="en-US" sz="2400" dirty="0" err="1" smtClean="0"/>
              <a:t>đặt</a:t>
            </a:r>
            <a:r>
              <a:rPr lang="en-US" sz="2400" dirty="0" smtClean="0"/>
              <a:t> </a:t>
            </a: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 err="1" smtClean="0"/>
              <a:t>nụ</a:t>
            </a:r>
            <a:r>
              <a:rPr lang="en-US" sz="2400" dirty="0" smtClean="0"/>
              <a:t> </a:t>
            </a:r>
          </a:p>
          <a:p>
            <a:pPr marL="0" indent="0">
              <a:buNone/>
            </a:pPr>
            <a:r>
              <a:rPr lang="en-US" sz="2400" dirty="0" err="1" smtClean="0"/>
              <a:t>hôn</a:t>
            </a:r>
            <a:r>
              <a:rPr lang="en-US" sz="2400" dirty="0" smtClean="0"/>
              <a:t> </a:t>
            </a:r>
            <a:r>
              <a:rPr lang="en-US" sz="2400" dirty="0" err="1" smtClean="0"/>
              <a:t>vào</a:t>
            </a:r>
            <a:r>
              <a:rPr lang="en-US" sz="2400" dirty="0" smtClean="0"/>
              <a:t> </a:t>
            </a:r>
            <a:r>
              <a:rPr lang="en-US" sz="2400" dirty="0" err="1" smtClean="0"/>
              <a:t>bàn</a:t>
            </a:r>
            <a:r>
              <a:rPr lang="en-US" sz="2400" dirty="0" smtClean="0"/>
              <a:t> </a:t>
            </a:r>
            <a:r>
              <a:rPr lang="en-US" sz="2400" dirty="0" err="1" smtClean="0"/>
              <a:t>tay</a:t>
            </a:r>
            <a:r>
              <a:rPr lang="en-US" sz="2400" dirty="0" smtClean="0"/>
              <a:t> Nam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dặn</a:t>
            </a:r>
            <a:r>
              <a:rPr lang="en-US" sz="2400" dirty="0" smtClean="0"/>
              <a:t>:</a:t>
            </a:r>
          </a:p>
          <a:p>
            <a:pPr marL="0" indent="0">
              <a:buNone/>
            </a:pPr>
            <a:r>
              <a:rPr lang="en-US" sz="2400" dirty="0" smtClean="0"/>
              <a:t>	-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khi</a:t>
            </a:r>
            <a:r>
              <a:rPr lang="en-US" sz="2400" dirty="0" smtClean="0"/>
              <a:t> lo </a:t>
            </a:r>
            <a:r>
              <a:rPr lang="en-US" sz="2400" dirty="0" err="1" smtClean="0"/>
              <a:t>lắng</a:t>
            </a:r>
            <a:r>
              <a:rPr lang="en-US" sz="2400" dirty="0" smtClean="0"/>
              <a:t>, con </a:t>
            </a: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áp</a:t>
            </a:r>
            <a:r>
              <a:rPr lang="en-US" sz="2400" dirty="0" smtClean="0"/>
              <a:t> </a:t>
            </a:r>
            <a:r>
              <a:rPr lang="en-US" sz="2400" dirty="0" err="1" smtClean="0"/>
              <a:t>bàn</a:t>
            </a:r>
            <a:r>
              <a:rPr lang="en-US" sz="2400" dirty="0" smtClean="0"/>
              <a:t> </a:t>
            </a:r>
            <a:r>
              <a:rPr lang="en-US" sz="2400" dirty="0" err="1" smtClean="0"/>
              <a:t>tay</a:t>
            </a:r>
            <a:r>
              <a:rPr lang="en-US" sz="2400" dirty="0" smtClean="0"/>
              <a:t> </a:t>
            </a:r>
            <a:r>
              <a:rPr lang="en-US" sz="2400" dirty="0" err="1" smtClean="0"/>
              <a:t>này</a:t>
            </a:r>
            <a:r>
              <a:rPr lang="en-US" sz="2400" dirty="0" smtClean="0"/>
              <a:t> </a:t>
            </a:r>
            <a:r>
              <a:rPr lang="en-US" sz="2400" dirty="0" err="1" smtClean="0"/>
              <a:t>lên</a:t>
            </a:r>
            <a:r>
              <a:rPr lang="en-US" sz="2400" dirty="0" smtClean="0"/>
              <a:t> </a:t>
            </a:r>
            <a:r>
              <a:rPr lang="en-US" sz="2400" dirty="0" err="1" smtClean="0"/>
              <a:t>má</a:t>
            </a:r>
            <a:r>
              <a:rPr lang="en-US" sz="2400" dirty="0" smtClean="0"/>
              <a:t>. </a:t>
            </a:r>
            <a:r>
              <a:rPr lang="en-US" sz="2400" dirty="0" err="1" smtClean="0"/>
              <a:t>Mẹ</a:t>
            </a:r>
            <a:r>
              <a:rPr lang="en-US" sz="2400" dirty="0" smtClean="0"/>
              <a:t> </a:t>
            </a:r>
            <a:r>
              <a:rPr lang="en-US" sz="2400" dirty="0" err="1" smtClean="0"/>
              <a:t>lúc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 </a:t>
            </a:r>
          </a:p>
          <a:p>
            <a:pPr marL="0" indent="0">
              <a:buNone/>
            </a:pPr>
            <a:r>
              <a:rPr lang="en-US" sz="2400" dirty="0" err="1" smtClean="0"/>
              <a:t>cũng</a:t>
            </a:r>
            <a:r>
              <a:rPr lang="en-US" sz="2400" dirty="0" smtClean="0"/>
              <a:t> ở </a:t>
            </a:r>
            <a:r>
              <a:rPr lang="en-US" sz="2400" dirty="0" err="1" smtClean="0"/>
              <a:t>bên</a:t>
            </a:r>
            <a:r>
              <a:rPr lang="en-US" sz="2400" dirty="0" smtClean="0"/>
              <a:t> con.</a:t>
            </a:r>
          </a:p>
          <a:p>
            <a:pPr marL="0" indent="0">
              <a:buNone/>
            </a:pPr>
            <a:r>
              <a:rPr lang="en-US" sz="2400" dirty="0" smtClean="0"/>
              <a:t>	Nam </a:t>
            </a:r>
            <a:r>
              <a:rPr lang="en-US" sz="2400" dirty="0" err="1" smtClean="0"/>
              <a:t>cảm</a:t>
            </a:r>
            <a:r>
              <a:rPr lang="en-US" sz="2400" dirty="0" smtClean="0"/>
              <a:t> </a:t>
            </a:r>
            <a:r>
              <a:rPr lang="en-US" sz="2400" dirty="0" err="1" smtClean="0"/>
              <a:t>thấy</a:t>
            </a:r>
            <a:r>
              <a:rPr lang="en-US" sz="2400" dirty="0" smtClean="0"/>
              <a:t> </a:t>
            </a:r>
            <a:r>
              <a:rPr lang="en-US" sz="2400" dirty="0" err="1" smtClean="0"/>
              <a:t>thật</a:t>
            </a:r>
            <a:r>
              <a:rPr lang="en-US" sz="2400" dirty="0" smtClean="0"/>
              <a:t> </a:t>
            </a:r>
            <a:r>
              <a:rPr lang="en-US" sz="2400" dirty="0" err="1" smtClean="0"/>
              <a:t>ấm</a:t>
            </a:r>
            <a:r>
              <a:rPr lang="en-US" sz="2400" dirty="0" smtClean="0"/>
              <a:t> </a:t>
            </a:r>
            <a:r>
              <a:rPr lang="en-US" sz="2400" dirty="0" err="1" smtClean="0"/>
              <a:t>áp</a:t>
            </a:r>
            <a:r>
              <a:rPr lang="en-US" sz="2400" dirty="0" smtClean="0"/>
              <a:t>. </a:t>
            </a:r>
            <a:r>
              <a:rPr lang="en-US" sz="2400" dirty="0" err="1" smtClean="0"/>
              <a:t>Cậu</a:t>
            </a:r>
            <a:r>
              <a:rPr lang="en-US" sz="2400" dirty="0" smtClean="0"/>
              <a:t> </a:t>
            </a:r>
            <a:r>
              <a:rPr lang="en-US" sz="2400" dirty="0" err="1" smtClean="0"/>
              <a:t>im</a:t>
            </a:r>
            <a:r>
              <a:rPr lang="en-US" sz="2400" dirty="0" smtClean="0"/>
              <a:t> </a:t>
            </a:r>
            <a:r>
              <a:rPr lang="en-US" sz="2400" dirty="0" err="1" smtClean="0"/>
              <a:t>lặng</a:t>
            </a:r>
            <a:r>
              <a:rPr lang="en-US" sz="2400" dirty="0" smtClean="0"/>
              <a:t> </a:t>
            </a:r>
            <a:r>
              <a:rPr lang="en-US" sz="2400" dirty="0" err="1" smtClean="0"/>
              <a:t>rồi</a:t>
            </a:r>
            <a:r>
              <a:rPr lang="en-US" sz="2400" dirty="0" smtClean="0"/>
              <a:t> </a:t>
            </a:r>
            <a:r>
              <a:rPr lang="en-US" sz="2400" dirty="0" err="1" smtClean="0"/>
              <a:t>đột</a:t>
            </a:r>
            <a:r>
              <a:rPr lang="en-US" sz="2400" dirty="0" smtClean="0"/>
              <a:t> </a:t>
            </a:r>
            <a:r>
              <a:rPr lang="en-US" sz="2400" dirty="0" err="1" smtClean="0"/>
              <a:t>nhiên</a:t>
            </a:r>
            <a:r>
              <a:rPr lang="en-US" sz="2400" dirty="0" smtClean="0"/>
              <a:t> </a:t>
            </a:r>
            <a:r>
              <a:rPr lang="en-US" sz="2400" dirty="0" err="1" smtClean="0"/>
              <a:t>mỉm</a:t>
            </a:r>
            <a:r>
              <a:rPr lang="en-US" sz="2400" dirty="0" smtClean="0"/>
              <a:t> </a:t>
            </a:r>
            <a:r>
              <a:rPr lang="en-US" sz="2400" dirty="0" err="1" smtClean="0"/>
              <a:t>cười</a:t>
            </a:r>
            <a:r>
              <a:rPr lang="en-US" sz="2400" dirty="0" smtClean="0"/>
              <a:t>: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- </a:t>
            </a:r>
            <a:r>
              <a:rPr lang="en-US" sz="2400" dirty="0" err="1" smtClean="0"/>
              <a:t>Mẹ</a:t>
            </a:r>
            <a:r>
              <a:rPr lang="en-US" sz="2400" dirty="0" smtClean="0"/>
              <a:t> </a:t>
            </a:r>
            <a:r>
              <a:rPr lang="en-US" sz="2400" dirty="0" err="1" smtClean="0"/>
              <a:t>đưa</a:t>
            </a:r>
            <a:r>
              <a:rPr lang="en-US" sz="2400" dirty="0" smtClean="0"/>
              <a:t> </a:t>
            </a:r>
            <a:r>
              <a:rPr lang="en-US" sz="2400" dirty="0" err="1" smtClean="0"/>
              <a:t>tay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con </a:t>
            </a:r>
            <a:r>
              <a:rPr lang="en-US" sz="2400" dirty="0" err="1" smtClean="0"/>
              <a:t>nào</a:t>
            </a:r>
            <a:r>
              <a:rPr lang="en-US" sz="2400" dirty="0" smtClean="0"/>
              <a:t>!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Nam </a:t>
            </a:r>
            <a:r>
              <a:rPr lang="en-US" sz="2400" dirty="0" err="1" smtClean="0"/>
              <a:t>đặt</a:t>
            </a:r>
            <a:r>
              <a:rPr lang="en-US" sz="2400" dirty="0" smtClean="0"/>
              <a:t> </a:t>
            </a: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 err="1" smtClean="0"/>
              <a:t>nụ</a:t>
            </a:r>
            <a:r>
              <a:rPr lang="en-US" sz="2400" dirty="0" smtClean="0"/>
              <a:t> </a:t>
            </a:r>
            <a:r>
              <a:rPr lang="en-US" sz="2400" dirty="0" err="1" smtClean="0"/>
              <a:t>hôn</a:t>
            </a:r>
            <a:r>
              <a:rPr lang="en-US" sz="2400" dirty="0" smtClean="0"/>
              <a:t> </a:t>
            </a:r>
            <a:r>
              <a:rPr lang="en-US" sz="2400" dirty="0" err="1" smtClean="0"/>
              <a:t>vào</a:t>
            </a:r>
            <a:r>
              <a:rPr lang="en-US" sz="2400" dirty="0" smtClean="0"/>
              <a:t> </a:t>
            </a:r>
            <a:r>
              <a:rPr lang="en-US" sz="2400" dirty="0" err="1" smtClean="0"/>
              <a:t>bàn</a:t>
            </a:r>
            <a:r>
              <a:rPr lang="en-US" sz="2400" dirty="0" smtClean="0"/>
              <a:t> </a:t>
            </a:r>
            <a:r>
              <a:rPr lang="en-US" sz="2400" dirty="0" err="1" smtClean="0"/>
              <a:t>tay</a:t>
            </a:r>
            <a:r>
              <a:rPr lang="en-US" sz="2400" dirty="0" smtClean="0"/>
              <a:t> </a:t>
            </a:r>
            <a:r>
              <a:rPr lang="en-US" sz="2400" dirty="0" err="1" smtClean="0"/>
              <a:t>mẹ</a:t>
            </a:r>
            <a:r>
              <a:rPr lang="en-US" sz="2400" dirty="0" smtClean="0"/>
              <a:t> </a:t>
            </a:r>
            <a:r>
              <a:rPr lang="en-US" sz="2400" dirty="0" err="1" smtClean="0"/>
              <a:t>rồi</a:t>
            </a:r>
            <a:r>
              <a:rPr lang="en-US" sz="2400" dirty="0" smtClean="0"/>
              <a:t> </a:t>
            </a:r>
            <a:r>
              <a:rPr lang="en-US" sz="2400" dirty="0" err="1" smtClean="0"/>
              <a:t>thủ</a:t>
            </a:r>
            <a:r>
              <a:rPr lang="en-US" sz="2400" dirty="0" smtClean="0"/>
              <a:t> </a:t>
            </a:r>
            <a:r>
              <a:rPr lang="en-US" sz="2400" dirty="0" err="1" smtClean="0"/>
              <a:t>thỉ</a:t>
            </a:r>
            <a:r>
              <a:rPr lang="en-US" sz="2400" dirty="0" smtClean="0"/>
              <a:t>:</a:t>
            </a:r>
          </a:p>
          <a:p>
            <a:pPr marL="0" indent="0">
              <a:buNone/>
            </a:pPr>
            <a:r>
              <a:rPr lang="en-US" sz="2400" dirty="0" smtClean="0"/>
              <a:t>	- </a:t>
            </a:r>
            <a:r>
              <a:rPr lang="en-US" sz="2400" dirty="0" err="1" smtClean="0"/>
              <a:t>Bây</a:t>
            </a:r>
            <a:r>
              <a:rPr lang="en-US" sz="2400" dirty="0" smtClean="0"/>
              <a:t> </a:t>
            </a:r>
            <a:r>
              <a:rPr lang="en-US" sz="2400" dirty="0" err="1" smtClean="0"/>
              <a:t>giờ</a:t>
            </a:r>
            <a:r>
              <a:rPr lang="en-US" sz="2400" dirty="0" smtClean="0"/>
              <a:t> </a:t>
            </a:r>
            <a:r>
              <a:rPr lang="en-US" sz="2400" dirty="0" err="1" smtClean="0"/>
              <a:t>thì</a:t>
            </a:r>
            <a:r>
              <a:rPr lang="en-US" sz="2400" dirty="0" smtClean="0"/>
              <a:t> </a:t>
            </a:r>
            <a:r>
              <a:rPr lang="en-US" sz="2400" dirty="0" err="1" smtClean="0"/>
              <a:t>mẹ</a:t>
            </a:r>
            <a:r>
              <a:rPr lang="en-US" sz="2400" dirty="0" smtClean="0"/>
              <a:t> </a:t>
            </a:r>
            <a:r>
              <a:rPr lang="en-US" sz="2400" dirty="0" err="1" smtClean="0"/>
              <a:t>cũng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nụ</a:t>
            </a:r>
            <a:r>
              <a:rPr lang="en-US" sz="2400" dirty="0" smtClean="0"/>
              <a:t> </a:t>
            </a:r>
            <a:r>
              <a:rPr lang="en-US" sz="2400" dirty="0" err="1" smtClean="0"/>
              <a:t>hôn</a:t>
            </a:r>
            <a:r>
              <a:rPr lang="en-US" sz="2400" dirty="0" smtClean="0"/>
              <a:t> </a:t>
            </a:r>
            <a:r>
              <a:rPr lang="en-US" sz="2400" dirty="0" err="1" smtClean="0"/>
              <a:t>trên</a:t>
            </a:r>
            <a:r>
              <a:rPr lang="en-US" sz="2400" dirty="0" smtClean="0"/>
              <a:t> </a:t>
            </a:r>
            <a:r>
              <a:rPr lang="en-US" sz="2400" dirty="0" err="1" smtClean="0"/>
              <a:t>bàn</a:t>
            </a:r>
            <a:r>
              <a:rPr lang="en-US" sz="2400" dirty="0" smtClean="0"/>
              <a:t> </a:t>
            </a:r>
            <a:r>
              <a:rPr lang="en-US" sz="2400" dirty="0" err="1" smtClean="0"/>
              <a:t>tay</a:t>
            </a:r>
            <a:r>
              <a:rPr lang="en-US" sz="2400" dirty="0" smtClean="0"/>
              <a:t> </a:t>
            </a:r>
            <a:r>
              <a:rPr lang="en-US" sz="2400" dirty="0" err="1" smtClean="0"/>
              <a:t>rồi</a:t>
            </a:r>
            <a:r>
              <a:rPr lang="en-US" sz="2400" dirty="0" smtClean="0"/>
              <a:t>. Con </a:t>
            </a:r>
            <a:r>
              <a:rPr lang="en-US" sz="2400" dirty="0" err="1" smtClean="0"/>
              <a:t>yêu</a:t>
            </a:r>
            <a:r>
              <a:rPr lang="en-US" sz="2400" dirty="0" smtClean="0"/>
              <a:t> </a:t>
            </a:r>
            <a:r>
              <a:rPr lang="en-US" sz="2400" dirty="0" err="1" smtClean="0"/>
              <a:t>mẹ</a:t>
            </a:r>
            <a:r>
              <a:rPr lang="en-US" sz="2400" dirty="0" smtClean="0"/>
              <a:t>!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Nam </a:t>
            </a:r>
            <a:r>
              <a:rPr lang="en-US" sz="2400" dirty="0" err="1" smtClean="0"/>
              <a:t>chào</a:t>
            </a:r>
            <a:r>
              <a:rPr lang="en-US" sz="2400" dirty="0" smtClean="0"/>
              <a:t> </a:t>
            </a:r>
            <a:r>
              <a:rPr lang="en-US" sz="2400" dirty="0" err="1" smtClean="0"/>
              <a:t>mẹ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tung</a:t>
            </a:r>
            <a:r>
              <a:rPr lang="en-US" sz="2400" dirty="0" smtClean="0"/>
              <a:t> </a:t>
            </a:r>
            <a:r>
              <a:rPr lang="en-US" sz="2400" dirty="0" err="1" smtClean="0"/>
              <a:t>tăng</a:t>
            </a:r>
            <a:r>
              <a:rPr lang="en-US" sz="2400" dirty="0" smtClean="0"/>
              <a:t> </a:t>
            </a:r>
            <a:r>
              <a:rPr lang="en-US" sz="2400" dirty="0" err="1" smtClean="0"/>
              <a:t>bước</a:t>
            </a:r>
            <a:r>
              <a:rPr lang="en-US" sz="2400" dirty="0" smtClean="0"/>
              <a:t> </a:t>
            </a:r>
            <a:r>
              <a:rPr lang="en-US" sz="2400" dirty="0" err="1" smtClean="0"/>
              <a:t>vào</a:t>
            </a:r>
            <a:r>
              <a:rPr lang="en-US" sz="2400" dirty="0" smtClean="0"/>
              <a:t> </a:t>
            </a:r>
            <a:r>
              <a:rPr lang="en-US" sz="2400" dirty="0" err="1" smtClean="0"/>
              <a:t>lớp</a:t>
            </a:r>
            <a:r>
              <a:rPr lang="en-US" sz="2400" dirty="0" smtClean="0"/>
              <a:t>.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 algn="r">
              <a:buNone/>
            </a:pPr>
            <a:r>
              <a:rPr lang="en-US" sz="2400" dirty="0" smtClean="0"/>
              <a:t>(Theo Au-</a:t>
            </a:r>
            <a:r>
              <a:rPr lang="en-US" sz="2400" dirty="0" err="1" smtClean="0"/>
              <a:t>đrây</a:t>
            </a:r>
            <a:r>
              <a:rPr lang="en-US" sz="2400" dirty="0" smtClean="0"/>
              <a:t> Pen, </a:t>
            </a:r>
            <a:r>
              <a:rPr lang="en-US" sz="2400" dirty="0" err="1" smtClean="0"/>
              <a:t>Nụ</a:t>
            </a:r>
            <a:r>
              <a:rPr lang="en-US" sz="2400" dirty="0" smtClean="0"/>
              <a:t> </a:t>
            </a:r>
            <a:r>
              <a:rPr lang="en-US" sz="2400" dirty="0" err="1" smtClean="0"/>
              <a:t>hôn</a:t>
            </a:r>
            <a:r>
              <a:rPr lang="en-US" sz="2400" dirty="0" smtClean="0"/>
              <a:t> </a:t>
            </a:r>
            <a:r>
              <a:rPr lang="en-US" sz="2400" dirty="0" err="1" smtClean="0"/>
              <a:t>trên</a:t>
            </a:r>
            <a:r>
              <a:rPr lang="en-US" sz="2400" dirty="0" smtClean="0"/>
              <a:t> </a:t>
            </a:r>
            <a:r>
              <a:rPr lang="en-US" sz="2400" dirty="0" err="1" smtClean="0"/>
              <a:t>bàn</a:t>
            </a:r>
            <a:r>
              <a:rPr lang="en-US" sz="2400" dirty="0" smtClean="0"/>
              <a:t> </a:t>
            </a:r>
            <a:r>
              <a:rPr lang="en-US" sz="2400" dirty="0" err="1" smtClean="0"/>
              <a:t>tay</a:t>
            </a:r>
            <a:r>
              <a:rPr lang="en-US" sz="2400" dirty="0" smtClean="0"/>
              <a:t>, </a:t>
            </a:r>
            <a:r>
              <a:rPr lang="en-US" sz="2400" dirty="0" err="1" smtClean="0"/>
              <a:t>Đỗ</a:t>
            </a:r>
            <a:r>
              <a:rPr lang="en-US" sz="2400" dirty="0" smtClean="0"/>
              <a:t> </a:t>
            </a:r>
            <a:r>
              <a:rPr lang="en-US" sz="2400" dirty="0" err="1" smtClean="0"/>
              <a:t>Nhật</a:t>
            </a:r>
            <a:r>
              <a:rPr lang="en-US" sz="2400" dirty="0" smtClean="0"/>
              <a:t> Nam </a:t>
            </a:r>
            <a:r>
              <a:rPr lang="en-US" sz="2400" dirty="0" err="1" smtClean="0"/>
              <a:t>dịch</a:t>
            </a:r>
            <a:r>
              <a:rPr lang="en-US" sz="2400" dirty="0" smtClean="0"/>
              <a:t>) 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287689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22437"/>
            <a:ext cx="87630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2000" dirty="0" err="1"/>
              <a:t>Ngày</a:t>
            </a:r>
            <a:r>
              <a:rPr lang="en-US" sz="2000" dirty="0"/>
              <a:t> </a:t>
            </a:r>
            <a:r>
              <a:rPr lang="en-US" sz="2000" dirty="0" err="1"/>
              <a:t>đầu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, Nam </a:t>
            </a:r>
            <a:r>
              <a:rPr lang="en-US" sz="2000" dirty="0" err="1"/>
              <a:t>hồi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lắm</a:t>
            </a:r>
            <a:r>
              <a:rPr lang="en-US" sz="2000" dirty="0" smtClean="0"/>
              <a:t>.          </a:t>
            </a:r>
            <a:r>
              <a:rPr lang="en-US" sz="2000" dirty="0" err="1" smtClean="0"/>
              <a:t>Mẹ</a:t>
            </a:r>
            <a:r>
              <a:rPr lang="en-US" sz="2000" dirty="0" smtClean="0"/>
              <a:t> </a:t>
            </a:r>
            <a:r>
              <a:rPr lang="en-US" sz="2000" dirty="0" err="1"/>
              <a:t>nhẹ</a:t>
            </a:r>
            <a:r>
              <a:rPr lang="en-US" sz="2000" dirty="0"/>
              <a:t> </a:t>
            </a:r>
            <a:r>
              <a:rPr lang="en-US" sz="2000" dirty="0" err="1"/>
              <a:t>nhàng</a:t>
            </a:r>
            <a:r>
              <a:rPr lang="en-US" sz="2000" dirty="0"/>
              <a:t> </a:t>
            </a:r>
            <a:r>
              <a:rPr lang="en-US" sz="2000" dirty="0" err="1"/>
              <a:t>đặt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nụ</a:t>
            </a:r>
            <a:r>
              <a:rPr lang="en-US" sz="2000" dirty="0"/>
              <a:t> </a:t>
            </a:r>
          </a:p>
          <a:p>
            <a:pPr marL="0" indent="0">
              <a:buNone/>
            </a:pPr>
            <a:r>
              <a:rPr lang="en-US" sz="2000" dirty="0" err="1"/>
              <a:t>hôn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bàn</a:t>
            </a:r>
            <a:r>
              <a:rPr lang="en-US" sz="2000" dirty="0"/>
              <a:t> </a:t>
            </a:r>
            <a:r>
              <a:rPr lang="en-US" sz="2000" dirty="0" err="1"/>
              <a:t>tay</a:t>
            </a:r>
            <a:r>
              <a:rPr lang="en-US" sz="2000" dirty="0"/>
              <a:t> Nam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dặn</a:t>
            </a:r>
            <a:r>
              <a:rPr lang="en-US" sz="2000" dirty="0"/>
              <a:t>:</a:t>
            </a:r>
          </a:p>
          <a:p>
            <a:pPr marL="0" indent="0">
              <a:buNone/>
            </a:pPr>
            <a:r>
              <a:rPr lang="en-US" sz="2000" dirty="0"/>
              <a:t>	- </a:t>
            </a:r>
            <a:r>
              <a:rPr lang="en-US" sz="2000" dirty="0" err="1"/>
              <a:t>Mỗi</a:t>
            </a:r>
            <a:r>
              <a:rPr lang="en-US" sz="2000" dirty="0"/>
              <a:t> </a:t>
            </a:r>
            <a:r>
              <a:rPr lang="en-US" sz="2000" dirty="0" err="1"/>
              <a:t>khi</a:t>
            </a:r>
            <a:r>
              <a:rPr lang="en-US" sz="2000" dirty="0"/>
              <a:t> lo </a:t>
            </a:r>
            <a:r>
              <a:rPr lang="en-US" sz="2000" dirty="0" err="1"/>
              <a:t>lắng</a:t>
            </a:r>
            <a:r>
              <a:rPr lang="en-US" sz="2000" dirty="0"/>
              <a:t>, con </a:t>
            </a: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áp</a:t>
            </a:r>
            <a:r>
              <a:rPr lang="en-US" sz="2000" dirty="0"/>
              <a:t> </a:t>
            </a:r>
            <a:r>
              <a:rPr lang="en-US" sz="2000" dirty="0" err="1"/>
              <a:t>bàn</a:t>
            </a:r>
            <a:r>
              <a:rPr lang="en-US" sz="2000" dirty="0"/>
              <a:t> </a:t>
            </a:r>
            <a:r>
              <a:rPr lang="en-US" sz="2000" dirty="0" err="1"/>
              <a:t>tay</a:t>
            </a:r>
            <a:r>
              <a:rPr lang="en-US" sz="2000" dirty="0"/>
              <a:t> </a:t>
            </a:r>
            <a:r>
              <a:rPr lang="en-US" sz="2000" dirty="0" err="1"/>
              <a:t>này</a:t>
            </a:r>
            <a:r>
              <a:rPr lang="en-US" sz="2000" dirty="0"/>
              <a:t> </a:t>
            </a:r>
            <a:r>
              <a:rPr lang="en-US" sz="2000" dirty="0" err="1"/>
              <a:t>lên</a:t>
            </a:r>
            <a:r>
              <a:rPr lang="en-US" sz="2000" dirty="0"/>
              <a:t> </a:t>
            </a:r>
            <a:r>
              <a:rPr lang="en-US" sz="2000" dirty="0" err="1"/>
              <a:t>má</a:t>
            </a:r>
            <a:r>
              <a:rPr lang="en-US" sz="2000" dirty="0"/>
              <a:t>. </a:t>
            </a:r>
            <a:r>
              <a:rPr lang="en-US" sz="2000" dirty="0" smtClean="0"/>
              <a:t>        </a:t>
            </a:r>
            <a:r>
              <a:rPr lang="en-US" sz="2000" dirty="0" err="1" smtClean="0"/>
              <a:t>Mẹ</a:t>
            </a:r>
            <a:r>
              <a:rPr lang="en-US" sz="2000" dirty="0" smtClean="0"/>
              <a:t> </a:t>
            </a:r>
            <a:r>
              <a:rPr lang="en-US" sz="2000" dirty="0" err="1"/>
              <a:t>lúc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 </a:t>
            </a:r>
          </a:p>
          <a:p>
            <a:pPr marL="0" indent="0">
              <a:buNone/>
            </a:pPr>
            <a:r>
              <a:rPr lang="en-US" sz="2000" dirty="0" err="1"/>
              <a:t>cũng</a:t>
            </a:r>
            <a:r>
              <a:rPr lang="en-US" sz="2000" dirty="0"/>
              <a:t> ở </a:t>
            </a:r>
            <a:r>
              <a:rPr lang="en-US" sz="2000" dirty="0" err="1"/>
              <a:t>bên</a:t>
            </a:r>
            <a:r>
              <a:rPr lang="en-US" sz="2000" dirty="0"/>
              <a:t> con.</a:t>
            </a:r>
          </a:p>
          <a:p>
            <a:pPr marL="0" indent="0">
              <a:buNone/>
            </a:pPr>
            <a:r>
              <a:rPr lang="en-US" sz="2000" dirty="0"/>
              <a:t>	Nam </a:t>
            </a:r>
            <a:r>
              <a:rPr lang="en-US" sz="2000" dirty="0" err="1"/>
              <a:t>cảm</a:t>
            </a:r>
            <a:r>
              <a:rPr lang="en-US" sz="2000" dirty="0"/>
              <a:t> </a:t>
            </a:r>
            <a:r>
              <a:rPr lang="en-US" sz="2000" dirty="0" err="1"/>
              <a:t>thấy</a:t>
            </a:r>
            <a:r>
              <a:rPr lang="en-US" sz="2000" dirty="0"/>
              <a:t> </a:t>
            </a:r>
            <a:r>
              <a:rPr lang="en-US" sz="2000" dirty="0" err="1"/>
              <a:t>thật</a:t>
            </a:r>
            <a:r>
              <a:rPr lang="en-US" sz="2000" dirty="0"/>
              <a:t> </a:t>
            </a:r>
            <a:r>
              <a:rPr lang="en-US" sz="2000" dirty="0" err="1"/>
              <a:t>ấm</a:t>
            </a:r>
            <a:r>
              <a:rPr lang="en-US" sz="2000" dirty="0"/>
              <a:t> </a:t>
            </a:r>
            <a:r>
              <a:rPr lang="en-US" sz="2000" dirty="0" err="1"/>
              <a:t>áp</a:t>
            </a:r>
            <a:r>
              <a:rPr lang="en-US" sz="2000" dirty="0"/>
              <a:t>. </a:t>
            </a:r>
            <a:r>
              <a:rPr lang="en-US" sz="2000" dirty="0" err="1"/>
              <a:t>Cậu</a:t>
            </a:r>
            <a:r>
              <a:rPr lang="en-US" sz="2000" dirty="0"/>
              <a:t> </a:t>
            </a:r>
            <a:r>
              <a:rPr lang="en-US" sz="2000" dirty="0" err="1"/>
              <a:t>im</a:t>
            </a:r>
            <a:r>
              <a:rPr lang="en-US" sz="2000" dirty="0"/>
              <a:t> </a:t>
            </a:r>
            <a:r>
              <a:rPr lang="en-US" sz="2000" dirty="0" err="1"/>
              <a:t>lặng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đột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r>
              <a:rPr lang="en-US" sz="2000" dirty="0"/>
              <a:t> </a:t>
            </a:r>
            <a:r>
              <a:rPr lang="en-US" sz="2000" dirty="0" err="1"/>
              <a:t>mỉm</a:t>
            </a:r>
            <a:r>
              <a:rPr lang="en-US" sz="2000" dirty="0"/>
              <a:t> </a:t>
            </a:r>
            <a:r>
              <a:rPr lang="en-US" sz="2000" dirty="0" err="1"/>
              <a:t>cười</a:t>
            </a:r>
            <a:r>
              <a:rPr lang="en-US" sz="2000" dirty="0"/>
              <a:t>:</a:t>
            </a:r>
          </a:p>
          <a:p>
            <a:pPr marL="0" indent="0">
              <a:buNone/>
            </a:pPr>
            <a:r>
              <a:rPr lang="en-US" sz="2000" dirty="0"/>
              <a:t>	- </a:t>
            </a:r>
            <a:r>
              <a:rPr lang="en-US" sz="2000" dirty="0" err="1"/>
              <a:t>Mẹ</a:t>
            </a:r>
            <a:r>
              <a:rPr lang="en-US" sz="2000" dirty="0"/>
              <a:t> </a:t>
            </a:r>
            <a:r>
              <a:rPr lang="en-US" sz="2000" dirty="0" err="1"/>
              <a:t>đưa</a:t>
            </a:r>
            <a:r>
              <a:rPr lang="en-US" sz="2000" dirty="0"/>
              <a:t> </a:t>
            </a:r>
            <a:r>
              <a:rPr lang="en-US" sz="2000" dirty="0" err="1"/>
              <a:t>tay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con </a:t>
            </a:r>
            <a:r>
              <a:rPr lang="en-US" sz="2000" dirty="0" err="1"/>
              <a:t>nào</a:t>
            </a:r>
            <a:r>
              <a:rPr lang="en-US" sz="2000" dirty="0"/>
              <a:t>!</a:t>
            </a:r>
          </a:p>
          <a:p>
            <a:pPr marL="0" indent="0">
              <a:buNone/>
            </a:pPr>
            <a:r>
              <a:rPr lang="en-US" sz="2000" dirty="0"/>
              <a:t>	Nam </a:t>
            </a:r>
            <a:r>
              <a:rPr lang="en-US" sz="2000" dirty="0" err="1"/>
              <a:t>đặt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nụ</a:t>
            </a:r>
            <a:r>
              <a:rPr lang="en-US" sz="2000" dirty="0"/>
              <a:t> </a:t>
            </a:r>
            <a:r>
              <a:rPr lang="en-US" sz="2000" dirty="0" err="1"/>
              <a:t>hôn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bàn</a:t>
            </a:r>
            <a:r>
              <a:rPr lang="en-US" sz="2000" dirty="0"/>
              <a:t> </a:t>
            </a:r>
            <a:r>
              <a:rPr lang="en-US" sz="2000" dirty="0" err="1"/>
              <a:t>tay</a:t>
            </a:r>
            <a:r>
              <a:rPr lang="en-US" sz="2000" dirty="0"/>
              <a:t> </a:t>
            </a:r>
            <a:r>
              <a:rPr lang="en-US" sz="2000" dirty="0" err="1"/>
              <a:t>mẹ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thủ</a:t>
            </a:r>
            <a:r>
              <a:rPr lang="en-US" sz="2000" dirty="0"/>
              <a:t> </a:t>
            </a:r>
            <a:r>
              <a:rPr lang="en-US" sz="2000" dirty="0" err="1"/>
              <a:t>thỉ</a:t>
            </a:r>
            <a:r>
              <a:rPr lang="en-US" sz="2000" dirty="0"/>
              <a:t>:</a:t>
            </a:r>
          </a:p>
          <a:p>
            <a:pPr marL="0" indent="0">
              <a:buNone/>
            </a:pPr>
            <a:r>
              <a:rPr lang="en-US" sz="2000" dirty="0"/>
              <a:t>	- </a:t>
            </a:r>
            <a:r>
              <a:rPr lang="en-US" sz="2000" dirty="0" err="1"/>
              <a:t>Bây</a:t>
            </a:r>
            <a:r>
              <a:rPr lang="en-US" sz="2000" dirty="0"/>
              <a:t> </a:t>
            </a:r>
            <a:r>
              <a:rPr lang="en-US" sz="2000" dirty="0" err="1"/>
              <a:t>giờ</a:t>
            </a:r>
            <a:r>
              <a:rPr lang="en-US" sz="2000" dirty="0"/>
              <a:t> </a:t>
            </a:r>
            <a:r>
              <a:rPr lang="en-US" sz="2000" dirty="0" err="1"/>
              <a:t>thì</a:t>
            </a:r>
            <a:r>
              <a:rPr lang="en-US" sz="2000" dirty="0"/>
              <a:t> </a:t>
            </a:r>
            <a:r>
              <a:rPr lang="en-US" sz="2000" dirty="0" err="1"/>
              <a:t>mẹ</a:t>
            </a:r>
            <a:r>
              <a:rPr lang="en-US" sz="2000" dirty="0"/>
              <a:t> </a:t>
            </a:r>
            <a:r>
              <a:rPr lang="en-US" sz="2000" dirty="0" err="1"/>
              <a:t>cũng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nụ</a:t>
            </a:r>
            <a:r>
              <a:rPr lang="en-US" sz="2000" dirty="0"/>
              <a:t> </a:t>
            </a:r>
            <a:r>
              <a:rPr lang="en-US" sz="2000" dirty="0" err="1"/>
              <a:t>hôn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bàn</a:t>
            </a:r>
            <a:r>
              <a:rPr lang="en-US" sz="2000" dirty="0"/>
              <a:t> </a:t>
            </a:r>
            <a:r>
              <a:rPr lang="en-US" sz="2000" dirty="0" err="1"/>
              <a:t>tay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. </a:t>
            </a:r>
            <a:r>
              <a:rPr lang="en-US" sz="2000" dirty="0" smtClean="0"/>
              <a:t>        Con </a:t>
            </a:r>
            <a:r>
              <a:rPr lang="en-US" sz="2000" dirty="0" err="1"/>
              <a:t>yêu</a:t>
            </a:r>
            <a:r>
              <a:rPr lang="en-US" sz="2000" dirty="0"/>
              <a:t> </a:t>
            </a:r>
            <a:r>
              <a:rPr lang="en-US" sz="2000" dirty="0" err="1"/>
              <a:t>mẹ</a:t>
            </a:r>
            <a:r>
              <a:rPr lang="en-US" sz="2000" dirty="0"/>
              <a:t>!</a:t>
            </a:r>
          </a:p>
          <a:p>
            <a:pPr marL="0" indent="0">
              <a:buNone/>
            </a:pPr>
            <a:r>
              <a:rPr lang="en-US" sz="2000" dirty="0"/>
              <a:t>	Nam </a:t>
            </a:r>
            <a:r>
              <a:rPr lang="en-US" sz="2000" dirty="0" err="1"/>
              <a:t>chào</a:t>
            </a:r>
            <a:r>
              <a:rPr lang="en-US" sz="2000" dirty="0"/>
              <a:t> </a:t>
            </a:r>
            <a:r>
              <a:rPr lang="en-US" sz="2000" dirty="0" err="1"/>
              <a:t>mẹ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tung</a:t>
            </a:r>
            <a:r>
              <a:rPr lang="en-US" sz="2000" dirty="0"/>
              <a:t> </a:t>
            </a:r>
            <a:r>
              <a:rPr lang="en-US" sz="2000" dirty="0" err="1" smtClean="0"/>
              <a:t>tăng</a:t>
            </a:r>
            <a:r>
              <a:rPr lang="en-US" sz="2000" dirty="0" smtClean="0"/>
              <a:t> </a:t>
            </a:r>
            <a:r>
              <a:rPr lang="en-US" sz="2000" dirty="0" err="1"/>
              <a:t>bước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lớp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endParaRPr lang="en-US" sz="2000" dirty="0"/>
          </a:p>
          <a:p>
            <a:pPr marL="0" indent="0" algn="r">
              <a:buNone/>
            </a:pPr>
            <a:r>
              <a:rPr lang="en-US" sz="2000" dirty="0"/>
              <a:t>(Theo Au-</a:t>
            </a:r>
            <a:r>
              <a:rPr lang="en-US" sz="2000" dirty="0" err="1"/>
              <a:t>đrây</a:t>
            </a:r>
            <a:r>
              <a:rPr lang="en-US" sz="2000" dirty="0"/>
              <a:t> Pen, </a:t>
            </a:r>
            <a:r>
              <a:rPr lang="en-US" sz="2000" dirty="0" err="1"/>
              <a:t>Nụ</a:t>
            </a:r>
            <a:r>
              <a:rPr lang="en-US" sz="2000" dirty="0"/>
              <a:t> </a:t>
            </a:r>
            <a:r>
              <a:rPr lang="en-US" sz="2000" dirty="0" err="1"/>
              <a:t>hôn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bàn</a:t>
            </a:r>
            <a:r>
              <a:rPr lang="en-US" sz="2000" dirty="0"/>
              <a:t> </a:t>
            </a:r>
            <a:r>
              <a:rPr lang="en-US" sz="2000" dirty="0" err="1"/>
              <a:t>tay</a:t>
            </a:r>
            <a:r>
              <a:rPr lang="en-US" sz="2000" dirty="0"/>
              <a:t>, </a:t>
            </a:r>
            <a:r>
              <a:rPr lang="en-US" sz="2000" dirty="0" err="1"/>
              <a:t>Đỗ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Nam </a:t>
            </a:r>
            <a:r>
              <a:rPr lang="en-US" sz="2000" dirty="0" err="1"/>
              <a:t>dịch</a:t>
            </a:r>
            <a:r>
              <a:rPr lang="en-US" sz="2000" dirty="0"/>
              <a:t>) </a:t>
            </a:r>
            <a:endParaRPr lang="vi-VN" sz="2000" dirty="0"/>
          </a:p>
        </p:txBody>
      </p:sp>
      <p:sp>
        <p:nvSpPr>
          <p:cNvPr id="4" name="Oval 3"/>
          <p:cNvSpPr/>
          <p:nvPr/>
        </p:nvSpPr>
        <p:spPr>
          <a:xfrm>
            <a:off x="533400" y="1672628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724400" y="1689387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6019800" y="2438400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533400" y="3185834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Oval 12"/>
          <p:cNvSpPr/>
          <p:nvPr/>
        </p:nvSpPr>
        <p:spPr>
          <a:xfrm>
            <a:off x="533400" y="3978979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6017654" y="4333741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" name="Oval 14"/>
          <p:cNvSpPr/>
          <p:nvPr/>
        </p:nvSpPr>
        <p:spPr>
          <a:xfrm>
            <a:off x="533400" y="4718895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28650" y="33438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smtClean="0">
                <a:solidFill>
                  <a:srgbClr val="FF0000"/>
                </a:solidFill>
              </a:rPr>
              <a:t>Nụ hôn trên bàn tay</a:t>
            </a:r>
            <a:endParaRPr lang="vi-V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15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b="1" dirty="0">
                <a:solidFill>
                  <a:srgbClr val="00B050"/>
                </a:solidFill>
              </a:rPr>
              <a:t>	</a:t>
            </a:r>
            <a:r>
              <a:rPr lang="en-US" sz="4800" b="1" dirty="0" err="1" smtClean="0">
                <a:solidFill>
                  <a:srgbClr val="00B050"/>
                </a:solidFill>
              </a:rPr>
              <a:t>Mẹ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nhẹ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nhàng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đặt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một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nụ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hôn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vào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bàn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tay</a:t>
            </a:r>
            <a:r>
              <a:rPr lang="en-US" sz="4800" b="1" dirty="0" smtClean="0">
                <a:solidFill>
                  <a:srgbClr val="00B050"/>
                </a:solidFill>
              </a:rPr>
              <a:t> Nam  </a:t>
            </a:r>
            <a:r>
              <a:rPr lang="en-US" sz="4800" b="1" dirty="0" err="1" smtClean="0">
                <a:solidFill>
                  <a:srgbClr val="00B050"/>
                </a:solidFill>
              </a:rPr>
              <a:t>và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dặn</a:t>
            </a:r>
            <a:r>
              <a:rPr lang="en-US" sz="4800" b="1" dirty="0" smtClean="0">
                <a:solidFill>
                  <a:srgbClr val="00B050"/>
                </a:solidFill>
              </a:rPr>
              <a:t>:</a:t>
            </a:r>
            <a:endParaRPr lang="en-US" sz="4800" b="1" dirty="0">
              <a:solidFill>
                <a:srgbClr val="00B05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6096000" y="2590800"/>
            <a:ext cx="213756" cy="609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8153400" y="2667000"/>
            <a:ext cx="213756" cy="609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8279526" y="2667000"/>
            <a:ext cx="213756" cy="609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263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400" b="1" dirty="0" smtClean="0">
                <a:solidFill>
                  <a:srgbClr val="00B050"/>
                </a:solidFill>
              </a:rPr>
              <a:t>	</a:t>
            </a:r>
            <a:r>
              <a:rPr lang="en-US" sz="4800" b="1" dirty="0" err="1" smtClean="0">
                <a:solidFill>
                  <a:srgbClr val="00B050"/>
                </a:solidFill>
              </a:rPr>
              <a:t>Mỗi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khi</a:t>
            </a:r>
            <a:r>
              <a:rPr lang="en-US" sz="4800" b="1" dirty="0" smtClean="0">
                <a:solidFill>
                  <a:srgbClr val="00B050"/>
                </a:solidFill>
              </a:rPr>
              <a:t> lo </a:t>
            </a:r>
            <a:r>
              <a:rPr lang="en-US" sz="4800" b="1" dirty="0" err="1" smtClean="0">
                <a:solidFill>
                  <a:srgbClr val="00B050"/>
                </a:solidFill>
              </a:rPr>
              <a:t>lắng</a:t>
            </a:r>
            <a:r>
              <a:rPr lang="en-US" sz="4800" b="1" dirty="0" smtClean="0">
                <a:solidFill>
                  <a:srgbClr val="00B050"/>
                </a:solidFill>
              </a:rPr>
              <a:t>,  con </a:t>
            </a:r>
            <a:r>
              <a:rPr lang="en-US" sz="4800" b="1" dirty="0" err="1" smtClean="0">
                <a:solidFill>
                  <a:srgbClr val="00B050"/>
                </a:solidFill>
              </a:rPr>
              <a:t>hãy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áp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bàn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tay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này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lên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má</a:t>
            </a:r>
            <a:r>
              <a:rPr lang="en-US" sz="4800" b="1" dirty="0" smtClean="0">
                <a:solidFill>
                  <a:srgbClr val="00B050"/>
                </a:solidFill>
              </a:rPr>
              <a:t>. </a:t>
            </a:r>
            <a:endParaRPr lang="en-US" sz="4800" b="1" dirty="0">
              <a:solidFill>
                <a:srgbClr val="00B05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953000" y="1600200"/>
            <a:ext cx="228600" cy="685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334000" y="2743200"/>
            <a:ext cx="213756" cy="609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484137" y="2743200"/>
            <a:ext cx="213756" cy="609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288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1018</TotalTime>
  <Words>439</Words>
  <Application>Microsoft Office PowerPoint</Application>
  <PresentationFormat>Trình chiếu Trên màn hình (4:3)</PresentationFormat>
  <Paragraphs>150</Paragraphs>
  <Slides>45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45</vt:i4>
      </vt:variant>
    </vt:vector>
  </HeadingPairs>
  <TitlesOfParts>
    <vt:vector size="56" baseType="lpstr">
      <vt:lpstr>.VnAvantH</vt:lpstr>
      <vt:lpstr>.VnBodoni</vt:lpstr>
      <vt:lpstr>.VnTime</vt:lpstr>
      <vt:lpstr>Arial</vt:lpstr>
      <vt:lpstr>Calibri</vt:lpstr>
      <vt:lpstr>Calibri (Body)</vt:lpstr>
      <vt:lpstr>Calibri Light</vt:lpstr>
      <vt:lpstr>HP001 4 hàng</vt:lpstr>
      <vt:lpstr>Times New Roman</vt:lpstr>
      <vt:lpstr>Office Theme</vt:lpstr>
      <vt:lpstr>1_Office Theme</vt:lpstr>
      <vt:lpstr>TẬP ĐỌC</vt:lpstr>
      <vt:lpstr>Bản trình bày PowerPoint</vt:lpstr>
      <vt:lpstr>Bản trình bày PowerPoint</vt:lpstr>
      <vt:lpstr>Bản trình bày PowerPoint</vt:lpstr>
      <vt:lpstr>Tập đọc Chủ điểm 2: Mái ấm gia đình Bài 1: Nụ hôn trên bàn tay</vt:lpstr>
      <vt:lpstr>Nụ hôn trên bàn tay</vt:lpstr>
      <vt:lpstr>Bản trình bày PowerPoint</vt:lpstr>
      <vt:lpstr>Bản trình bày PowerPoint</vt:lpstr>
      <vt:lpstr>Bản trình bày PowerPoint</vt:lpstr>
      <vt:lpstr>Nụ hôn trên bàn tay</vt:lpstr>
      <vt:lpstr>Bản trình bày PowerPoint</vt:lpstr>
      <vt:lpstr>Nụ hôn trên bàn tay</vt:lpstr>
      <vt:lpstr>Nụ hôn trên bàn tay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Nụ hôn trên bàn tay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TẬP ĐỌC</dc:title>
  <dc:creator>Windows User</dc:creator>
  <cp:lastModifiedBy>PC</cp:lastModifiedBy>
  <cp:revision>82</cp:revision>
  <dcterms:created xsi:type="dcterms:W3CDTF">2020-08-15T16:25:11Z</dcterms:created>
  <dcterms:modified xsi:type="dcterms:W3CDTF">2023-02-05T09:44:08Z</dcterms:modified>
</cp:coreProperties>
</file>