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20"/>
  </p:notesMasterIdLst>
  <p:sldIdLst>
    <p:sldId id="317" r:id="rId5"/>
    <p:sldId id="318" r:id="rId6"/>
    <p:sldId id="322" r:id="rId7"/>
    <p:sldId id="337" r:id="rId8"/>
    <p:sldId id="338" r:id="rId9"/>
    <p:sldId id="332" r:id="rId10"/>
    <p:sldId id="320" r:id="rId11"/>
    <p:sldId id="324" r:id="rId12"/>
    <p:sldId id="339" r:id="rId13"/>
    <p:sldId id="327" r:id="rId14"/>
    <p:sldId id="334" r:id="rId15"/>
    <p:sldId id="333" r:id="rId16"/>
    <p:sldId id="335" r:id="rId17"/>
    <p:sldId id="342" r:id="rId18"/>
    <p:sldId id="316" r:id="rId19"/>
  </p:sldIdLst>
  <p:sldSz cx="12192000" cy="6858000"/>
  <p:notesSz cx="6858000" cy="9144000"/>
  <p:custDataLst>
    <p:tags r:id="rId21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94"/>
  </p:normalViewPr>
  <p:slideViewPr>
    <p:cSldViewPr>
      <p:cViewPr varScale="1">
        <p:scale>
          <a:sx n="121" d="100"/>
          <a:sy n="121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10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15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1183"/>
          <a:stretch/>
        </p:blipFill>
        <p:spPr>
          <a:xfrm>
            <a:off x="1828800" y="10784"/>
            <a:ext cx="9042400" cy="68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3" t="32969" r="9572" b="44617"/>
          <a:stretch/>
        </p:blipFill>
        <p:spPr>
          <a:xfrm>
            <a:off x="6553200" y="1219200"/>
            <a:ext cx="5333999" cy="449623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4" t="12164" r="9275" b="68199"/>
          <a:stretch/>
        </p:blipFill>
        <p:spPr>
          <a:xfrm>
            <a:off x="304800" y="1295399"/>
            <a:ext cx="5867400" cy="42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838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045028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Trò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chơi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824882" y="4746171"/>
            <a:ext cx="2542235" cy="936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BẮT ĐẦU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518DD-9249-428C-9F9B-B46828FEBB1A}"/>
              </a:ext>
            </a:extLst>
          </p:cNvPr>
          <p:cNvSpPr/>
          <p:nvPr/>
        </p:nvSpPr>
        <p:spPr>
          <a:xfrm>
            <a:off x="2438400" y="3657600"/>
            <a:ext cx="73177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Đố</a:t>
            </a:r>
            <a:r>
              <a:rPr lang="en-GB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bạn</a:t>
            </a:r>
            <a:r>
              <a:rPr lang="en-GB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nghề</a:t>
            </a:r>
            <a:r>
              <a:rPr lang="en-GB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gì</a:t>
            </a:r>
            <a:r>
              <a:rPr lang="en-GB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253640" y="6199797"/>
            <a:ext cx="918337" cy="850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419285"/>
            <a:ext cx="10287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GV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73559"/>
            <a:ext cx="327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lang="en-GB" sz="44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GB" sz="4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44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lang="vi-VN" sz="4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70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1" t="64828"/>
          <a:stretch/>
        </p:blipFill>
        <p:spPr>
          <a:xfrm>
            <a:off x="2819400" y="685800"/>
            <a:ext cx="7189883" cy="5791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114300"/>
            <a:ext cx="10896600" cy="5715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9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8"/>
          <a:stretch/>
        </p:blipFill>
        <p:spPr>
          <a:xfrm>
            <a:off x="0" y="730956"/>
            <a:ext cx="12192000" cy="62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344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Con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9896" b="71265"/>
          <a:stretch/>
        </p:blipFill>
        <p:spPr>
          <a:xfrm>
            <a:off x="1082566" y="472966"/>
            <a:ext cx="6859026" cy="213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57670" b="71264"/>
          <a:stretch/>
        </p:blipFill>
        <p:spPr>
          <a:xfrm>
            <a:off x="7940566" y="558475"/>
            <a:ext cx="3389563" cy="2052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8276" r="-2608" b="53793"/>
          <a:stretch/>
        </p:blipFill>
        <p:spPr>
          <a:xfrm>
            <a:off x="1070807" y="2522403"/>
            <a:ext cx="7089343" cy="2040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57670" b="53793"/>
          <a:stretch/>
        </p:blipFill>
        <p:spPr>
          <a:xfrm>
            <a:off x="7936814" y="2570636"/>
            <a:ext cx="3416986" cy="1988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46196" r="-1691" b="35402"/>
          <a:stretch/>
        </p:blipFill>
        <p:spPr>
          <a:xfrm>
            <a:off x="1112975" y="4575027"/>
            <a:ext cx="7247567" cy="217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6" r="61559" b="35632"/>
          <a:stretch/>
        </p:blipFill>
        <p:spPr>
          <a:xfrm>
            <a:off x="8062390" y="4597275"/>
            <a:ext cx="3217840" cy="21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55" y="990600"/>
            <a:ext cx="2245855" cy="22458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337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9896" b="71265"/>
          <a:stretch/>
        </p:blipFill>
        <p:spPr>
          <a:xfrm>
            <a:off x="1082566" y="472966"/>
            <a:ext cx="6859026" cy="213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57670" b="71264"/>
          <a:stretch/>
        </p:blipFill>
        <p:spPr>
          <a:xfrm>
            <a:off x="7940566" y="558475"/>
            <a:ext cx="3389563" cy="2052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8276" r="-2608" b="53793"/>
          <a:stretch/>
        </p:blipFill>
        <p:spPr>
          <a:xfrm>
            <a:off x="1070807" y="2522403"/>
            <a:ext cx="7089343" cy="2040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57670" b="53793"/>
          <a:stretch/>
        </p:blipFill>
        <p:spPr>
          <a:xfrm>
            <a:off x="7936814" y="2570636"/>
            <a:ext cx="3416986" cy="1988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46196" r="-1691" b="35402"/>
          <a:stretch/>
        </p:blipFill>
        <p:spPr>
          <a:xfrm>
            <a:off x="1112975" y="4575027"/>
            <a:ext cx="7247567" cy="217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6" r="61559" b="35632"/>
          <a:stretch/>
        </p:blipFill>
        <p:spPr>
          <a:xfrm>
            <a:off x="8062390" y="4597275"/>
            <a:ext cx="3217840" cy="21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6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76200" y="0"/>
            <a:ext cx="1295400" cy="135731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9896" b="71265"/>
          <a:stretch/>
        </p:blipFill>
        <p:spPr>
          <a:xfrm>
            <a:off x="94601" y="1752600"/>
            <a:ext cx="7986289" cy="248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57670" b="71264"/>
          <a:stretch/>
        </p:blipFill>
        <p:spPr>
          <a:xfrm>
            <a:off x="8092971" y="1846974"/>
            <a:ext cx="3946629" cy="2389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19600"/>
            <a:ext cx="3993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nông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cấy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lúa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038600" y="4603532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6156" y="4419600"/>
            <a:ext cx="1592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gạo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8229600" y="4660612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32356" y="4495800"/>
            <a:ext cx="227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2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0" grpId="0"/>
      <p:bldP spid="9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8276" r="-2608" b="53793"/>
          <a:stretch/>
        </p:blipFill>
        <p:spPr>
          <a:xfrm>
            <a:off x="118238" y="76200"/>
            <a:ext cx="8254458" cy="237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57670" b="53793"/>
          <a:stretch/>
        </p:blipFill>
        <p:spPr>
          <a:xfrm>
            <a:off x="8103486" y="139263"/>
            <a:ext cx="3978559" cy="2314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539425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276600" y="2723357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39425"/>
            <a:ext cx="190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Ngôi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620000" y="2780437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2356" y="2590800"/>
            <a:ext cx="227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46196" r="-1691" b="35402"/>
          <a:stretch/>
        </p:blipFill>
        <p:spPr>
          <a:xfrm>
            <a:off x="107732" y="3352800"/>
            <a:ext cx="8362320" cy="2505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6" r="61559" b="35632"/>
          <a:stretch/>
        </p:blipFill>
        <p:spPr>
          <a:xfrm>
            <a:off x="8279524" y="3360340"/>
            <a:ext cx="3712778" cy="24741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3702" y="5851634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381702" y="6035566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3098" y="5892225"/>
            <a:ext cx="2619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725102" y="6092646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37458" y="5867400"/>
            <a:ext cx="227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76200" y="0"/>
            <a:ext cx="1295400" cy="135731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72644" r="8735" b="7586"/>
          <a:stretch/>
        </p:blipFill>
        <p:spPr>
          <a:xfrm>
            <a:off x="290417" y="1509713"/>
            <a:ext cx="11749183" cy="42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1143000"/>
            <a:ext cx="1864855" cy="1864855"/>
          </a:xfrm>
          <a:prstGeom prst="rect">
            <a:avLst/>
          </a:prstGeom>
        </p:spPr>
      </p:pic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2011680" y="762000"/>
            <a:ext cx="9608234" cy="457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đôi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8681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3011</TotalTime>
  <Words>295</Words>
  <Application>Microsoft Macintosh PowerPoint</Application>
  <PresentationFormat>Widescreen</PresentationFormat>
  <Paragraphs>32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xuanhieupd</cp:lastModifiedBy>
  <cp:revision>158</cp:revision>
  <dcterms:created xsi:type="dcterms:W3CDTF">2005-08-24T23:19:40Z</dcterms:created>
  <dcterms:modified xsi:type="dcterms:W3CDTF">2024-12-02T09:50:41Z</dcterms:modified>
</cp:coreProperties>
</file>