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708" r:id="rId2"/>
    <p:sldMasterId id="2147483723" r:id="rId3"/>
    <p:sldMasterId id="2147483738" r:id="rId4"/>
  </p:sldMasterIdLst>
  <p:notesMasterIdLst>
    <p:notesMasterId r:id="rId16"/>
  </p:notesMasterIdLst>
  <p:sldIdLst>
    <p:sldId id="318" r:id="rId5"/>
    <p:sldId id="322" r:id="rId6"/>
    <p:sldId id="320" r:id="rId7"/>
    <p:sldId id="324" r:id="rId8"/>
    <p:sldId id="325" r:id="rId9"/>
    <p:sldId id="327" r:id="rId10"/>
    <p:sldId id="328" r:id="rId11"/>
    <p:sldId id="329" r:id="rId12"/>
    <p:sldId id="326" r:id="rId13"/>
    <p:sldId id="331" r:id="rId14"/>
    <p:sldId id="316" r:id="rId15"/>
  </p:sldIdLst>
  <p:sldSz cx="12192000" cy="6858000"/>
  <p:notesSz cx="6858000" cy="9144000"/>
  <p:custDataLst>
    <p:tags r:id="rId17"/>
  </p:custDataLst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E9562B"/>
    <a:srgbClr val="C5639E"/>
    <a:srgbClr val="B90FB1"/>
    <a:srgbClr val="00FF00"/>
    <a:srgbClr val="FF6600"/>
    <a:srgbClr val="0CCA30"/>
    <a:srgbClr val="B0DC80"/>
    <a:srgbClr val="A0D565"/>
    <a:srgbClr val="C7CA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86" autoAdjust="0"/>
    <p:restoredTop sz="94694"/>
  </p:normalViewPr>
  <p:slideViewPr>
    <p:cSldViewPr>
      <p:cViewPr varScale="1">
        <p:scale>
          <a:sx n="121" d="100"/>
          <a:sy n="121" d="100"/>
        </p:scale>
        <p:origin x="752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noProof="0"/>
              <a:t>Click to edit Master text styles</a:t>
            </a:r>
          </a:p>
          <a:p>
            <a:pPr lvl="1"/>
            <a:r>
              <a:rPr lang="en-US" altLang="vi-VN" noProof="0"/>
              <a:t>Second level</a:t>
            </a:r>
          </a:p>
          <a:p>
            <a:pPr lvl="2"/>
            <a:r>
              <a:rPr lang="en-US" altLang="vi-VN" noProof="0"/>
              <a:t>Third level</a:t>
            </a:r>
          </a:p>
          <a:p>
            <a:pPr lvl="3"/>
            <a:r>
              <a:rPr lang="en-US" altLang="vi-VN" noProof="0"/>
              <a:t>Fourth level</a:t>
            </a:r>
          </a:p>
          <a:p>
            <a:pPr lvl="4"/>
            <a:r>
              <a:rPr lang="en-US" altLang="vi-VN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2704B26-9B0D-49F3-8C6C-99A84FDDE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785375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2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66258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6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8634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704B26-9B0D-49F3-8C6C-99A84FDDEBD9}" type="slidenum">
              <a:rPr lang="en-US" altLang="vi-VN" smtClean="0"/>
              <a:pPr>
                <a:defRPr/>
              </a:pPr>
              <a:t>10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135345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C5B6B1-18FB-48AE-836A-BEDF5EC3DE71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1323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F9388-2F26-41B8-9CFD-76C0368A0FF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731798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FB205-86A2-4988-9351-86CE95021C80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341059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6892-091C-43FE-8FE1-96A9DCE71E3D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91144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BB6C2-7960-4F85-82DD-3E2AC551206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94497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AC044-7C1B-49DA-A312-B71603CD3B06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25263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53A20B-B58A-42F7-8949-B59BB679F7C9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8A8DB-6C6E-4F97-A17F-D6A69C67D4D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265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4DBBB-98AC-49B3-A9F3-F50F9215CB91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D406E-A6EC-43B8-94A7-90B884715EC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9324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08AA1-A8E7-430E-B685-BF836DB9E4F4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088B0-2083-4DCE-A673-32D5912C256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865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B366F8-30F9-402B-B845-9C74BF74E69E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DA7CB1-7EE7-4E99-8007-3ED7C175735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4095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6EBF-E3F1-43EA-AA43-CA9CD2A63BFF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DD023-F101-4BB4-A21B-BCC1D10B59E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508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62408-75FA-445C-93E6-FDDA9AFA1F25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301757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B3C3D-65FB-4ADD-9751-5D66ADAA1005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49BAE-E2CB-4A41-8B26-CF6EF73564B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9366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C824C-0DBE-485F-82B5-BB538A469A65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2ABBA-2F70-4158-8C69-00960C8240D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36055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94F5F3-CBF6-4FD6-AC79-950BD613148C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430DE-1060-4955-A850-56CAEF7662B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464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C6B40-D4A0-4AEC-95B1-81B4D056507F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C80C91-5F78-4C66-9B74-A2650D51DA1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96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23ABA-A0F5-4CF5-BFCE-1A5417682B96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443FAD-AD11-4385-9952-6A8AC55A4BC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37210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2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3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ADC42C-4A68-46C4-9A11-72A2EBCB5DC6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05CEA-9904-4296-86CE-440517985A2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0521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EFE433-C62B-4580-ABFE-89B92B03E9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343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739F6-B038-4859-9219-C47D85041890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6113530-5522-4F3C-AAA1-26EA1B730DB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3550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B4009-8604-4C5C-A34E-741D32CC27BE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CCD787-B26A-4D7C-B45D-818825FA8DD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4278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38BAC-C0F3-4589-A3AD-1B6D4C3898A2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8A6FD7B-8641-4E3D-A02B-D481C9757A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74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D737B9-A8CD-4DFC-9EF4-0E1461B4523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2215303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2B9B6-27E3-422D-A635-524255537188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BD5A4C-08DA-459B-B054-06740369206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72833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0548C4-4466-48EA-A4AC-CA3E0F80B926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2A8A71-8E3F-4A6F-968B-943AAFB1764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57262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8A5E8-A7EB-494E-9AE5-F9E5FCA24647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7311A1-B4F8-4F98-AD98-74B76977731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189016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1B6FC-16C9-4EB1-9828-FA955CC1E74D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7766199-C5AA-400F-A8E7-74C9E2D632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46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5BA5B-06AD-4222-9923-D18D9D074F50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B1E310-5DA3-41F6-A7F0-3ADAC0359CE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17557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AAC32-334B-453C-BFBF-3E4EBEAE1CFD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405593F-2D8E-45B2-985E-9F374CAFDD6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77138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63B2D-C541-4C3E-8DA8-9C52DB4306C7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C41ADD-2FFC-450A-A9F3-6D69452D75F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13229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29072-C710-47F7-88F6-2D85448DEA1A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A3E174E-C612-4110-BF3C-7274F71317D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83128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3D830-41D1-4443-846B-183C733EEC98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628646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CE3D0-6A25-4FE5-8E24-3BD8FA0D216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292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2" y="949328"/>
            <a:ext cx="5391149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2" y="949328"/>
            <a:ext cx="5391151" cy="519271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D70F9E-CD82-45F5-9C25-852AB586F37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003513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E7A10-D360-45F2-BAA1-BB6AD060B4E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809370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9C9247-7D36-4F61-A7D0-E644A7BF5863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11DA8-61F9-4BC3-B64E-BC2FC6A6836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81660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7CF6-0796-43F1-A481-6E96F1EEADA5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74402-A343-4F34-84BD-81989DDA84E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398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0CBC57-C3B3-4E51-991B-8968115F3BB7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A88538-4829-4DA6-98C1-AEFFB31B632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05427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1" y="949326"/>
            <a:ext cx="5391149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301" y="949326"/>
            <a:ext cx="5391151" cy="51927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FAB025-EE0C-42FA-B280-2BDFE1DD6601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0152AF-2820-4308-A00F-640BF2EE28D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227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88FB1-7F9E-4E64-897C-6A6FF8EFA2D3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F35A6-E034-4B44-A042-725507905D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11793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BA1116-B0BB-4567-98B9-3B42F73DE11A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AC0E9-6025-4142-BB4D-F1C0ACAF9395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24409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36E192-2A6B-4027-8CC1-DC790D7555E4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2C0AED-9C8D-4BFA-B2A6-DAF7D141FAFC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9696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32D44B-8E97-4072-A36C-5F12620944C2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91A0C-719F-448B-98AA-F7EDB017DC8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14956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612886-F078-41C3-9450-675A299F5EBA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BAFD30-DE4C-41C0-A68D-6D648F07CC46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7808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17615-5272-45D2-AA35-E0D3111AB7F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0499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EFAFF-62FB-45B6-8133-9A50AC40CBCB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7C63F-121C-48A7-962D-FF086E8D1E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9409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64601" y="101600"/>
            <a:ext cx="2749551" cy="6040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52" y="101600"/>
            <a:ext cx="8045449" cy="60404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A0C44-AAFF-434B-9CBC-E56E946CD2DC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A38D7-01CC-44B6-8B62-7091245FEB13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7446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endParaRPr lang="vi-VN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DAADFE-126A-4840-9FF4-C896367B2FEE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48063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8E61FF5-18CE-4798-A207-AB6ADA051BB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937781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569AB53-DC4B-465A-BFB7-26661490ABD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41317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5D943-164C-49AA-8B14-8718E8B7DA74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202612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F93B4-18D1-4F0D-BA26-B49E8E8A890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82760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49128-E87B-4929-8EEE-5CBDD08FA1FC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6194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19DD6-DB0A-47C2-AB68-84AA31C8C8D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62078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8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FD824808-20FB-42D1-B7C3-FD6F9E6BC5F9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2" r:id="rId1"/>
    <p:sldLayoutId id="2147484183" r:id="rId2"/>
    <p:sldLayoutId id="2147484184" r:id="rId3"/>
    <p:sldLayoutId id="2147484185" r:id="rId4"/>
    <p:sldLayoutId id="2147484186" r:id="rId5"/>
    <p:sldLayoutId id="2147484187" r:id="rId6"/>
    <p:sldLayoutId id="2147484188" r:id="rId7"/>
    <p:sldLayoutId id="2147484189" r:id="rId8"/>
    <p:sldLayoutId id="2147484190" r:id="rId9"/>
    <p:sldLayoutId id="2147484191" r:id="rId10"/>
    <p:sldLayoutId id="2147484192" r:id="rId11"/>
    <p:sldLayoutId id="2147484193" r:id="rId12"/>
    <p:sldLayoutId id="2147484194" r:id="rId13"/>
    <p:sldLayoutId id="214748419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051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2057" name="矩形 7"/>
            <p:cNvPicPr>
              <a:picLocks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>
                <a:solidFill>
                  <a:srgbClr val="FFFFFF"/>
                </a:solidFill>
                <a:latin typeface="+mn-lt"/>
                <a:ea typeface="幼圆" pitchFamily="1" charset="-122"/>
              </a:endParaRPr>
            </a:p>
          </p:txBody>
        </p:sp>
      </p:grpSp>
      <p:sp>
        <p:nvSpPr>
          <p:cNvPr id="2052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2053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5F68A777-3017-47B8-BAFF-488E6D63B39F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BE0BAAA0-C07E-4824-99F8-0FFD31FEC40E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6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1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333375" indent="-333375" algn="just" rtl="0" eaLnBrk="0" fontAlgn="base" hangingPunct="0">
        <a:lnSpc>
          <a:spcPct val="110000"/>
        </a:lnSpc>
        <a:spcBef>
          <a:spcPts val="1350"/>
        </a:spcBef>
        <a:spcAft>
          <a:spcPct val="0"/>
        </a:spcAft>
        <a:buClr>
          <a:srgbClr val="963B22"/>
        </a:buClr>
        <a:buSzPct val="80000"/>
        <a:buBlip>
          <a:blip r:embed="rId17"/>
        </a:buBlip>
        <a:defRPr sz="1500">
          <a:solidFill>
            <a:srgbClr val="8B8E2E"/>
          </a:solidFill>
          <a:latin typeface="+mn-lt"/>
          <a:ea typeface="+mn-ea"/>
          <a:cs typeface="+mn-cs"/>
        </a:defRPr>
      </a:lvl1pPr>
      <a:lvl2pPr marL="333375" indent="-333375" algn="just" rtl="0" eaLnBrk="0" fontAlgn="base" hangingPunct="0">
        <a:lnSpc>
          <a:spcPct val="130000"/>
        </a:lnSpc>
        <a:spcBef>
          <a:spcPct val="0"/>
        </a:spcBef>
        <a:spcAft>
          <a:spcPts val="450"/>
        </a:spcAft>
        <a:buClr>
          <a:srgbClr val="B1D19B"/>
        </a:buClr>
        <a:buFont typeface="幼圆"/>
        <a:buChar char=" "/>
        <a:defRPr sz="12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18859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2288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25717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29146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30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2053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4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2055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2A64A71-689F-4173-93CA-FCEFCE9F9D5F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22" r:id="rId1"/>
    <p:sldLayoutId id="2147484223" r:id="rId2"/>
    <p:sldLayoutId id="2147484224" r:id="rId3"/>
    <p:sldLayoutId id="2147484225" r:id="rId4"/>
    <p:sldLayoutId id="2147484226" r:id="rId5"/>
    <p:sldLayoutId id="2147484227" r:id="rId6"/>
    <p:sldLayoutId id="2147484228" r:id="rId7"/>
    <p:sldLayoutId id="2147484229" r:id="rId8"/>
    <p:sldLayoutId id="2147484230" r:id="rId9"/>
    <p:sldLayoutId id="2147484231" r:id="rId10"/>
    <p:sldLayoutId id="2147484232" r:id="rId11"/>
    <p:sldLayoutId id="2147484207" r:id="rId12"/>
    <p:sldLayoutId id="2147484208" r:id="rId13"/>
    <p:sldLayoutId id="2147484209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8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1">
          <a:blip r:embed="rId16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" t="-2" b="11852"/>
          <a:stretch>
            <a:fillRect/>
          </a:stretch>
        </p:blipFill>
        <p:spPr bwMode="auto">
          <a:xfrm>
            <a:off x="0" y="720725"/>
            <a:ext cx="12190413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9" name="矩形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pic>
          <p:nvPicPr>
            <p:cNvPr id="4105" name="矩形 7"/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6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Microsoft YaHei" pitchFamily="34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>
                <a:solidFill>
                  <a:srgbClr val="FFFFFF"/>
                </a:solidFill>
                <a:ea typeface="幼圆"/>
                <a:cs typeface="幼圆"/>
              </a:endParaRPr>
            </a:p>
          </p:txBody>
        </p:sp>
      </p:grpSp>
      <p:sp>
        <p:nvSpPr>
          <p:cNvPr id="4100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15950" y="101600"/>
            <a:ext cx="10998200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4101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5950" y="949325"/>
            <a:ext cx="10985500" cy="519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</a:t>
            </a:r>
          </a:p>
          <a:p>
            <a:pPr lvl="1"/>
            <a:r>
              <a:rPr lang="en-US" altLang="zh-CN"/>
              <a:t>Second level</a:t>
            </a:r>
          </a:p>
        </p:txBody>
      </p:sp>
      <p:sp>
        <p:nvSpPr>
          <p:cNvPr id="1032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fld id="{FA786437-B475-419D-B1DB-91B9C7B71D38}" type="datetimeFigureOut">
              <a:rPr lang="zh-CN" altLang="en-US"/>
              <a:pPr>
                <a:defRPr/>
              </a:pPr>
              <a:t>2024/12/2</a:t>
            </a:fld>
            <a:endParaRPr lang="zh-CN" altLang="en-US"/>
          </a:p>
        </p:txBody>
      </p:sp>
      <p:sp>
        <p:nvSpPr>
          <p:cNvPr id="1033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919293"/>
                </a:solidFill>
                <a:latin typeface="+mn-lt"/>
                <a:ea typeface="幼圆" pitchFamily="1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4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862EF283-2624-4675-8EC2-EC78C9563A0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  <p:sldLayoutId id="2147484233" r:id="rId12"/>
    <p:sldLayoutId id="2147484234" r:id="rId13"/>
    <p:sldLayoutId id="2147484235" r:id="rId14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5D5F1F"/>
          </a:solidFill>
          <a:latin typeface="Arial Black" pitchFamily="34" charset="0"/>
          <a:ea typeface="Microsoft YaHei" pitchFamily="34" charset="-122"/>
        </a:defRPr>
      </a:lvl9pPr>
    </p:titleStyle>
    <p:bodyStyle>
      <a:lvl1pPr marL="444500" indent="-44450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rgbClr val="963B22"/>
        </a:buClr>
        <a:buSzPct val="80000"/>
        <a:buBlip>
          <a:blip r:embed="rId19"/>
        </a:buBlip>
        <a:defRPr sz="2000">
          <a:solidFill>
            <a:srgbClr val="8B8E2E"/>
          </a:solidFill>
          <a:latin typeface="+mn-lt"/>
          <a:ea typeface="+mn-ea"/>
          <a:cs typeface="+mn-cs"/>
        </a:defRPr>
      </a:lvl1pPr>
      <a:lvl2pPr marL="444500" indent="-444500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B1D19B"/>
        </a:buClr>
        <a:buFont typeface="幼圆"/>
        <a:buChar char=" "/>
        <a:defRPr sz="1600">
          <a:solidFill>
            <a:srgbClr val="727E6C"/>
          </a:solidFill>
          <a:latin typeface="幼圆" pitchFamily="1" charset="-122"/>
          <a:ea typeface="幼圆" pitchFamily="1" charset="-122"/>
          <a:cs typeface="幼圆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  <a:ea typeface="幼圆" pitchFamily="1" charset="-122"/>
          <a:cs typeface="幼圆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Calibri" pitchFamily="34" charset="0"/>
          <a:ea typeface="幼圆" pitchFamily="1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vi-VN"/>
          </a:p>
        </p:txBody>
      </p:sp>
      <p:pic>
        <p:nvPicPr>
          <p:cNvPr id="2150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042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371600" y="1455175"/>
            <a:ext cx="9601200" cy="225425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11: Con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6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GB" sz="6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1)</a:t>
            </a:r>
            <a:endParaRPr lang="vi-VN" sz="6000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68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9" t="74436" r="23317" b="8736"/>
          <a:stretch/>
        </p:blipFill>
        <p:spPr>
          <a:xfrm>
            <a:off x="115116" y="1295400"/>
            <a:ext cx="11924484" cy="4582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69885" r="85301" b="24798"/>
          <a:stretch/>
        </p:blipFill>
        <p:spPr>
          <a:xfrm>
            <a:off x="157655" y="152400"/>
            <a:ext cx="1048913" cy="1030014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219200" y="376238"/>
            <a:ext cx="10896600" cy="538162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mơ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241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1780117" y="2209800"/>
            <a:ext cx="9144000" cy="2097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>
                <a:solidFill>
                  <a:srgbClr val="FF0000">
                    <a:alpha val="85097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chào và hẹn gặp lại!</a:t>
            </a:r>
          </a:p>
        </p:txBody>
      </p:sp>
    </p:spTree>
    <p:extLst>
      <p:ext uri="{BB962C8B-B14F-4D97-AF65-F5344CB8AC3E}">
        <p14:creationId xmlns:p14="http://schemas.microsoft.com/office/powerpoint/2010/main" val="205082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76200" y="0"/>
            <a:ext cx="1295400" cy="1357313"/>
          </a:xfrm>
          <a:prstGeom prst="rect">
            <a:avLst/>
          </a:prstGeom>
        </p:spPr>
      </p:pic>
      <p:sp>
        <p:nvSpPr>
          <p:cNvPr id="15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4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69" t="27475" r="51105" b="54167"/>
          <a:stretch/>
        </p:blipFill>
        <p:spPr>
          <a:xfrm>
            <a:off x="457200" y="1219200"/>
            <a:ext cx="4876800" cy="43782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70" t="26827" r="17502" b="54511"/>
          <a:stretch/>
        </p:blipFill>
        <p:spPr>
          <a:xfrm>
            <a:off x="6172200" y="1143000"/>
            <a:ext cx="5486400" cy="437052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7650" y="5602069"/>
            <a:ext cx="5448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sĩ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Khám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chữa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bệnh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91200" y="5602069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Kĩ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sư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xây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dựng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Thiết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kế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231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8" t="46079" r="18005" b="30000"/>
          <a:stretch/>
        </p:blipFill>
        <p:spPr>
          <a:xfrm>
            <a:off x="-152400" y="-19050"/>
            <a:ext cx="7296150" cy="398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9" t="70499" r="18098" b="7777"/>
          <a:stretch/>
        </p:blipFill>
        <p:spPr>
          <a:xfrm>
            <a:off x="4189034" y="2933700"/>
            <a:ext cx="8002966" cy="3962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77000" y="1066800"/>
            <a:ext cx="6400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Bác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nông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dân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-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Gặt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lúa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990600" y="4362271"/>
            <a:ext cx="64008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lính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cứu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hỏa</a:t>
            </a:r>
            <a:endParaRPr lang="en-US" sz="36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Chữa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cháy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2" t="19319" r="84881" b="75013"/>
          <a:stretch/>
        </p:blipFill>
        <p:spPr>
          <a:xfrm>
            <a:off x="76200" y="0"/>
            <a:ext cx="1295400" cy="1357313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95400" y="152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5" t="11289" r="17519" b="72133"/>
          <a:stretch/>
        </p:blipFill>
        <p:spPr>
          <a:xfrm>
            <a:off x="5994549" y="1219200"/>
            <a:ext cx="6121251" cy="4129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90" t="11289" r="52165" b="72133"/>
          <a:stretch/>
        </p:blipFill>
        <p:spPr>
          <a:xfrm>
            <a:off x="304800" y="1174499"/>
            <a:ext cx="5535688" cy="427725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0" y="54864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bếp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nhà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hàng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81800" y="541020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Thu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ngân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siêu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thị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78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94" t="27867" r="28739" b="55555"/>
          <a:stretch/>
        </p:blipFill>
        <p:spPr>
          <a:xfrm>
            <a:off x="1567108" y="228600"/>
            <a:ext cx="8643692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0" y="5486400"/>
            <a:ext cx="9448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Cảnh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sát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ở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lang="en-US" sz="3600" b="1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con </a:t>
            </a:r>
            <a:r>
              <a:rPr lang="en-US" sz="3600" b="1" dirty="0" err="1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83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62000" y="1295400"/>
            <a:ext cx="10896600" cy="11430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762000" y="2590800"/>
            <a:ext cx="10896600" cy="5715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62000" y="3390900"/>
            <a:ext cx="10896600" cy="5715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4229100"/>
            <a:ext cx="11429999" cy="571500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0" indent="0" eaLnBrk="1" hangingPunct="1">
              <a:lnSpc>
                <a:spcPct val="80000"/>
              </a:lnSpc>
              <a:buNone/>
            </a:pP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65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  <p:bldP spid="4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57" t="13056" r="9666" b="48924"/>
          <a:stretch/>
        </p:blipFill>
        <p:spPr>
          <a:xfrm>
            <a:off x="379955" y="36125"/>
            <a:ext cx="5106445" cy="36214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76200"/>
            <a:ext cx="5334000" cy="35689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2935069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Giáo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48400" y="3011269"/>
            <a:ext cx="5407922" cy="6463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Hướng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dẫn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viên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du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lịch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6" r="1503" b="5750"/>
          <a:stretch/>
        </p:blipFill>
        <p:spPr>
          <a:xfrm>
            <a:off x="457200" y="3657600"/>
            <a:ext cx="5029200" cy="310446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6248400"/>
            <a:ext cx="50292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Phi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631381"/>
            <a:ext cx="5331722" cy="30231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00800" y="6248400"/>
            <a:ext cx="52578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Luật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sư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630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00"/>
          <a:stretch/>
        </p:blipFill>
        <p:spPr>
          <a:xfrm>
            <a:off x="37719" y="0"/>
            <a:ext cx="5721731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6"/>
          <a:stretch/>
        </p:blipFill>
        <p:spPr>
          <a:xfrm>
            <a:off x="5829300" y="1"/>
            <a:ext cx="6286500" cy="3581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2933700"/>
            <a:ext cx="57531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Nuôi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trồng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thủy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91200" y="2911366"/>
            <a:ext cx="6324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Lái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xe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1400"/>
            <a:ext cx="5721731" cy="341772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211669"/>
            <a:ext cx="58293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Họa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sĩ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" b="9580"/>
          <a:stretch/>
        </p:blipFill>
        <p:spPr>
          <a:xfrm>
            <a:off x="5802133" y="3581400"/>
            <a:ext cx="6340834" cy="33733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791200" y="6248400"/>
            <a:ext cx="6324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Thợ</a:t>
            </a:r>
            <a:r>
              <a:rPr lang="en-US" sz="36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600" b="1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lặn</a:t>
            </a:r>
            <a:endParaRPr lang="vi-VN" sz="36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174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3" t="44951" r="83057" b="49619"/>
          <a:stretch/>
        </p:blipFill>
        <p:spPr>
          <a:xfrm>
            <a:off x="304800" y="228600"/>
            <a:ext cx="971550" cy="923925"/>
          </a:xfrm>
          <a:prstGeom prst="rect">
            <a:avLst/>
          </a:prstGeom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219200" y="376238"/>
            <a:ext cx="10896600" cy="538162"/>
          </a:xfrm>
          <a:prstGeom prst="rect">
            <a:avLst/>
          </a:prstGeom>
        </p:spPr>
        <p:txBody>
          <a:bodyPr/>
          <a:lstStyle>
            <a:lvl1pPr marL="333375" indent="-333375" algn="just" rtl="0" eaLnBrk="0" fontAlgn="base" hangingPunct="0">
              <a:lnSpc>
                <a:spcPct val="110000"/>
              </a:lnSpc>
              <a:spcBef>
                <a:spcPts val="1350"/>
              </a:spcBef>
              <a:spcAft>
                <a:spcPct val="0"/>
              </a:spcAft>
              <a:buClr>
                <a:srgbClr val="963B22"/>
              </a:buClr>
              <a:buSzPct val="80000"/>
              <a:buBlip>
                <a:blip r:embed="rId3"/>
              </a:buBlip>
              <a:defRPr sz="1500">
                <a:solidFill>
                  <a:srgbClr val="8B8E2E"/>
                </a:solidFill>
                <a:latin typeface="+mn-lt"/>
                <a:ea typeface="+mn-ea"/>
                <a:cs typeface="+mn-cs"/>
              </a:defRPr>
            </a:lvl1pPr>
            <a:lvl2pPr marL="333375" indent="-3333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450"/>
              </a:spcAft>
              <a:buClr>
                <a:srgbClr val="B1D19B"/>
              </a:buClr>
              <a:buFont typeface="幼圆"/>
              <a:buChar char=" "/>
              <a:defRPr sz="1200">
                <a:solidFill>
                  <a:srgbClr val="727E6C"/>
                </a:solidFill>
                <a:latin typeface="幼圆" pitchFamily="1" charset="-122"/>
                <a:ea typeface="幼圆" pitchFamily="1" charset="-122"/>
                <a:cs typeface="幼圆"/>
              </a:defRPr>
            </a:lvl2pPr>
            <a:lvl3pPr marL="8572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3pPr>
            <a:lvl4pPr marL="12001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4pPr>
            <a:lvl5pPr marL="1543050" indent="-171450" algn="l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itchFamily="34" charset="0"/>
                <a:ea typeface="幼圆" pitchFamily="1" charset="-122"/>
                <a:cs typeface="幼圆"/>
              </a:defRPr>
            </a:lvl5pPr>
            <a:lvl6pPr marL="18859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6pPr>
            <a:lvl7pPr marL="22288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7pPr>
            <a:lvl8pPr marL="25717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8pPr>
            <a:lvl9pPr marL="2914650" indent="-171450" algn="l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幼圆" pitchFamily="1" charset="-122"/>
              </a:defRPr>
            </a:lvl9pPr>
          </a:lstStyle>
          <a:p>
            <a:pPr marL="0" indent="0" eaLnBrk="1" hangingPunct="1">
              <a:lnSpc>
                <a:spcPct val="80000"/>
              </a:lnSpc>
              <a:buNone/>
            </a:pP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0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38" t="50000" r="20077" b="32184"/>
          <a:stretch/>
        </p:blipFill>
        <p:spPr>
          <a:xfrm>
            <a:off x="771447" y="1468821"/>
            <a:ext cx="10277553" cy="447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20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77&quot;/&gt;&lt;/object&gt;&lt;object type=&quot;3&quot; unique_id=&quot;10005&quot;&gt;&lt;property id=&quot;20148&quot; value=&quot;5&quot;/&gt;&lt;property id=&quot;20300&quot; value=&quot;Slide 2&quot;/&gt;&lt;property id=&quot;20307&quot; value=&quot;279&quot;/&gt;&lt;/object&gt;&lt;object type=&quot;3&quot; unique_id=&quot;10006&quot;&gt;&lt;property id=&quot;20148&quot; value=&quot;5&quot;/&gt;&lt;property id=&quot;20300&quot; value=&quot;Slide 3 - &amp;quot;Thứ sáu ngày 22 tháng 2 năm 2013&amp;quot;&quot;/&gt;&lt;property id=&quot;20307&quot; value=&quot;278&quot;/&gt;&lt;/object&gt;&lt;object type=&quot;3&quot; unique_id=&quot;10007&quot;&gt;&lt;property id=&quot;20148&quot; value=&quot;5&quot;/&gt;&lt;property id=&quot;20300&quot; value=&quot;Slide 4 - &amp;quot;Thứ hai ngày 15 tháng 2 năm 2009&amp;quot;&quot;/&gt;&lt;property id=&quot;20307&quot; value=&quot;282&quot;/&gt;&lt;/object&gt;&lt;object type=&quot;3&quot; unique_id=&quot;10008&quot;&gt;&lt;property id=&quot;20148&quot; value=&quot;5&quot;/&gt;&lt;property id=&quot;20300&quot; value=&quot;Slide 5 - &amp;quot;&amp;#x0D;&amp;#x0A;Tập làm văn&amp;quot;&quot;/&gt;&lt;property id=&quot;20307&quot; value=&quot;258&quot;/&gt;&lt;/object&gt;&lt;object type=&quot;3&quot; unique_id=&quot;10009&quot;&gt;&lt;property id=&quot;20148&quot; value=&quot;5&quot;/&gt;&lt;property id=&quot;20300&quot; value=&quot;Slide 6&quot;/&gt;&lt;property id=&quot;20307&quot; value=&quot;281&quot;/&gt;&lt;/object&gt;&lt;/object&gt;&lt;/object&gt;&lt;/database&gt;"/>
</p:tagLst>
</file>

<file path=ppt/theme/theme1.xml><?xml version="1.0" encoding="utf-8"?>
<a:theme xmlns:a="http://schemas.openxmlformats.org/drawingml/2006/main" name="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2.xml><?xml version="1.0" encoding="utf-8"?>
<a:theme xmlns:a="http://schemas.openxmlformats.org/drawingml/2006/main" name="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heme1">
  <a:themeElements>
    <a:clrScheme name="1_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1_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1_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heme1" id="{67C682E8-115B-4B23-9C13-01D6F45D4D3B}" vid="{F8F838FC-75F6-4969-8AE8-FE999175E437}"/>
    </a:ext>
  </a:extLst>
</a:theme>
</file>

<file path=ppt/theme/theme4.xml><?xml version="1.0" encoding="utf-8"?>
<a:theme xmlns:a="http://schemas.openxmlformats.org/drawingml/2006/main" name="1_A000120140530B01PPBG">
  <a:themeElements>
    <a:clrScheme name="A000120140530B01PP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BABD3D"/>
      </a:accent1>
      <a:accent2>
        <a:srgbClr val="7DB359"/>
      </a:accent2>
      <a:accent3>
        <a:srgbClr val="FFFFFF"/>
      </a:accent3>
      <a:accent4>
        <a:srgbClr val="333436"/>
      </a:accent4>
      <a:accent5>
        <a:srgbClr val="D9DBAF"/>
      </a:accent5>
      <a:accent6>
        <a:srgbClr val="71A250"/>
      </a:accent6>
      <a:hlink>
        <a:srgbClr val="00B0F0"/>
      </a:hlink>
      <a:folHlink>
        <a:srgbClr val="AFB2B4"/>
      </a:folHlink>
    </a:clrScheme>
    <a:fontScheme name="A000120140530B01PPBG">
      <a:majorFont>
        <a:latin typeface="Arial Black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  <a:ea typeface="幼圆" pitchFamily="1" charset="-122"/>
          </a:defRPr>
        </a:defPPr>
      </a:lstStyle>
    </a:lnDef>
  </a:objectDefaults>
  <a:extraClrSchemeLst>
    <a:extraClrScheme>
      <a:clrScheme name="A000120140530B01PP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BABD3D"/>
        </a:accent1>
        <a:accent2>
          <a:srgbClr val="7DB359"/>
        </a:accent2>
        <a:accent3>
          <a:srgbClr val="FFFFFF"/>
        </a:accent3>
        <a:accent4>
          <a:srgbClr val="333436"/>
        </a:accent4>
        <a:accent5>
          <a:srgbClr val="D9DBAF"/>
        </a:accent5>
        <a:accent6>
          <a:srgbClr val="71A250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2688</TotalTime>
  <Words>196</Words>
  <Application>Microsoft Macintosh PowerPoint</Application>
  <PresentationFormat>Widescreen</PresentationFormat>
  <Paragraphs>29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幼圆</vt:lpstr>
      <vt:lpstr>Theme1</vt:lpstr>
      <vt:lpstr>A000120140530B01PPBG</vt:lpstr>
      <vt:lpstr>1_Theme1</vt:lpstr>
      <vt:lpstr>1_A000120140530B01PPBG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Anh Tuan</dc:creator>
  <cp:lastModifiedBy>xuanhieupd</cp:lastModifiedBy>
  <cp:revision>145</cp:revision>
  <dcterms:created xsi:type="dcterms:W3CDTF">2005-08-24T23:19:40Z</dcterms:created>
  <dcterms:modified xsi:type="dcterms:W3CDTF">2024-12-02T09:52:55Z</dcterms:modified>
</cp:coreProperties>
</file>