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8" r:id="rId6"/>
    <p:sldId id="272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6805-209E-4B8E-AC34-E5BDF7BD5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E89A8-377F-4315-869D-7DE8C9535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B9934-D30A-411C-B0A8-8524A744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5BC50-5B75-4D17-976E-C8CFED58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D495F-20F0-456C-93AF-362CFAFB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5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375E-AEB8-4F5E-BB88-045AD691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3B9B4-F0CC-46DF-A10F-CE403BE01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E37D-1739-47C0-849E-986E1656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FF7DA-381F-4D67-8A8E-F8C8442F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F6303-7DF2-4FE0-85AF-E83EEDFD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5CDFB5-57E7-4181-995C-7821DBDFC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CFFD1-8E12-4611-9635-E8A4DCBA9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C3DFD-51D1-4452-8E8B-4A1C384B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16954-5B7C-4456-8F5C-4CA70B6BD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7591-060E-410E-AD5D-602C487A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7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DC86B-C0DA-4101-95EC-4EC5C622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BC854-B235-43D6-9FE6-5C3C84CF2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C47C5-A7A1-4375-A88D-5699C6C01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F703-FC13-4896-9B36-998178D6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CC0E-1BF6-48D6-B631-18D8175C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3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E861-8A02-4674-AEDA-28E94623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1C843-0174-4D97-A2E3-8A9DA4BF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FFCF9-93A2-4883-BC43-CCA5D2DD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2B4FB-C13D-44B0-96EE-C5C9833C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27493-31EC-420E-BA9D-B3A05386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3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F0D1-6692-4344-BCF9-A063BC77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18547-2A7B-421D-A6FD-3228BFEFB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84BD1-8C48-46A4-93B5-DF38F6BA1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AE023-06E9-47F1-BDD0-436A75DC2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DB006-DD41-45E9-BA1B-D427AB69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79F6C-814B-4D8A-9FC3-ACC20F04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6DEDA-A383-4C8E-BC44-677C2715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F178F-8B33-4977-AD52-E7ABE73AD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F0A3A-F792-41B1-A235-30E8D7D04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7278F1-2AA0-4C9A-BD84-590EDAB7A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BB4DD1-4F19-42A3-91A5-39D766D07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744C35-DA50-4EE7-9856-751B1305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FF31D-D640-439F-A48F-25C57631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242F30-D5F7-4C6E-B7BE-30B8A53C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0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50D4-580B-4FE7-9205-AF1BD417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F4075-634C-4E13-8408-A402B3B2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A1A53-00DB-4166-8EE9-ED98322F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75A5E-8BC1-4A96-9A40-E7225E74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385CA-8C5F-4CDE-82EE-75BF8074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CDC15-22A7-4D87-BC5E-7DDA2C28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DFC20-85CF-4887-8B02-AC5FE6F6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0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9D69-021C-4CA5-A699-36D26E52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4D07D-79BC-470B-B1B3-EBA892DD5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C9D88-07B5-46E8-812F-1FF2CB70B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E9E58-5A5E-4654-A187-699CE043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682D9-5B02-4A5B-BFB1-D2F52875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1294A-9CC1-464C-806C-5FC24049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288A-766F-4379-9323-E60E68150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A3190-6595-4773-B17B-22DB4D3B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36E33-62AA-402D-AEDD-715960A63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0CBB7-C46A-4C37-B608-889A5E01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D3260-EBFF-4B68-9EB7-675875F9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32702-0544-4208-A65E-6768DBAE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FA85EC-881B-4EAC-9BDF-64D49CDD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D1A70-4AB7-443A-A39A-3B09820E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9A52C-385E-43F2-867A-03E6DFF63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A2E6F-B5EB-4C05-8C8A-5C29FF9C2959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B0298-7298-4EA1-966C-38D5AE0F5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29BC-A326-4BA3-BFF2-C881E834F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BA66-015B-48D5-85F4-E58BBCC46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0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2866967" y="2391278"/>
            <a:ext cx="78564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EC55A-557C-4CEE-89A4-417349AD2B02}"/>
              </a:ext>
            </a:extLst>
          </p:cNvPr>
          <p:cNvSpPr txBox="1"/>
          <p:nvPr/>
        </p:nvSpPr>
        <p:spPr>
          <a:xfrm>
            <a:off x="3144058" y="748145"/>
            <a:ext cx="7856451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LONG BIÊN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F596-C700-426A-8399-BE672AC46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Em Yeu Truong Em - Various Artists">
            <a:hlinkClick r:id="" action="ppaction://media"/>
            <a:extLst>
              <a:ext uri="{FF2B5EF4-FFF2-40B4-BE49-F238E27FC236}">
                <a16:creationId xmlns:a16="http://schemas.microsoft.com/office/drawing/2014/main" id="{08748E6F-AC9D-42F5-B94C-DB86816CFC8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21361487">
            <a:off x="-836612" y="6011863"/>
            <a:ext cx="406400" cy="406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D28AD8-1F06-48A0-B766-D009E413C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saturation sat="110000"/>
                    </a14:imgEffect>
                    <a14:imgEffect>
                      <a14:brightnessContrast bright="10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73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2793712" y="1604523"/>
            <a:ext cx="841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LỚP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02" y="1371600"/>
            <a:ext cx="10419378" cy="34848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1.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Sơ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thi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11 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/>
            </a:r>
            <a:b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</a:b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54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kế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hoạch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tuần</a:t>
            </a:r>
            <a:r>
              <a:rPr lang="en-US" sz="5400" b="1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12</a:t>
            </a:r>
            <a:endParaRPr lang="en-US" sz="54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FBE6D-F750-491A-B5D5-839D4059A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53"/>
            <a:ext cx="12192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8AD4E9-0968-4EA5-AFBA-B21F996BD37C}"/>
              </a:ext>
            </a:extLst>
          </p:cNvPr>
          <p:cNvSpPr/>
          <p:nvPr/>
        </p:nvSpPr>
        <p:spPr>
          <a:xfrm>
            <a:off x="2343149" y="671251"/>
            <a:ext cx="6867525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THƯ 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GIÃN</a:t>
            </a:r>
          </a:p>
        </p:txBody>
      </p:sp>
    </p:spTree>
    <p:extLst>
      <p:ext uri="{BB962C8B-B14F-4D97-AF65-F5344CB8AC3E}">
        <p14:creationId xmlns:p14="http://schemas.microsoft.com/office/powerpoint/2010/main" val="1109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00907E-C187-4D3B-9339-3C2E26F27014}"/>
              </a:ext>
            </a:extLst>
          </p:cNvPr>
          <p:cNvSpPr txBox="1">
            <a:spLocks/>
          </p:cNvSpPr>
          <p:nvPr/>
        </p:nvSpPr>
        <p:spPr>
          <a:xfrm>
            <a:off x="2258022" y="678247"/>
            <a:ext cx="8501149" cy="348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solidFill>
                  <a:srgbClr val="0000CC"/>
                </a:solidFill>
                <a:latin typeface="+mn-lt"/>
              </a:rPr>
              <a:t>2. </a:t>
            </a:r>
            <a:r>
              <a:rPr lang="vi-VN" sz="6600" b="1" smtClean="0">
                <a:solidFill>
                  <a:srgbClr val="0000CC"/>
                </a:solidFill>
                <a:latin typeface="+mn-lt"/>
              </a:rPr>
              <a:t>Trưng</a:t>
            </a:r>
            <a:r>
              <a:rPr lang="en-US" sz="6600" b="1" smtClean="0">
                <a:solidFill>
                  <a:srgbClr val="0000CC"/>
                </a:solidFill>
                <a:latin typeface="+mn-lt"/>
              </a:rPr>
              <a:t> bày sản phẩm “Góc tri ân”. </a:t>
            </a:r>
            <a:endParaRPr lang="en-US" sz="6600" b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8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677DF-D0DE-4F30-9855-72736B7453DB}"/>
              </a:ext>
            </a:extLst>
          </p:cNvPr>
          <p:cNvSpPr txBox="1">
            <a:spLocks/>
          </p:cNvSpPr>
          <p:nvPr/>
        </p:nvSpPr>
        <p:spPr>
          <a:xfrm>
            <a:off x="1334194" y="1378990"/>
            <a:ext cx="9209116" cy="348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Chia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thầy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cô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600" b="1" dirty="0" err="1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6600" b="1" dirty="0" smtClean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6600" b="1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7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91CAFA-D551-46BD-8A53-9A524FF777DA}"/>
              </a:ext>
            </a:extLst>
          </p:cNvPr>
          <p:cNvSpPr txBox="1">
            <a:spLocks/>
          </p:cNvSpPr>
          <p:nvPr/>
        </p:nvSpPr>
        <p:spPr>
          <a:xfrm>
            <a:off x="3217817" y="1329508"/>
            <a:ext cx="8129056" cy="3484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FFFF00"/>
                </a:solidFill>
                <a:latin typeface="+mn-lt"/>
              </a:rPr>
              <a:t>  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3. </a:t>
            </a:r>
            <a:r>
              <a:rPr lang="en-US" sz="9600" b="1" dirty="0" err="1">
                <a:latin typeface="Arial-SGK-TV" pitchFamily="2" charset="0"/>
                <a:cs typeface="Arial-SGK-TV" pitchFamily="2" charset="0"/>
              </a:rPr>
              <a:t>Đánh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latin typeface="Arial-SGK-TV" pitchFamily="2" charset="0"/>
                <a:cs typeface="Arial-SGK-TV" pitchFamily="2" charset="0"/>
              </a:rPr>
              <a:t>giá</a:t>
            </a:r>
            <a:r>
              <a:rPr lang="en-US" sz="9600" b="1" dirty="0">
                <a:latin typeface="Arial-SGK-TV" pitchFamily="2" charset="0"/>
                <a:cs typeface="Arial-SGK-TV" pitchFamily="2" charset="0"/>
              </a:rPr>
              <a:t>:</a:t>
            </a:r>
            <a:endParaRPr lang="en-US" sz="8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8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57</Words>
  <Application>Microsoft Office PowerPoint</Application>
  <PresentationFormat>Widescreen</PresentationFormat>
  <Paragraphs>10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1. Sơ kết thi đua tuần 11     Thảo luận kế hoạch tuần 12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21</cp:revision>
  <dcterms:created xsi:type="dcterms:W3CDTF">2020-08-17T10:28:37Z</dcterms:created>
  <dcterms:modified xsi:type="dcterms:W3CDTF">2024-12-02T08:09:46Z</dcterms:modified>
</cp:coreProperties>
</file>