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6" r:id="rId5"/>
    <p:sldId id="267" r:id="rId6"/>
    <p:sldId id="269" r:id="rId7"/>
    <p:sldId id="268" r:id="rId8"/>
    <p:sldId id="270" r:id="rId9"/>
    <p:sldId id="271" r:id="rId10"/>
    <p:sldId id="273" r:id="rId11"/>
    <p:sldId id="277" r:id="rId12"/>
    <p:sldId id="260" r:id="rId13"/>
    <p:sldId id="278" r:id="rId14"/>
    <p:sldId id="27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hiep" userId="4d8ae2e9faa7ba11" providerId="LiveId" clId="{5D760588-1A3E-4C7C-8529-2B9D9A13F7A3}"/>
    <pc:docChg chg="undo custSel addSld delSld modSld sldOrd">
      <pc:chgData name="nguyen hiep" userId="4d8ae2e9faa7ba11" providerId="LiveId" clId="{5D760588-1A3E-4C7C-8529-2B9D9A13F7A3}" dt="2022-10-20T04:40:13.650" v="1121" actId="14100"/>
      <pc:docMkLst>
        <pc:docMk/>
      </pc:docMkLst>
      <pc:sldChg chg="modSp mod">
        <pc:chgData name="nguyen hiep" userId="4d8ae2e9faa7ba11" providerId="LiveId" clId="{5D760588-1A3E-4C7C-8529-2B9D9A13F7A3}" dt="2022-10-20T04:29:09.297" v="1088" actId="1076"/>
        <pc:sldMkLst>
          <pc:docMk/>
          <pc:sldMk cId="2343034667" sldId="257"/>
        </pc:sldMkLst>
        <pc:picChg chg="mod">
          <ac:chgData name="nguyen hiep" userId="4d8ae2e9faa7ba11" providerId="LiveId" clId="{5D760588-1A3E-4C7C-8529-2B9D9A13F7A3}" dt="2022-10-20T04:29:09.297" v="1088" actId="1076"/>
          <ac:picMkLst>
            <pc:docMk/>
            <pc:sldMk cId="2343034667" sldId="257"/>
            <ac:picMk id="6" creationId="{B73A17DD-1802-A865-32C3-4B78775070A0}"/>
          </ac:picMkLst>
        </pc:picChg>
      </pc:sldChg>
      <pc:sldChg chg="ord">
        <pc:chgData name="nguyen hiep" userId="4d8ae2e9faa7ba11" providerId="LiveId" clId="{5D760588-1A3E-4C7C-8529-2B9D9A13F7A3}" dt="2022-10-20T03:09:49.969" v="1052"/>
        <pc:sldMkLst>
          <pc:docMk/>
          <pc:sldMk cId="1377440111" sldId="258"/>
        </pc:sldMkLst>
      </pc:sldChg>
      <pc:sldChg chg="modTransition">
        <pc:chgData name="nguyen hiep" userId="4d8ae2e9faa7ba11" providerId="LiveId" clId="{5D760588-1A3E-4C7C-8529-2B9D9A13F7A3}" dt="2022-10-19T17:17:16.976" v="199"/>
        <pc:sldMkLst>
          <pc:docMk/>
          <pc:sldMk cId="2713039576" sldId="259"/>
        </pc:sldMkLst>
      </pc:sldChg>
      <pc:sldChg chg="modTransition">
        <pc:chgData name="nguyen hiep" userId="4d8ae2e9faa7ba11" providerId="LiveId" clId="{5D760588-1A3E-4C7C-8529-2B9D9A13F7A3}" dt="2022-10-20T01:51:52.918" v="218"/>
        <pc:sldMkLst>
          <pc:docMk/>
          <pc:sldMk cId="963379305" sldId="261"/>
        </pc:sldMkLst>
      </pc:sldChg>
      <pc:sldChg chg="modTransition">
        <pc:chgData name="nguyen hiep" userId="4d8ae2e9faa7ba11" providerId="LiveId" clId="{5D760588-1A3E-4C7C-8529-2B9D9A13F7A3}" dt="2022-10-20T01:52:01.603" v="219"/>
        <pc:sldMkLst>
          <pc:docMk/>
          <pc:sldMk cId="751736592" sldId="262"/>
        </pc:sldMkLst>
      </pc:sldChg>
      <pc:sldChg chg="modTransition">
        <pc:chgData name="nguyen hiep" userId="4d8ae2e9faa7ba11" providerId="LiveId" clId="{5D760588-1A3E-4C7C-8529-2B9D9A13F7A3}" dt="2022-10-20T01:52:08.499" v="220"/>
        <pc:sldMkLst>
          <pc:docMk/>
          <pc:sldMk cId="2315957106" sldId="263"/>
        </pc:sldMkLst>
      </pc:sldChg>
      <pc:sldChg chg="modTransition">
        <pc:chgData name="nguyen hiep" userId="4d8ae2e9faa7ba11" providerId="LiveId" clId="{5D760588-1A3E-4C7C-8529-2B9D9A13F7A3}" dt="2022-10-19T17:17:21.990" v="200"/>
        <pc:sldMkLst>
          <pc:docMk/>
          <pc:sldMk cId="3738369218" sldId="264"/>
        </pc:sldMkLst>
      </pc:sldChg>
      <pc:sldChg chg="modTransition">
        <pc:chgData name="nguyen hiep" userId="4d8ae2e9faa7ba11" providerId="LiveId" clId="{5D760588-1A3E-4C7C-8529-2B9D9A13F7A3}" dt="2022-10-20T01:52:25.864" v="221"/>
        <pc:sldMkLst>
          <pc:docMk/>
          <pc:sldMk cId="873434644" sldId="265"/>
        </pc:sldMkLst>
      </pc:sldChg>
      <pc:sldChg chg="modSp mod modTransition">
        <pc:chgData name="nguyen hiep" userId="4d8ae2e9faa7ba11" providerId="LiveId" clId="{5D760588-1A3E-4C7C-8529-2B9D9A13F7A3}" dt="2022-10-20T01:52:37.310" v="223"/>
        <pc:sldMkLst>
          <pc:docMk/>
          <pc:sldMk cId="465392537" sldId="266"/>
        </pc:sldMkLst>
        <pc:picChg chg="mod">
          <ac:chgData name="nguyen hiep" userId="4d8ae2e9faa7ba11" providerId="LiveId" clId="{5D760588-1A3E-4C7C-8529-2B9D9A13F7A3}" dt="2022-10-20T01:51:30.295" v="217" actId="1076"/>
          <ac:picMkLst>
            <pc:docMk/>
            <pc:sldMk cId="465392537" sldId="266"/>
            <ac:picMk id="8" creationId="{0BDF3A67-2B25-6384-24F5-4B5B03503F92}"/>
          </ac:picMkLst>
        </pc:picChg>
      </pc:sldChg>
      <pc:sldChg chg="modSp mod modTransition modAnim">
        <pc:chgData name="nguyen hiep" userId="4d8ae2e9faa7ba11" providerId="LiveId" clId="{5D760588-1A3E-4C7C-8529-2B9D9A13F7A3}" dt="2022-10-20T03:13:07.174" v="1058"/>
        <pc:sldMkLst>
          <pc:docMk/>
          <pc:sldMk cId="1004372985" sldId="267"/>
        </pc:sldMkLst>
        <pc:picChg chg="mod">
          <ac:chgData name="nguyen hiep" userId="4d8ae2e9faa7ba11" providerId="LiveId" clId="{5D760588-1A3E-4C7C-8529-2B9D9A13F7A3}" dt="2022-10-20T03:12:19.063" v="1054" actId="1076"/>
          <ac:picMkLst>
            <pc:docMk/>
            <pc:sldMk cId="1004372985" sldId="267"/>
            <ac:picMk id="5" creationId="{7C5854D7-C23D-7FB7-8C58-49D8E44FC56F}"/>
          </ac:picMkLst>
        </pc:picChg>
      </pc:sldChg>
      <pc:sldChg chg="addSp delSp modSp mod modTransition">
        <pc:chgData name="nguyen hiep" userId="4d8ae2e9faa7ba11" providerId="LiveId" clId="{5D760588-1A3E-4C7C-8529-2B9D9A13F7A3}" dt="2022-10-19T17:18:06.545" v="205"/>
        <pc:sldMkLst>
          <pc:docMk/>
          <pc:sldMk cId="1249327088" sldId="268"/>
        </pc:sldMkLst>
        <pc:spChg chg="del">
          <ac:chgData name="nguyen hiep" userId="4d8ae2e9faa7ba11" providerId="LiveId" clId="{5D760588-1A3E-4C7C-8529-2B9D9A13F7A3}" dt="2022-10-19T17:07:38.451" v="0" actId="931"/>
          <ac:spMkLst>
            <pc:docMk/>
            <pc:sldMk cId="1249327088" sldId="268"/>
            <ac:spMk id="3" creationId="{95252F4F-A0E7-71BF-11B4-DED6BA6867BD}"/>
          </ac:spMkLst>
        </pc:spChg>
        <pc:picChg chg="add mod">
          <ac:chgData name="nguyen hiep" userId="4d8ae2e9faa7ba11" providerId="LiveId" clId="{5D760588-1A3E-4C7C-8529-2B9D9A13F7A3}" dt="2022-10-19T17:07:57.313" v="4" actId="14100"/>
          <ac:picMkLst>
            <pc:docMk/>
            <pc:sldMk cId="1249327088" sldId="268"/>
            <ac:picMk id="5" creationId="{3B4DF56F-A223-EDC4-14CD-789A9F036F21}"/>
          </ac:picMkLst>
        </pc:picChg>
      </pc:sldChg>
      <pc:sldChg chg="modSp modTransition">
        <pc:chgData name="nguyen hiep" userId="4d8ae2e9faa7ba11" providerId="LiveId" clId="{5D760588-1A3E-4C7C-8529-2B9D9A13F7A3}" dt="2022-10-20T03:15:17.631" v="1059" actId="207"/>
        <pc:sldMkLst>
          <pc:docMk/>
          <pc:sldMk cId="1956517767" sldId="269"/>
        </pc:sldMkLst>
        <pc:spChg chg="mod">
          <ac:chgData name="nguyen hiep" userId="4d8ae2e9faa7ba11" providerId="LiveId" clId="{5D760588-1A3E-4C7C-8529-2B9D9A13F7A3}" dt="2022-10-20T03:15:17.631" v="1059" actId="207"/>
          <ac:spMkLst>
            <pc:docMk/>
            <pc:sldMk cId="1956517767" sldId="269"/>
            <ac:spMk id="5" creationId="{547B30C0-4FBC-1208-816A-EC2711AF8260}"/>
          </ac:spMkLst>
        </pc:spChg>
      </pc:sldChg>
      <pc:sldChg chg="delSp modSp new mod modTransition setBg modAnim">
        <pc:chgData name="nguyen hiep" userId="4d8ae2e9faa7ba11" providerId="LiveId" clId="{5D760588-1A3E-4C7C-8529-2B9D9A13F7A3}" dt="2022-10-19T17:18:25.611" v="209"/>
        <pc:sldMkLst>
          <pc:docMk/>
          <pc:sldMk cId="868614857" sldId="270"/>
        </pc:sldMkLst>
        <pc:spChg chg="mod">
          <ac:chgData name="nguyen hiep" userId="4d8ae2e9faa7ba11" providerId="LiveId" clId="{5D760588-1A3E-4C7C-8529-2B9D9A13F7A3}" dt="2022-10-19T17:16:53.866" v="195" actId="207"/>
          <ac:spMkLst>
            <pc:docMk/>
            <pc:sldMk cId="868614857" sldId="270"/>
            <ac:spMk id="2" creationId="{285330E5-20BF-898D-6B0D-A5A3767F35CE}"/>
          </ac:spMkLst>
        </pc:spChg>
        <pc:spChg chg="del">
          <ac:chgData name="nguyen hiep" userId="4d8ae2e9faa7ba11" providerId="LiveId" clId="{5D760588-1A3E-4C7C-8529-2B9D9A13F7A3}" dt="2022-10-19T17:08:38.258" v="6" actId="478"/>
          <ac:spMkLst>
            <pc:docMk/>
            <pc:sldMk cId="868614857" sldId="270"/>
            <ac:spMk id="3" creationId="{FA1C34B6-FB97-A688-4EFE-392BCD4DB906}"/>
          </ac:spMkLst>
        </pc:spChg>
      </pc:sldChg>
      <pc:sldChg chg="addSp delSp modSp new mod modTransition setBg modAnim">
        <pc:chgData name="nguyen hiep" userId="4d8ae2e9faa7ba11" providerId="LiveId" clId="{5D760588-1A3E-4C7C-8529-2B9D9A13F7A3}" dt="2022-10-20T02:42:11.242" v="578" actId="14100"/>
        <pc:sldMkLst>
          <pc:docMk/>
          <pc:sldMk cId="2594897822" sldId="271"/>
        </pc:sldMkLst>
        <pc:spChg chg="del">
          <ac:chgData name="nguyen hiep" userId="4d8ae2e9faa7ba11" providerId="LiveId" clId="{5D760588-1A3E-4C7C-8529-2B9D9A13F7A3}" dt="2022-10-20T02:42:04.652" v="577" actId="478"/>
          <ac:spMkLst>
            <pc:docMk/>
            <pc:sldMk cId="2594897822" sldId="271"/>
            <ac:spMk id="2" creationId="{6806FF1A-2934-68BF-3963-61F9F337A757}"/>
          </ac:spMkLst>
        </pc:spChg>
        <pc:spChg chg="add del mod">
          <ac:chgData name="nguyen hiep" userId="4d8ae2e9faa7ba11" providerId="LiveId" clId="{5D760588-1A3E-4C7C-8529-2B9D9A13F7A3}" dt="2022-10-20T02:36:44.592" v="496" actId="1076"/>
          <ac:spMkLst>
            <pc:docMk/>
            <pc:sldMk cId="2594897822" sldId="271"/>
            <ac:spMk id="3" creationId="{49C8171B-121A-0FAF-0E1B-B50A8B3C92B8}"/>
          </ac:spMkLst>
        </pc:spChg>
        <pc:spChg chg="del">
          <ac:chgData name="nguyen hiep" userId="4d8ae2e9faa7ba11" providerId="LiveId" clId="{5D760588-1A3E-4C7C-8529-2B9D9A13F7A3}" dt="2022-10-19T17:34:23.334" v="211" actId="931"/>
          <ac:spMkLst>
            <pc:docMk/>
            <pc:sldMk cId="2594897822" sldId="271"/>
            <ac:spMk id="3" creationId="{77D4049A-505E-2DC2-8C52-05985E3B64B7}"/>
          </ac:spMkLst>
        </pc:spChg>
        <pc:spChg chg="add del mod">
          <ac:chgData name="nguyen hiep" userId="4d8ae2e9faa7ba11" providerId="LiveId" clId="{5D760588-1A3E-4C7C-8529-2B9D9A13F7A3}" dt="2022-10-20T01:58:55.793" v="295" actId="478"/>
          <ac:spMkLst>
            <pc:docMk/>
            <pc:sldMk cId="2594897822" sldId="271"/>
            <ac:spMk id="4" creationId="{657DC5E7-3B80-5C3C-F1AD-688DB36003DD}"/>
          </ac:spMkLst>
        </pc:spChg>
        <pc:spChg chg="add del mod">
          <ac:chgData name="nguyen hiep" userId="4d8ae2e9faa7ba11" providerId="LiveId" clId="{5D760588-1A3E-4C7C-8529-2B9D9A13F7A3}" dt="2022-10-20T02:21:14.170" v="370" actId="478"/>
          <ac:spMkLst>
            <pc:docMk/>
            <pc:sldMk cId="2594897822" sldId="271"/>
            <ac:spMk id="6" creationId="{E80F47E4-844E-2DDE-98FB-BEF71F7B0A01}"/>
          </ac:spMkLst>
        </pc:spChg>
        <pc:picChg chg="add mod">
          <ac:chgData name="nguyen hiep" userId="4d8ae2e9faa7ba11" providerId="LiveId" clId="{5D760588-1A3E-4C7C-8529-2B9D9A13F7A3}" dt="2022-10-20T02:42:11.242" v="578" actId="14100"/>
          <ac:picMkLst>
            <pc:docMk/>
            <pc:sldMk cId="2594897822" sldId="271"/>
            <ac:picMk id="5" creationId="{B462E324-91A0-AF13-C808-A8DBC3734A9E}"/>
          </ac:picMkLst>
        </pc:picChg>
        <pc:picChg chg="add mod">
          <ac:chgData name="nguyen hiep" userId="4d8ae2e9faa7ba11" providerId="LiveId" clId="{5D760588-1A3E-4C7C-8529-2B9D9A13F7A3}" dt="2022-10-20T02:40:27.113" v="564" actId="1076"/>
          <ac:picMkLst>
            <pc:docMk/>
            <pc:sldMk cId="2594897822" sldId="271"/>
            <ac:picMk id="8" creationId="{BAD55141-1718-BEDA-ECB7-B66887B9A54A}"/>
          </ac:picMkLst>
        </pc:picChg>
        <pc:picChg chg="add del mod">
          <ac:chgData name="nguyen hiep" userId="4d8ae2e9faa7ba11" providerId="LiveId" clId="{5D760588-1A3E-4C7C-8529-2B9D9A13F7A3}" dt="2022-10-20T02:41:16.455" v="570" actId="478"/>
          <ac:picMkLst>
            <pc:docMk/>
            <pc:sldMk cId="2594897822" sldId="271"/>
            <ac:picMk id="10" creationId="{BF91A6BB-3005-0653-B4FB-62AC750683C7}"/>
          </ac:picMkLst>
        </pc:picChg>
        <pc:picChg chg="add del mod">
          <ac:chgData name="nguyen hiep" userId="4d8ae2e9faa7ba11" providerId="LiveId" clId="{5D760588-1A3E-4C7C-8529-2B9D9A13F7A3}" dt="2022-10-20T02:41:44.313" v="575" actId="478"/>
          <ac:picMkLst>
            <pc:docMk/>
            <pc:sldMk cId="2594897822" sldId="271"/>
            <ac:picMk id="11" creationId="{F30C4592-8B70-AE70-AFB1-BF71EEECB0B0}"/>
          </ac:picMkLst>
        </pc:picChg>
        <pc:picChg chg="add mod">
          <ac:chgData name="nguyen hiep" userId="4d8ae2e9faa7ba11" providerId="LiveId" clId="{5D760588-1A3E-4C7C-8529-2B9D9A13F7A3}" dt="2022-10-20T02:41:51.094" v="576" actId="1076"/>
          <ac:picMkLst>
            <pc:docMk/>
            <pc:sldMk cId="2594897822" sldId="271"/>
            <ac:picMk id="12" creationId="{0A212036-F69A-F1A8-EE12-BEC79101A34E}"/>
          </ac:picMkLst>
        </pc:picChg>
      </pc:sldChg>
      <pc:sldChg chg="addSp delSp modSp new mod setBg">
        <pc:chgData name="nguyen hiep" userId="4d8ae2e9faa7ba11" providerId="LiveId" clId="{5D760588-1A3E-4C7C-8529-2B9D9A13F7A3}" dt="2022-10-20T03:07:08.409" v="994" actId="1076"/>
        <pc:sldMkLst>
          <pc:docMk/>
          <pc:sldMk cId="2451065997" sldId="272"/>
        </pc:sldMkLst>
        <pc:spChg chg="del mod">
          <ac:chgData name="nguyen hiep" userId="4d8ae2e9faa7ba11" providerId="LiveId" clId="{5D760588-1A3E-4C7C-8529-2B9D9A13F7A3}" dt="2022-10-20T02:34:28.943" v="476" actId="478"/>
          <ac:spMkLst>
            <pc:docMk/>
            <pc:sldMk cId="2451065997" sldId="272"/>
            <ac:spMk id="2" creationId="{3BD31D7B-1312-5FD3-4EB2-7893A70C1FC0}"/>
          </ac:spMkLst>
        </pc:spChg>
        <pc:spChg chg="del">
          <ac:chgData name="nguyen hiep" userId="4d8ae2e9faa7ba11" providerId="LiveId" clId="{5D760588-1A3E-4C7C-8529-2B9D9A13F7A3}" dt="2022-10-20T02:27:55.905" v="415" actId="478"/>
          <ac:spMkLst>
            <pc:docMk/>
            <pc:sldMk cId="2451065997" sldId="272"/>
            <ac:spMk id="3" creationId="{DE0D1C2E-6758-EFF2-0AF2-2F1C90C2CA59}"/>
          </ac:spMkLst>
        </pc:spChg>
        <pc:spChg chg="add mod">
          <ac:chgData name="nguyen hiep" userId="4d8ae2e9faa7ba11" providerId="LiveId" clId="{5D760588-1A3E-4C7C-8529-2B9D9A13F7A3}" dt="2022-10-20T03:06:40.841" v="992" actId="1076"/>
          <ac:spMkLst>
            <pc:docMk/>
            <pc:sldMk cId="2451065997" sldId="272"/>
            <ac:spMk id="4" creationId="{32C33853-CAD2-136F-5274-3AA12AC1064B}"/>
          </ac:spMkLst>
        </pc:spChg>
        <pc:spChg chg="add del mod">
          <ac:chgData name="nguyen hiep" userId="4d8ae2e9faa7ba11" providerId="LiveId" clId="{5D760588-1A3E-4C7C-8529-2B9D9A13F7A3}" dt="2022-10-20T02:59:35.828" v="829"/>
          <ac:spMkLst>
            <pc:docMk/>
            <pc:sldMk cId="2451065997" sldId="272"/>
            <ac:spMk id="5" creationId="{299F1292-DAC2-3944-B72B-A8CE01883DF8}"/>
          </ac:spMkLst>
        </pc:spChg>
        <pc:spChg chg="add mod">
          <ac:chgData name="nguyen hiep" userId="4d8ae2e9faa7ba11" providerId="LiveId" clId="{5D760588-1A3E-4C7C-8529-2B9D9A13F7A3}" dt="2022-10-20T03:07:08.409" v="994" actId="1076"/>
          <ac:spMkLst>
            <pc:docMk/>
            <pc:sldMk cId="2451065997" sldId="272"/>
            <ac:spMk id="6" creationId="{2265FFD4-B5FB-CD8D-C640-B3D6B988827F}"/>
          </ac:spMkLst>
        </pc:spChg>
      </pc:sldChg>
      <pc:sldChg chg="new del">
        <pc:chgData name="nguyen hiep" userId="4d8ae2e9faa7ba11" providerId="LiveId" clId="{5D760588-1A3E-4C7C-8529-2B9D9A13F7A3}" dt="2022-10-20T02:17:39.211" v="303" actId="680"/>
        <pc:sldMkLst>
          <pc:docMk/>
          <pc:sldMk cId="3972864345" sldId="272"/>
        </pc:sldMkLst>
      </pc:sldChg>
      <pc:sldChg chg="addSp delSp modSp new mod setBg modAnim">
        <pc:chgData name="nguyen hiep" userId="4d8ae2e9faa7ba11" providerId="LiveId" clId="{5D760588-1A3E-4C7C-8529-2B9D9A13F7A3}" dt="2022-10-20T04:28:25.422" v="1087" actId="207"/>
        <pc:sldMkLst>
          <pc:docMk/>
          <pc:sldMk cId="3261218543" sldId="273"/>
        </pc:sldMkLst>
        <pc:spChg chg="mod">
          <ac:chgData name="nguyen hiep" userId="4d8ae2e9faa7ba11" providerId="LiveId" clId="{5D760588-1A3E-4C7C-8529-2B9D9A13F7A3}" dt="2022-10-20T04:28:25.422" v="1087" actId="207"/>
          <ac:spMkLst>
            <pc:docMk/>
            <pc:sldMk cId="3261218543" sldId="273"/>
            <ac:spMk id="2" creationId="{25CA4EBE-D9D7-A77E-63D7-BCCE9AB34920}"/>
          </ac:spMkLst>
        </pc:spChg>
        <pc:spChg chg="del mod">
          <ac:chgData name="nguyen hiep" userId="4d8ae2e9faa7ba11" providerId="LiveId" clId="{5D760588-1A3E-4C7C-8529-2B9D9A13F7A3}" dt="2022-10-20T02:43:04.523" v="582" actId="478"/>
          <ac:spMkLst>
            <pc:docMk/>
            <pc:sldMk cId="3261218543" sldId="273"/>
            <ac:spMk id="3" creationId="{2D283848-64D3-724F-84A0-2AD2F2B9AC40}"/>
          </ac:spMkLst>
        </pc:spChg>
        <pc:graphicFrameChg chg="add del modGraphic">
          <ac:chgData name="nguyen hiep" userId="4d8ae2e9faa7ba11" providerId="LiveId" clId="{5D760588-1A3E-4C7C-8529-2B9D9A13F7A3}" dt="2022-10-20T02:43:07.592" v="583" actId="478"/>
          <ac:graphicFrameMkLst>
            <pc:docMk/>
            <pc:sldMk cId="3261218543" sldId="273"/>
            <ac:graphicFrameMk id="5" creationId="{AF21EE4B-1949-03E6-E92F-759613E66DF9}"/>
          </ac:graphicFrameMkLst>
        </pc:graphicFrameChg>
        <pc:picChg chg="add mod">
          <ac:chgData name="nguyen hiep" userId="4d8ae2e9faa7ba11" providerId="LiveId" clId="{5D760588-1A3E-4C7C-8529-2B9D9A13F7A3}" dt="2022-10-20T04:26:52.857" v="1071" actId="1076"/>
          <ac:picMkLst>
            <pc:docMk/>
            <pc:sldMk cId="3261218543" sldId="273"/>
            <ac:picMk id="4" creationId="{33742B62-2281-1BCC-2B88-39C30B7AF550}"/>
          </ac:picMkLst>
        </pc:picChg>
        <pc:picChg chg="add mod">
          <ac:chgData name="nguyen hiep" userId="4d8ae2e9faa7ba11" providerId="LiveId" clId="{5D760588-1A3E-4C7C-8529-2B9D9A13F7A3}" dt="2022-10-20T04:27:35.268" v="1081" actId="14100"/>
          <ac:picMkLst>
            <pc:docMk/>
            <pc:sldMk cId="3261218543" sldId="273"/>
            <ac:picMk id="6" creationId="{8C03D182-7319-685F-E311-CEEB4E00C094}"/>
          </ac:picMkLst>
        </pc:picChg>
      </pc:sldChg>
      <pc:sldChg chg="addSp delSp modSp new mod">
        <pc:chgData name="nguyen hiep" userId="4d8ae2e9faa7ba11" providerId="LiveId" clId="{5D760588-1A3E-4C7C-8529-2B9D9A13F7A3}" dt="2022-10-20T04:40:13.650" v="1121" actId="14100"/>
        <pc:sldMkLst>
          <pc:docMk/>
          <pc:sldMk cId="206956670" sldId="274"/>
        </pc:sldMkLst>
        <pc:spChg chg="mod">
          <ac:chgData name="nguyen hiep" userId="4d8ae2e9faa7ba11" providerId="LiveId" clId="{5D760588-1A3E-4C7C-8529-2B9D9A13F7A3}" dt="2022-10-20T03:08:38.041" v="1050" actId="20577"/>
          <ac:spMkLst>
            <pc:docMk/>
            <pc:sldMk cId="206956670" sldId="274"/>
            <ac:spMk id="2" creationId="{2EC8E72C-8AE2-DAE6-9BA3-D5D727D948AA}"/>
          </ac:spMkLst>
        </pc:spChg>
        <pc:spChg chg="del">
          <ac:chgData name="nguyen hiep" userId="4d8ae2e9faa7ba11" providerId="LiveId" clId="{5D760588-1A3E-4C7C-8529-2B9D9A13F7A3}" dt="2022-10-20T04:33:38.306" v="1089" actId="931"/>
          <ac:spMkLst>
            <pc:docMk/>
            <pc:sldMk cId="206956670" sldId="274"/>
            <ac:spMk id="3" creationId="{D8F6341F-BE90-803D-6E17-60EE6A31FDA9}"/>
          </ac:spMkLst>
        </pc:spChg>
        <pc:spChg chg="add del mod">
          <ac:chgData name="nguyen hiep" userId="4d8ae2e9faa7ba11" providerId="LiveId" clId="{5D760588-1A3E-4C7C-8529-2B9D9A13F7A3}" dt="2022-10-20T04:37:50.358" v="1091" actId="931"/>
          <ac:spMkLst>
            <pc:docMk/>
            <pc:sldMk cId="206956670" sldId="274"/>
            <ac:spMk id="7" creationId="{A87DCE80-5B56-439D-C755-6AF89C1B7A4F}"/>
          </ac:spMkLst>
        </pc:spChg>
        <pc:picChg chg="add del mod">
          <ac:chgData name="nguyen hiep" userId="4d8ae2e9faa7ba11" providerId="LiveId" clId="{5D760588-1A3E-4C7C-8529-2B9D9A13F7A3}" dt="2022-10-20T04:33:40.426" v="1090" actId="478"/>
          <ac:picMkLst>
            <pc:docMk/>
            <pc:sldMk cId="206956670" sldId="274"/>
            <ac:picMk id="5" creationId="{3049BFF0-D363-9A04-E299-8EC052515100}"/>
          </ac:picMkLst>
        </pc:picChg>
        <pc:picChg chg="add mod">
          <ac:chgData name="nguyen hiep" userId="4d8ae2e9faa7ba11" providerId="LiveId" clId="{5D760588-1A3E-4C7C-8529-2B9D9A13F7A3}" dt="2022-10-20T04:40:13.650" v="1121" actId="14100"/>
          <ac:picMkLst>
            <pc:docMk/>
            <pc:sldMk cId="206956670" sldId="274"/>
            <ac:picMk id="9" creationId="{5B4AB725-AA09-8CB3-FB26-30E2FCF76984}"/>
          </ac:picMkLst>
        </pc:picChg>
        <pc:picChg chg="add mod">
          <ac:chgData name="nguyen hiep" userId="4d8ae2e9faa7ba11" providerId="LiveId" clId="{5D760588-1A3E-4C7C-8529-2B9D9A13F7A3}" dt="2022-10-20T04:40:08.596" v="1120" actId="14100"/>
          <ac:picMkLst>
            <pc:docMk/>
            <pc:sldMk cId="206956670" sldId="274"/>
            <ac:picMk id="11" creationId="{644041A8-BA50-4529-854C-B7874CC4C9C9}"/>
          </ac:picMkLst>
        </pc:picChg>
        <pc:picChg chg="add mod">
          <ac:chgData name="nguyen hiep" userId="4d8ae2e9faa7ba11" providerId="LiveId" clId="{5D760588-1A3E-4C7C-8529-2B9D9A13F7A3}" dt="2022-10-20T04:38:51.568" v="1101" actId="14100"/>
          <ac:picMkLst>
            <pc:docMk/>
            <pc:sldMk cId="206956670" sldId="274"/>
            <ac:picMk id="13" creationId="{14ED16A4-F7E7-0FDD-91E8-7C9A5968D9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1277-6442-79E9-3931-DD57C254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81BAD-BB99-668B-5B3E-2C0A9F88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1419D-19D1-509E-8300-5C237BF9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B590-47E6-B9E9-A4D5-814004E2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32082-CECD-14F5-CF69-559F3EF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881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53AD-2730-DCB7-F5EB-DFFDEF05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F45DA-735E-CC42-64D1-00F0B94A6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8FC85-FDEB-5CB3-1868-DBEEA6EA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10E19-CE70-3DA0-9F69-4A2E1A22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2D893-E6F4-97A7-0A76-3AB7C714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656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6A7B6-FB2F-E538-F603-7B2DD7373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60F83-A289-E210-418B-461912976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8CD92-2656-9A53-7D3F-5C04AC80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C9894-249B-1D14-E1B8-E4326227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7B4BD-22D6-2231-C658-D9891787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40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56A0-F747-D18C-8657-CC739F3C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61C6-2339-B5D4-9B76-78D75175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3F66-F396-69C5-572E-943B850A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9D4D-7CFB-C3AB-A30B-EDFA425D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724F4-915A-1EEF-4E7E-B41C134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65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B87A-24A1-83CF-B80F-59A05846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1A6EB-5D64-103C-A4DE-F4148FCCE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501FA-19E7-9EBF-6777-3BD7A539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6C93E-849D-F877-0502-2DBB2688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9A61A-95C8-CDEA-12D4-5CB1E458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10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7289-9FAC-2976-037F-F8B2C28F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2D6B2-2A33-CEAD-7B45-0FE26E460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F5A5-A005-246C-EB4B-CCB9393E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E2A5D-1D91-2473-9D74-D7FB3B06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5B5FE-7D82-7A3F-558A-85A78903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6AF80-BDB9-AF41-FE40-90B1C57E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399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5E01-A749-661A-F0AD-E1049D5A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8F5E3-CAA3-C9DE-AEEA-8F839838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C0F70-5CC4-379C-D565-5C23E352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20EC0-5906-9F3E-5FF0-710961450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50FDC-2E70-ADA9-D49B-844EAF1F7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A9CA4-BC4F-8204-3E99-F881ED9A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B473E-A3EA-1F24-9D77-DD373D97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2B90C-44D5-9447-9846-C3C5949D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802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149B-FB3D-35DA-E701-90247723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201F0-5133-579C-6E59-3EA72272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03EF1-9E49-9169-88B8-A183E251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1AA28-D32B-C751-38A7-2640A41F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824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4972A-6443-EE94-FBFC-C04A0EDD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01369-9995-0E69-8806-F562902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A7860-9F6B-246D-44B8-CD1D3936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217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411D-2341-419C-3725-AB4B26A7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3F98-9ABE-27EB-0498-B5C34AD7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A251E-6624-2E9D-E1A3-B18B3DF2D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FA196-5CD9-644E-BA88-5A229682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00CED-BCAC-82C2-299B-BF611A68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9447E-10F8-8AD3-3778-5B2CF6A7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70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2B6B-DC23-7746-B501-7667620E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31DBF-8306-81EE-976A-AA4260238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4AF10-F5AC-2465-7F82-585BEA56E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CEDAC-8EFA-6BBE-9112-230A3117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712DA-6E5B-7235-2286-BAF9C9DF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3D0EE-5581-7946-2955-0B6AD51F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712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20E8B-16EC-E3DD-5335-E805C7C2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8404F-A9BB-8D1C-E057-D83B511D0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0014A-2FDE-FD77-92AA-34C1393B8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1564-191D-4EFC-A2E6-AC0033707845}" type="datetimeFigureOut">
              <a:rPr lang="en-ID" smtClean="0"/>
              <a:t>02/12/24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200B-BF8B-E7C9-D478-22A9612EC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12415-ED04-BFB7-99D4-AAF80312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939F-183C-40E0-8838-C0FCE130CE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44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image" Target="../media/image20.gif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image" Target="../media/image20.gif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C1E1-0E8D-542B-41A9-D91D077D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640"/>
            <a:ext cx="10515600" cy="4643120"/>
          </a:xfrm>
          <a:ln>
            <a:solidFill>
              <a:srgbClr val="FF0000"/>
            </a:solidFill>
          </a:ln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1A3</a:t>
            </a:r>
            <a:endParaRPr lang="en-ID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FD3E07-97E4-01BB-CF58-776F859A6490}"/>
              </a:ext>
            </a:extLst>
          </p:cNvPr>
          <p:cNvSpPr/>
          <p:nvPr/>
        </p:nvSpPr>
        <p:spPr>
          <a:xfrm>
            <a:off x="2306661" y="3748787"/>
            <a:ext cx="7578677" cy="15036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GV: NGUYỄN THỊ PHƯƠNG ANH</a:t>
            </a:r>
            <a:endParaRPr lang="en-ID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B73A17DD-1802-A865-32C3-4B787750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013"/>
            <a:ext cx="1723993" cy="1466213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74E6AEA1-4D9E-D494-8B97-8923428E3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198" y="110013"/>
            <a:ext cx="1482494" cy="1239201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5A30F774-66F3-A02E-B384-31BC2FBB7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52" y="5222650"/>
            <a:ext cx="11691248" cy="1635350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7A57486E-6F8C-B6EA-6C5C-DAD08AC67192}"/>
              </a:ext>
            </a:extLst>
          </p:cNvPr>
          <p:cNvGrpSpPr/>
          <p:nvPr/>
        </p:nvGrpSpPr>
        <p:grpSpPr>
          <a:xfrm rot="6329695" flipH="1">
            <a:off x="8545747" y="4266549"/>
            <a:ext cx="1267341" cy="865607"/>
            <a:chOff x="9015984" y="2528554"/>
            <a:chExt cx="2157344" cy="1473489"/>
          </a:xfrm>
        </p:grpSpPr>
        <p:sp>
          <p:nvSpPr>
            <p:cNvPr id="10" name="Freeform 166">
              <a:extLst>
                <a:ext uri="{FF2B5EF4-FFF2-40B4-BE49-F238E27FC236}">
                  <a16:creationId xmlns:a16="http://schemas.microsoft.com/office/drawing/2014/main" id="{90467806-62FF-39D6-F90D-6BDBDC311260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67">
              <a:extLst>
                <a:ext uri="{FF2B5EF4-FFF2-40B4-BE49-F238E27FC236}">
                  <a16:creationId xmlns:a16="http://schemas.microsoft.com/office/drawing/2014/main" id="{267F7EC6-E05D-EFBD-5832-CB757A5C9595}"/>
                </a:ext>
              </a:extLst>
            </p:cNvPr>
            <p:cNvSpPr/>
            <p:nvPr/>
          </p:nvSpPr>
          <p:spPr bwMode="auto">
            <a:xfrm>
              <a:off x="9928562" y="2794852"/>
              <a:ext cx="954445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68">
              <a:extLst>
                <a:ext uri="{FF2B5EF4-FFF2-40B4-BE49-F238E27FC236}">
                  <a16:creationId xmlns:a16="http://schemas.microsoft.com/office/drawing/2014/main" id="{3024C7E7-AD66-5365-6ABD-8DB24701A896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69">
              <a:extLst>
                <a:ext uri="{FF2B5EF4-FFF2-40B4-BE49-F238E27FC236}">
                  <a16:creationId xmlns:a16="http://schemas.microsoft.com/office/drawing/2014/main" id="{40A14E98-2DA1-C6F1-65FD-600D0DDEA388}"/>
                </a:ext>
              </a:extLst>
            </p:cNvPr>
            <p:cNvSpPr/>
            <p:nvPr/>
          </p:nvSpPr>
          <p:spPr bwMode="auto">
            <a:xfrm>
              <a:off x="9274916" y="315112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0">
              <a:extLst>
                <a:ext uri="{FF2B5EF4-FFF2-40B4-BE49-F238E27FC236}">
                  <a16:creationId xmlns:a16="http://schemas.microsoft.com/office/drawing/2014/main" id="{B0323549-B83D-A85D-5B08-25CBB3170F4F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75">
              <a:extLst>
                <a:ext uri="{FF2B5EF4-FFF2-40B4-BE49-F238E27FC236}">
                  <a16:creationId xmlns:a16="http://schemas.microsoft.com/office/drawing/2014/main" id="{F1885FAF-4E70-C5B1-C0DB-9994A2279C66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76">
              <a:extLst>
                <a:ext uri="{FF2B5EF4-FFF2-40B4-BE49-F238E27FC236}">
                  <a16:creationId xmlns:a16="http://schemas.microsoft.com/office/drawing/2014/main" id="{5F441827-EA93-7BEA-9864-C2CF7AD53225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77">
              <a:extLst>
                <a:ext uri="{FF2B5EF4-FFF2-40B4-BE49-F238E27FC236}">
                  <a16:creationId xmlns:a16="http://schemas.microsoft.com/office/drawing/2014/main" id="{74AF2C9D-91E8-D1D1-5064-37DE5DD30B1E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8">
              <a:extLst>
                <a:ext uri="{FF2B5EF4-FFF2-40B4-BE49-F238E27FC236}">
                  <a16:creationId xmlns:a16="http://schemas.microsoft.com/office/drawing/2014/main" id="{2B6EEAA9-BBE6-F5D2-16E2-853C92C5EFB8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79">
              <a:extLst>
                <a:ext uri="{FF2B5EF4-FFF2-40B4-BE49-F238E27FC236}">
                  <a16:creationId xmlns:a16="http://schemas.microsoft.com/office/drawing/2014/main" id="{6157B6F2-1F0B-F766-DDCA-2E6DB2EBE5C2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034667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4EBE-D9D7-A77E-63D7-BCCE9AB3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741" y="3214838"/>
            <a:ext cx="4793381" cy="3262964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luôn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tâm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giúp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vừa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42B62-2281-1BCC-2B88-39C30B7AF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2" y="907180"/>
            <a:ext cx="4974336" cy="26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03D182-7319-685F-E311-CEEB4E00C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35" y="1078029"/>
            <a:ext cx="4494900" cy="256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2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C7A3A-CFE5-4319-8CDC-C3493DBB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31" y="904075"/>
            <a:ext cx="10051138" cy="518261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4028F1-D878-4FBC-9FA8-38AF25C032B7}"/>
              </a:ext>
            </a:extLst>
          </p:cNvPr>
          <p:cNvGraphicFramePr>
            <a:graphicFrameLocks noGrp="1"/>
          </p:cNvGraphicFramePr>
          <p:nvPr/>
        </p:nvGraphicFramePr>
        <p:xfrm>
          <a:off x="1070431" y="904074"/>
          <a:ext cx="10051138" cy="5182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569">
                  <a:extLst>
                    <a:ext uri="{9D8B030D-6E8A-4147-A177-3AD203B41FA5}">
                      <a16:colId xmlns:a16="http://schemas.microsoft.com/office/drawing/2014/main" val="1461801790"/>
                    </a:ext>
                  </a:extLst>
                </a:gridCol>
                <a:gridCol w="5025569">
                  <a:extLst>
                    <a:ext uri="{9D8B030D-6E8A-4147-A177-3AD203B41FA5}">
                      <a16:colId xmlns:a16="http://schemas.microsoft.com/office/drawing/2014/main" val="2401906472"/>
                    </a:ext>
                  </a:extLst>
                </a:gridCol>
              </a:tblGrid>
              <a:tr h="2591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739799"/>
                  </a:ext>
                </a:extLst>
              </a:tr>
              <a:tr h="25913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2786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F1B2C0A-EC4E-48A1-A3BB-4D8060FA1D7E}"/>
              </a:ext>
            </a:extLst>
          </p:cNvPr>
          <p:cNvSpPr/>
          <p:nvPr/>
        </p:nvSpPr>
        <p:spPr>
          <a:xfrm>
            <a:off x="1070431" y="904074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03C87-8016-4F2C-BE11-20419171810D}"/>
              </a:ext>
            </a:extLst>
          </p:cNvPr>
          <p:cNvSpPr/>
          <p:nvPr/>
        </p:nvSpPr>
        <p:spPr>
          <a:xfrm>
            <a:off x="6096000" y="904073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816BB2-5D10-4F22-950C-06A6152C101A}"/>
              </a:ext>
            </a:extLst>
          </p:cNvPr>
          <p:cNvSpPr/>
          <p:nvPr/>
        </p:nvSpPr>
        <p:spPr>
          <a:xfrm>
            <a:off x="1070431" y="3495382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86DE1-4033-44D5-9D00-8482C127B872}"/>
              </a:ext>
            </a:extLst>
          </p:cNvPr>
          <p:cNvSpPr/>
          <p:nvPr/>
        </p:nvSpPr>
        <p:spPr>
          <a:xfrm>
            <a:off x="6096000" y="3495382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4226751A-0CA7-445A-A0E1-BB8BB618B7E9}"/>
              </a:ext>
            </a:extLst>
          </p:cNvPr>
          <p:cNvSpPr txBox="1"/>
          <p:nvPr/>
        </p:nvSpPr>
        <p:spPr>
          <a:xfrm>
            <a:off x="1070431" y="868621"/>
            <a:ext cx="5009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13ED8A59-08DF-46C7-B198-CA57242AC73B}"/>
              </a:ext>
            </a:extLst>
          </p:cNvPr>
          <p:cNvSpPr txBox="1"/>
          <p:nvPr/>
        </p:nvSpPr>
        <p:spPr>
          <a:xfrm>
            <a:off x="6152258" y="904075"/>
            <a:ext cx="49693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5DF56-EFEF-4FC4-8BCF-7A209BDCA61E}"/>
              </a:ext>
            </a:extLst>
          </p:cNvPr>
          <p:cNvSpPr txBox="1"/>
          <p:nvPr/>
        </p:nvSpPr>
        <p:spPr>
          <a:xfrm>
            <a:off x="-16075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1" y="3480046"/>
            <a:ext cx="5009494" cy="31012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17" b="83099" l="640" r="9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29" y="2714581"/>
            <a:ext cx="5025568" cy="463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ACE6F2-4C20-0D00-7F51-4141B375D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1" y="-1001002"/>
            <a:ext cx="2810329" cy="28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0484" cy="6791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5" y="-1"/>
            <a:ext cx="5911515" cy="6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C7A3A-CFE5-4319-8CDC-C3493DBB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31" y="904075"/>
            <a:ext cx="10051138" cy="518261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4028F1-D878-4FBC-9FA8-38AF25C032B7}"/>
              </a:ext>
            </a:extLst>
          </p:cNvPr>
          <p:cNvGraphicFramePr>
            <a:graphicFrameLocks noGrp="1"/>
          </p:cNvGraphicFramePr>
          <p:nvPr/>
        </p:nvGraphicFramePr>
        <p:xfrm>
          <a:off x="1070431" y="904074"/>
          <a:ext cx="10051138" cy="5182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569">
                  <a:extLst>
                    <a:ext uri="{9D8B030D-6E8A-4147-A177-3AD203B41FA5}">
                      <a16:colId xmlns:a16="http://schemas.microsoft.com/office/drawing/2014/main" val="1461801790"/>
                    </a:ext>
                  </a:extLst>
                </a:gridCol>
                <a:gridCol w="5025569">
                  <a:extLst>
                    <a:ext uri="{9D8B030D-6E8A-4147-A177-3AD203B41FA5}">
                      <a16:colId xmlns:a16="http://schemas.microsoft.com/office/drawing/2014/main" val="2401906472"/>
                    </a:ext>
                  </a:extLst>
                </a:gridCol>
              </a:tblGrid>
              <a:tr h="2591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739799"/>
                  </a:ext>
                </a:extLst>
              </a:tr>
              <a:tr h="25913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2786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F1B2C0A-EC4E-48A1-A3BB-4D8060FA1D7E}"/>
              </a:ext>
            </a:extLst>
          </p:cNvPr>
          <p:cNvSpPr/>
          <p:nvPr/>
        </p:nvSpPr>
        <p:spPr>
          <a:xfrm>
            <a:off x="1070431" y="904074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03C87-8016-4F2C-BE11-20419171810D}"/>
              </a:ext>
            </a:extLst>
          </p:cNvPr>
          <p:cNvSpPr/>
          <p:nvPr/>
        </p:nvSpPr>
        <p:spPr>
          <a:xfrm>
            <a:off x="6096000" y="904073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816BB2-5D10-4F22-950C-06A6152C101A}"/>
              </a:ext>
            </a:extLst>
          </p:cNvPr>
          <p:cNvSpPr/>
          <p:nvPr/>
        </p:nvSpPr>
        <p:spPr>
          <a:xfrm>
            <a:off x="1070431" y="3495382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86DE1-4033-44D5-9D00-8482C127B872}"/>
              </a:ext>
            </a:extLst>
          </p:cNvPr>
          <p:cNvSpPr/>
          <p:nvPr/>
        </p:nvSpPr>
        <p:spPr>
          <a:xfrm>
            <a:off x="6096000" y="3495382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4226751A-0CA7-445A-A0E1-BB8BB618B7E9}"/>
              </a:ext>
            </a:extLst>
          </p:cNvPr>
          <p:cNvSpPr txBox="1"/>
          <p:nvPr/>
        </p:nvSpPr>
        <p:spPr>
          <a:xfrm>
            <a:off x="1035193" y="833167"/>
            <a:ext cx="5009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13ED8A59-08DF-46C7-B198-CA57242AC73B}"/>
              </a:ext>
            </a:extLst>
          </p:cNvPr>
          <p:cNvSpPr txBox="1"/>
          <p:nvPr/>
        </p:nvSpPr>
        <p:spPr>
          <a:xfrm>
            <a:off x="6152258" y="868621"/>
            <a:ext cx="49693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5DF56-EFEF-4FC4-8BCF-7A209BDCA61E}"/>
              </a:ext>
            </a:extLst>
          </p:cNvPr>
          <p:cNvSpPr txBox="1"/>
          <p:nvPr/>
        </p:nvSpPr>
        <p:spPr>
          <a:xfrm>
            <a:off x="-16075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1" y="3480045"/>
            <a:ext cx="5009494" cy="3089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17" b="83099" l="640" r="9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29" y="2714581"/>
            <a:ext cx="5025568" cy="463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907D57-3B70-451D-5A0E-D1FB2639E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86" y="-1074550"/>
            <a:ext cx="2918539" cy="29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BC8FFCE-4301-4B7B-9139-9C15B1A7F8EA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32C33853-CAD2-136F-5274-3AA12AC1064B}"/>
              </a:ext>
            </a:extLst>
          </p:cNvPr>
          <p:cNvSpPr/>
          <p:nvPr/>
        </p:nvSpPr>
        <p:spPr>
          <a:xfrm>
            <a:off x="2960914" y="1857804"/>
            <a:ext cx="7598229" cy="1963554"/>
          </a:xfrm>
          <a:prstGeom prst="downArrowCallout">
            <a:avLst>
              <a:gd name="adj1" fmla="val 50000"/>
              <a:gd name="adj2" fmla="val 13831"/>
              <a:gd name="adj3" fmla="val 38235"/>
              <a:gd name="adj4" fmla="val 54068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Thông</a:t>
            </a:r>
            <a:r>
              <a:rPr lang="en-US" sz="8000" b="1" dirty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Jokerman" panose="04090605060D06020702" pitchFamily="82" charset="0"/>
              </a:rPr>
              <a:t>điệp</a:t>
            </a:r>
            <a:endParaRPr lang="en-ID" sz="8000" b="1" dirty="0">
              <a:solidFill>
                <a:srgbClr val="002060"/>
              </a:solidFill>
              <a:latin typeface="Jokerman" panose="04090605060D06020702" pitchFamily="8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65FFD4-B5FB-CD8D-C640-B3D6B988827F}"/>
              </a:ext>
            </a:extLst>
          </p:cNvPr>
          <p:cNvSpPr/>
          <p:nvPr/>
        </p:nvSpPr>
        <p:spPr>
          <a:xfrm>
            <a:off x="-2108279" y="3218385"/>
            <a:ext cx="16190843" cy="18148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cha</a:t>
            </a:r>
          </a:p>
          <a:p>
            <a:pPr algn="ctr"/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spc="-3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5400" b="1" spc="-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09AA-6101-225F-B3FF-FB16D5191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" y="233680"/>
            <a:ext cx="8006080" cy="2672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8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48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ABC6-73B0-B568-0B5B-490857AA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746729"/>
            <a:ext cx="10578548" cy="943959"/>
          </a:xfrm>
        </p:spPr>
        <p:txBody>
          <a:bodyPr>
            <a:normAutofit fontScale="90000"/>
          </a:bodyPr>
          <a:lstStyle/>
          <a:p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b="1" spc="-1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ID" b="1" spc="-1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6D346-675E-0D67-60C8-0A2A11FD1D81}"/>
              </a:ext>
            </a:extLst>
          </p:cNvPr>
          <p:cNvSpPr txBox="1"/>
          <p:nvPr/>
        </p:nvSpPr>
        <p:spPr>
          <a:xfrm>
            <a:off x="1192428" y="0"/>
            <a:ext cx="744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EE066E2-642F-0EDA-EC49-3DCFD85EB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086"/>
            <a:ext cx="12192000" cy="5052345"/>
          </a:xfrm>
        </p:spPr>
      </p:pic>
    </p:spTree>
    <p:extLst>
      <p:ext uri="{BB962C8B-B14F-4D97-AF65-F5344CB8AC3E}">
        <p14:creationId xmlns:p14="http://schemas.microsoft.com/office/powerpoint/2010/main" val="27130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B805-BC7E-50E3-DFF4-17AF8E53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396" y="6509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ID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48E735-EF4F-6DAF-1CA0-DAA6A046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486" y="2967947"/>
            <a:ext cx="8028672" cy="2980464"/>
          </a:xfrm>
        </p:spPr>
        <p:txBody>
          <a:bodyPr/>
          <a:lstStyle/>
          <a:p>
            <a:pPr marL="0" indent="0">
              <a:buNone/>
            </a:pPr>
            <a:endParaRPr lang="en-ID" dirty="0"/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0BDF3A67-2B25-6384-24F5-4B5B03503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655"/>
            <a:ext cx="12192000" cy="50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5854D7-C23D-7FB7-8C58-49D8E44FC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7499"/>
            <a:ext cx="12192000" cy="5080501"/>
          </a:xfrm>
          <a:prstGeom prst="rect">
            <a:avLst/>
          </a:prstGeom>
        </p:spPr>
      </p:pic>
      <p:pic>
        <p:nvPicPr>
          <p:cNvPr id="6" name="ĐC SHARE MIỄN PHÍ BỞI NK POWERSKILLS" descr="Download Software Development Services - Covent Garden PNG Image ...">
            <a:extLst>
              <a:ext uri="{FF2B5EF4-FFF2-40B4-BE49-F238E27FC236}">
                <a16:creationId xmlns:a16="http://schemas.microsoft.com/office/drawing/2014/main" id="{3797551E-AC8A-4022-FE2F-5379B878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23" y="3167538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802B50-677D-7C07-C9CD-F6052D00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41" y="945462"/>
            <a:ext cx="10515600" cy="13255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7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B275CB-5527-0F1C-68FB-1C223269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644" y="18255"/>
            <a:ext cx="6622495" cy="1325563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/>
              <a:t>Trò</a:t>
            </a:r>
            <a:r>
              <a:rPr lang="en-US" b="1" u="sng" dirty="0"/>
              <a:t> </a:t>
            </a:r>
            <a:r>
              <a:rPr lang="en-US" b="1" u="sng" dirty="0" err="1"/>
              <a:t>chơi</a:t>
            </a:r>
            <a:r>
              <a:rPr lang="en-US" b="1" u="sng" dirty="0"/>
              <a:t> </a:t>
            </a:r>
            <a:r>
              <a:rPr lang="vi-VN" dirty="0"/>
              <a:t>: </a:t>
            </a:r>
            <a:r>
              <a:rPr lang="vi-VN" b="1" dirty="0">
                <a:solidFill>
                  <a:srgbClr val="FF0000"/>
                </a:solidFill>
              </a:rPr>
              <a:t>Bày tỏ thái độ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B30C0-4FBC-1208-816A-EC2711AF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1" y="297281"/>
            <a:ext cx="4950240" cy="6263438"/>
          </a:xfrm>
          <a:prstGeom prst="round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chơi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: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/>
              </a:rPr>
              <a:t>huống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sym typeface="Wingdings 2"/>
              </a:rPr>
              <a:t>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Nếu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 </a:t>
            </a:r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sym typeface="Wingdings 2"/>
              </a:rPr>
              <a:t></a:t>
            </a:r>
            <a:r>
              <a:rPr lang="vi-VN" sz="3200" b="1" dirty="0">
                <a:solidFill>
                  <a:srgbClr val="002060"/>
                </a:solidFill>
                <a:latin typeface="Calibri"/>
                <a:sym typeface="Wingdings 2"/>
              </a:rPr>
              <a:t>N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 </a:t>
            </a:r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vi-VN" sz="3200" b="1" dirty="0">
              <a:solidFill>
                <a:srgbClr val="FF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5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C2BD-C660-8498-7E72-DB292654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4DF56F-A223-EDC4-14CD-789A9F036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0"/>
            <a:ext cx="12012329" cy="6858000"/>
          </a:xfrm>
        </p:spPr>
      </p:pic>
    </p:spTree>
    <p:extLst>
      <p:ext uri="{BB962C8B-B14F-4D97-AF65-F5344CB8AC3E}">
        <p14:creationId xmlns:p14="http://schemas.microsoft.com/office/powerpoint/2010/main" val="1249327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30E5-20BF-898D-6B0D-A5A3767F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12191"/>
            <a:ext cx="11460480" cy="222621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prstTxWarp prst="textCanUp">
              <a:avLst/>
            </a:prstTxWarp>
            <a:scene3d>
              <a:camera prst="perspectiveBelow"/>
              <a:lightRig rig="threePt" dir="t"/>
            </a:scene3d>
          </a:bodyPr>
          <a:lstStyle/>
          <a:p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ID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14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2E324-91A0-AF13-C808-A8DBC3734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" y="0"/>
            <a:ext cx="12079705" cy="5104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8171B-121A-0FAF-0E1B-B50A8B3C92B8}"/>
              </a:ext>
            </a:extLst>
          </p:cNvPr>
          <p:cNvSpPr txBox="1"/>
          <p:nvPr/>
        </p:nvSpPr>
        <p:spPr>
          <a:xfrm>
            <a:off x="3179545" y="5072988"/>
            <a:ext cx="5832910" cy="1697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S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ắ</a:t>
            </a:r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mVai</a:t>
            </a:r>
            <a:endParaRPr lang="en-ID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D55141-1718-BEDA-ECB7-B66887B9A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5" y="4097340"/>
            <a:ext cx="1706078" cy="2571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12036-F69A-F1A8-EE12-BEC79101A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56" y="4198736"/>
            <a:ext cx="170607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7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186</Words>
  <Application>Microsoft Macintosh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Arial-SGK-TV</vt:lpstr>
      <vt:lpstr>Calibri</vt:lpstr>
      <vt:lpstr>Calibri Light</vt:lpstr>
      <vt:lpstr>French Script MT</vt:lpstr>
      <vt:lpstr>Jokerman</vt:lpstr>
      <vt:lpstr>Times New Roman</vt:lpstr>
      <vt:lpstr>Office Theme</vt:lpstr>
      <vt:lpstr>Chào mừng quý thầy cô về dự giờ thăm lớp 1A3</vt:lpstr>
      <vt:lpstr>Bài 8: Quan tâm, chăm sóc cha mẹ.</vt:lpstr>
      <vt:lpstr>Các bạn dưới đây đã làm gì thể hiện sự quan tâm chăm sóc cha mẹ?</vt:lpstr>
      <vt:lpstr>Vì sao cần quan tâm, chăm sóc cha mẹ?</vt:lpstr>
      <vt:lpstr>Trò chơi giữa giờ </vt:lpstr>
      <vt:lpstr>Trò chơi : Bày tỏ thái độ</vt:lpstr>
      <vt:lpstr>PowerPoint Presentation</vt:lpstr>
      <vt:lpstr>Em đã làm được những việc gì để thể hiện  sự quan tâm, chăm sóc cha mẹ?</vt:lpstr>
      <vt:lpstr>PowerPoint Presentation</vt:lpstr>
      <vt:lpstr>Em luôn quan tâm, chăm sóc giúp đỡ cha mẹ bằng những việc làm vừa sức.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giờ thăm lớp 1A3</dc:title>
  <dc:creator>nguyen hiep</dc:creator>
  <cp:lastModifiedBy>xuanhieupd</cp:lastModifiedBy>
  <cp:revision>5</cp:revision>
  <dcterms:created xsi:type="dcterms:W3CDTF">2022-10-19T15:23:49Z</dcterms:created>
  <dcterms:modified xsi:type="dcterms:W3CDTF">2024-12-02T09:37:57Z</dcterms:modified>
</cp:coreProperties>
</file>