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2" r:id="rId2"/>
    <p:sldId id="257" r:id="rId3"/>
    <p:sldId id="259" r:id="rId4"/>
    <p:sldId id="267" r:id="rId5"/>
    <p:sldId id="262" r:id="rId6"/>
    <p:sldId id="263" r:id="rId7"/>
    <p:sldId id="264" r:id="rId8"/>
    <p:sldId id="265" r:id="rId9"/>
    <p:sldId id="268" r:id="rId10"/>
    <p:sldId id="278" r:id="rId11"/>
    <p:sldId id="279" r:id="rId12"/>
    <p:sldId id="280" r:id="rId13"/>
    <p:sldId id="270" r:id="rId14"/>
    <p:sldId id="271" r:id="rId15"/>
    <p:sldId id="272" r:id="rId16"/>
    <p:sldId id="273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2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97FC-7A73-43BA-ACFA-BA11F838D98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B5E4-14A2-47CB-964E-093C6163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80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10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11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 </a:t>
            </a:r>
            <a:r>
              <a:rPr lang="en-GB" sz="10666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16: </a:t>
            </a:r>
            <a:r>
              <a:rPr lang="en-GB" sz="10666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/>
            </a:r>
            <a:br>
              <a:rPr lang="en-GB" sz="10666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</a:br>
            <a:r>
              <a:rPr lang="en-US" sz="96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 </a:t>
            </a:r>
            <a:r>
              <a:rPr lang="en-US" sz="9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</a:t>
            </a:r>
            <a:r>
              <a:rPr lang="en-US" sz="96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N </a:t>
            </a:r>
            <a:r>
              <a:rPr lang="en-US" sz="9600" b="1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endParaRPr sz="10666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9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3" name="Chữ 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9799" y="1465030"/>
            <a:ext cx="7320792" cy="401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03" y="1160585"/>
            <a:ext cx="9024730" cy="36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97" y="334108"/>
            <a:ext cx="8348870" cy="49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EB06A-6956-4850-BF6F-D79192390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404" y="2023165"/>
            <a:ext cx="4837176" cy="21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33301C-E313-4BA8-B481-FA41B923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63" y="805137"/>
            <a:ext cx="944842" cy="426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1067" y="5396442"/>
            <a:ext cx="8297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Bố mẹ cho Hà đi ca nô.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59" y="805137"/>
            <a:ext cx="10058400" cy="45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9DB3A0-F45C-4AE8-BA1C-513A649B5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215" y="2192973"/>
            <a:ext cx="4881554" cy="2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24" y="770827"/>
            <a:ext cx="7754675" cy="58128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8276" y="95179"/>
            <a:ext cx="44733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Giới thiệu</a:t>
            </a:r>
            <a:endParaRPr lang="en-US" sz="66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2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2590800"/>
            <a:ext cx="57435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69" y="831310"/>
            <a:ext cx="1399069" cy="393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92" y="1646566"/>
            <a:ext cx="10058400" cy="4757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52" y="2179168"/>
            <a:ext cx="2638647" cy="35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69" y="831310"/>
            <a:ext cx="1399069" cy="393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89" y="1303061"/>
            <a:ext cx="10058400" cy="4757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8570" y="5506978"/>
            <a:ext cx="6878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Mẹ mua nơ cho Hà.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8570" y="5503639"/>
            <a:ext cx="2849918" cy="835198"/>
            <a:chOff x="3188570" y="5503639"/>
            <a:chExt cx="2849918" cy="835198"/>
          </a:xfrm>
        </p:grpSpPr>
        <p:sp>
          <p:nvSpPr>
            <p:cNvPr id="3" name="TextBox 2"/>
            <p:cNvSpPr txBox="1"/>
            <p:nvPr/>
          </p:nvSpPr>
          <p:spPr>
            <a:xfrm>
              <a:off x="3188570" y="5507840"/>
              <a:ext cx="4762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endPara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11633" y="5503639"/>
              <a:ext cx="4762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endPara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62238" y="5507839"/>
              <a:ext cx="4762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508" y="2178511"/>
            <a:ext cx="4836983" cy="213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7" y="863584"/>
            <a:ext cx="886266" cy="390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7601" y="289145"/>
            <a:ext cx="1929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  <a:p>
            <a:endParaRPr lang="en-US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8525964" y="390054"/>
            <a:ext cx="1592581" cy="310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  <a:p>
            <a:endParaRPr lang="en-US" sz="9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20800" y="1873872"/>
            <a:ext cx="3860800" cy="1676400"/>
            <a:chOff x="1320800" y="2298879"/>
            <a:chExt cx="3860800" cy="1676400"/>
          </a:xfrm>
        </p:grpSpPr>
        <p:sp>
          <p:nvSpPr>
            <p:cNvPr id="12" name="Rectangle 11"/>
            <p:cNvSpPr/>
            <p:nvPr/>
          </p:nvSpPr>
          <p:spPr>
            <a:xfrm>
              <a:off x="1320800" y="3137079"/>
              <a:ext cx="3860800" cy="8382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FF0000"/>
                  </a:solidFill>
                  <a:latin typeface=".VnAvant" pitchFamily="34" charset="0"/>
                  <a:cs typeface="Times New Roman" pitchFamily="18" charset="0"/>
                </a:rPr>
                <a:t>m</a:t>
              </a:r>
              <a:r>
                <a:rPr lang="en-US" sz="6000" smtClean="0">
                  <a:solidFill>
                    <a:srgbClr val="000000"/>
                  </a:solidFill>
                  <a:latin typeface=".VnAvant" pitchFamily="34" charset="0"/>
                  <a:cs typeface="Times New Roman" pitchFamily="18" charset="0"/>
                </a:rPr>
                <a:t>ẹ</a:t>
              </a:r>
              <a:endParaRPr lang="en-US" sz="6000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20800" y="2298879"/>
              <a:ext cx="1930400" cy="8382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FF0000"/>
                  </a:solidFill>
                  <a:latin typeface=".VnAvant" pitchFamily="34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51200" y="2298879"/>
              <a:ext cx="1930400" cy="8382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.VnAvant" pitchFamily="34" charset="0"/>
                  <a:cs typeface="Times New Roman" pitchFamily="18" charset="0"/>
                </a:rPr>
                <a:t>e</a:t>
              </a:r>
              <a:endParaRPr lang="en-US" sz="6000" dirty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07200" y="1873872"/>
            <a:ext cx="3860800" cy="1675975"/>
            <a:chOff x="6807200" y="2298879"/>
            <a:chExt cx="3860800" cy="1675975"/>
          </a:xfrm>
        </p:grpSpPr>
        <p:sp>
          <p:nvSpPr>
            <p:cNvPr id="15" name="Rectangle 14"/>
            <p:cNvSpPr/>
            <p:nvPr/>
          </p:nvSpPr>
          <p:spPr>
            <a:xfrm>
              <a:off x="6807200" y="2298879"/>
              <a:ext cx="1930400" cy="8382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FF0000"/>
                  </a:solidFill>
                  <a:latin typeface=".VnAvant" pitchFamily="34" charset="0"/>
                  <a:cs typeface="Arial-sgk-TV" pitchFamily="2" charset="0"/>
                </a:rPr>
                <a:t>n</a:t>
              </a:r>
              <a:endParaRPr lang="en-US" sz="6000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37600" y="2298879"/>
              <a:ext cx="1930400" cy="8382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2060"/>
                  </a:solidFill>
                  <a:latin typeface=".VnAvant" pitchFamily="34" charset="0"/>
                </a:rPr>
                <a:t>ơ</a:t>
              </a:r>
              <a:endParaRPr lang="en-US" sz="6000" dirty="0">
                <a:solidFill>
                  <a:srgbClr val="002060"/>
                </a:solidFill>
                <a:latin typeface=".VnAvant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D7459F-3E88-4FB1-A0C8-9EFD256D0289}"/>
                </a:ext>
              </a:extLst>
            </p:cNvPr>
            <p:cNvSpPr/>
            <p:nvPr/>
          </p:nvSpPr>
          <p:spPr>
            <a:xfrm>
              <a:off x="6807200" y="3136654"/>
              <a:ext cx="3860800" cy="8382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FF0000"/>
                  </a:solidFill>
                  <a:latin typeface=".VnAvant" pitchFamily="34" charset="0"/>
                  <a:cs typeface="Arial-sgk-TV" pitchFamily="2" charset="0"/>
                </a:rPr>
                <a:t>n</a:t>
              </a:r>
              <a:r>
                <a:rPr lang="en-US" sz="6000" smtClean="0">
                  <a:solidFill>
                    <a:srgbClr val="002060"/>
                  </a:solidFill>
                  <a:latin typeface=".VnAvant" pitchFamily="34" charset="0"/>
                  <a:cs typeface="Arial-sgk-TV" pitchFamily="2" charset="0"/>
                </a:rPr>
                <a:t>ơ</a:t>
              </a:r>
              <a:endParaRPr lang="en-US" sz="6000" dirty="0">
                <a:solidFill>
                  <a:srgbClr val="002060"/>
                </a:solidFill>
                <a:latin typeface=".VnAvant" pitchFamily="34" charset="0"/>
                <a:cs typeface="Arial-sgk-TV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5230" y="4043760"/>
            <a:ext cx="75471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66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6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66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600" dirty="0" err="1" smtClean="0">
                <a:latin typeface="Arial-SGK-TV" pitchFamily="2" charset="0"/>
                <a:cs typeface="Arial-SGK-TV" pitchFamily="2" charset="0"/>
              </a:rPr>
              <a:t>mỡ</a:t>
            </a:r>
            <a:r>
              <a:rPr lang="en-US" sz="6600" dirty="0" smtClean="0">
                <a:latin typeface="Arial-SGK-TV" pitchFamily="2" charset="0"/>
                <a:cs typeface="Arial-SGK-TV" pitchFamily="2" charset="0"/>
              </a:rPr>
              <a:t>           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230" y="4061471"/>
            <a:ext cx="75471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6600" dirty="0" err="1" smtClean="0"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6600" dirty="0" smtClean="0">
                <a:latin typeface=".VnAvant" pitchFamily="34" charset="0"/>
              </a:rPr>
              <a:t>   </a:t>
            </a:r>
            <a:r>
              <a:rPr lang="en-US" sz="6600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6600" dirty="0" err="1" smtClean="0">
                <a:latin typeface=".VnAvant" pitchFamily="34" charset="0"/>
              </a:rPr>
              <a:t>ẹ</a:t>
            </a:r>
            <a:r>
              <a:rPr lang="en-US" sz="6600" dirty="0" smtClean="0">
                <a:latin typeface=".VnAvant" pitchFamily="34" charset="0"/>
              </a:rPr>
              <a:t>   </a:t>
            </a:r>
            <a:r>
              <a:rPr lang="en-US" sz="6600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6600" dirty="0" err="1" smtClean="0">
                <a:latin typeface=".VnAvant" pitchFamily="34" charset="0"/>
              </a:rPr>
              <a:t>ỡ</a:t>
            </a:r>
            <a:r>
              <a:rPr lang="en-US" sz="6600" dirty="0" smtClean="0">
                <a:latin typeface=".VnAvant" pitchFamily="34" charset="0"/>
              </a:rPr>
              <a:t>           </a:t>
            </a:r>
            <a:endParaRPr lang="en-US" sz="6600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77282" y="4096765"/>
            <a:ext cx="5814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.VnAvant" pitchFamily="34" charset="0"/>
              </a:rPr>
              <a:t>na   nề    nở</a:t>
            </a:r>
            <a:endParaRPr lang="en-US" sz="660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77282" y="4096765"/>
            <a:ext cx="5814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6600" smtClean="0">
                <a:latin typeface=".VnAvant" pitchFamily="34" charset="0"/>
              </a:rPr>
              <a:t>a   </a:t>
            </a:r>
            <a:r>
              <a:rPr lang="en-US" sz="660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6600" smtClean="0">
                <a:latin typeface=".VnAvant" pitchFamily="34" charset="0"/>
              </a:rPr>
              <a:t>ề    </a:t>
            </a:r>
            <a:r>
              <a:rPr lang="en-US" sz="660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6600" smtClean="0">
                <a:latin typeface=".VnAvant" pitchFamily="34" charset="0"/>
              </a:rPr>
              <a:t>ở</a:t>
            </a:r>
            <a:endParaRPr lang="en-US" sz="66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9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1079133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1671058"/>
            <a:ext cx="3146864" cy="1944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014" y="1809652"/>
            <a:ext cx="3535986" cy="1806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597" y="1291448"/>
            <a:ext cx="2804403" cy="2324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15" y="1252849"/>
            <a:ext cx="2514186" cy="2368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157" y="3756891"/>
            <a:ext cx="2367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cá mè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7955" y="3828064"/>
            <a:ext cx="2367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lá me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63753" y="3828064"/>
            <a:ext cx="2367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nơ đỏ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74237" y="3756891"/>
            <a:ext cx="2367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ca nô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60" y="2624328"/>
            <a:ext cx="6339334" cy="173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3" name="Chữ 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5975" y="1353682"/>
            <a:ext cx="8195434" cy="38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713</TotalTime>
  <Words>54</Words>
  <Application>Microsoft Office PowerPoint</Application>
  <PresentationFormat>Màn hình rộng</PresentationFormat>
  <Paragraphs>25</Paragraphs>
  <Slides>17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8" baseType="lpstr">
      <vt:lpstr>.VnAvant</vt:lpstr>
      <vt:lpstr>Arial</vt:lpstr>
      <vt:lpstr>Arial-Rounded</vt:lpstr>
      <vt:lpstr>Arial-SGK-TV</vt:lpstr>
      <vt:lpstr>Arial-SGK-TV</vt:lpstr>
      <vt:lpstr>Calibri</vt:lpstr>
      <vt:lpstr>Calibri Light</vt:lpstr>
      <vt:lpstr>Lato</vt:lpstr>
      <vt:lpstr>Quicksand Medium</vt:lpstr>
      <vt:lpstr>Times New Roman</vt:lpstr>
      <vt:lpstr>Office Theme</vt:lpstr>
      <vt:lpstr>BÀI 16:  M m    N 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PC</cp:lastModifiedBy>
  <cp:revision>80</cp:revision>
  <dcterms:created xsi:type="dcterms:W3CDTF">2020-05-19T07:29:54Z</dcterms:created>
  <dcterms:modified xsi:type="dcterms:W3CDTF">2024-10-15T02:08:38Z</dcterms:modified>
</cp:coreProperties>
</file>