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401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61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0274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2247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9144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4847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0604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2639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7719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2961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178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9270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9437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69658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52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3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726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9890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195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320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844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299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1D3BD-B17D-4064-9434-AE60797FFDD3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BED64-A7F0-4AF2-8958-47F9B5012B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1632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256A-C5C1-49E8-8A28-F43BCC6BF4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5DF25-21B5-43B8-94CD-FBFC38ED62C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665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51089;&#51008;%20&#48324;%20-%20&#50984;&#46041;&#46041;&#50836;%20-%20&#54609;&#53356;&#54273;!%20&#51064;&#44592;&#46041;&#50836;.mp4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7" y="638629"/>
            <a:ext cx="8679543" cy="323668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9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2: Trường </a:t>
            </a:r>
            <a:r>
              <a:rPr lang="en-US" sz="49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b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KHÁM PHÁ TRƯỜNG HỌC</a:t>
            </a:r>
            <a: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2)</a:t>
            </a:r>
            <a:endParaRPr lang="en-US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865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370286" y="285410"/>
            <a:ext cx="3773714" cy="6302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601" t="14180" r="9125" b="17249"/>
          <a:stretch/>
        </p:blipFill>
        <p:spPr>
          <a:xfrm>
            <a:off x="0" y="139957"/>
            <a:ext cx="5370286" cy="671804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370286" y="1306286"/>
            <a:ext cx="3463716" cy="51670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vi-VN" sz="3600" b="1">
                <a:solidFill>
                  <a:srgbClr val="0000FF"/>
                </a:solidFill>
                <a:cs typeface="Times New Roman" pitchFamily="18" charset="0"/>
              </a:rPr>
              <a:t>Bức tranh vẽ ai và công việc của họ là gì ?</a:t>
            </a:r>
          </a:p>
        </p:txBody>
      </p:sp>
    </p:spTree>
    <p:extLst>
      <p:ext uri="{BB962C8B-B14F-4D97-AF65-F5344CB8AC3E}">
        <p14:creationId xmlns:p14="http://schemas.microsoft.com/office/powerpoint/2010/main" xmlns="" val="379228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76050"/>
            <a:ext cx="5848350" cy="630237"/>
          </a:xfrm>
        </p:spPr>
        <p:txBody>
          <a:bodyPr>
            <a:normAutofit/>
          </a:bodyPr>
          <a:lstStyle/>
          <a:p>
            <a:pPr algn="l"/>
            <a:r>
              <a:rPr lang="en-US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thực hành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3350" y="1480459"/>
            <a:ext cx="8700652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r>
              <a:rPr lang="en-US" sz="3200" b="1" smtClean="0">
                <a:solidFill>
                  <a:srgbClr val="0000FF"/>
                </a:solidFill>
                <a:cs typeface="Times New Roman" pitchFamily="18" charset="0"/>
              </a:rPr>
              <a:t>Hãy kể về một thành viên ở trường mà em yêu quý.</a:t>
            </a:r>
            <a:endParaRPr lang="vi-VN" sz="3200" b="1">
              <a:solidFill>
                <a:srgbClr val="0000FF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264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file"/>
          </p:cNvPr>
          <p:cNvSpPr/>
          <p:nvPr/>
        </p:nvSpPr>
        <p:spPr>
          <a:xfrm>
            <a:off x="1447800" y="2438400"/>
            <a:ext cx="59073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Nghỉ</a:t>
            </a:r>
            <a:r>
              <a:rPr lang="en-US" sz="8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8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giữa</a:t>
            </a:r>
            <a:r>
              <a:rPr lang="en-US" sz="8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8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giờ</a:t>
            </a:r>
            <a:endParaRPr lang="en-US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40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433784" y="433159"/>
            <a:ext cx="3710216" cy="630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617" t="16508" r="12110" b="12170"/>
          <a:stretch/>
        </p:blipFill>
        <p:spPr>
          <a:xfrm>
            <a:off x="0" y="0"/>
            <a:ext cx="5283200" cy="6874281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70286" y="1306286"/>
            <a:ext cx="3463716" cy="51670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pt-BR" sz="3600" b="1" smtClean="0">
                <a:solidFill>
                  <a:srgbClr val="0000FF"/>
                </a:solidFill>
                <a:cs typeface="Times New Roman" pitchFamily="18" charset="0"/>
              </a:rPr>
              <a:t>Nếu </a:t>
            </a:r>
            <a:r>
              <a:rPr lang="pt-BR" sz="3600" b="1">
                <a:solidFill>
                  <a:srgbClr val="0000FF"/>
                </a:solidFill>
                <a:cs typeface="Times New Roman" pitchFamily="18" charset="0"/>
              </a:rPr>
              <a:t>là em, em sẽ làm gì </a:t>
            </a:r>
            <a:r>
              <a:rPr lang="pt-BR" sz="3600" b="1" smtClean="0">
                <a:solidFill>
                  <a:srgbClr val="0000FF"/>
                </a:solidFill>
                <a:cs typeface="Times New Roman" pitchFamily="18" charset="0"/>
              </a:rPr>
              <a:t>?</a:t>
            </a:r>
            <a:endParaRPr lang="vi-VN" sz="3600" b="1">
              <a:solidFill>
                <a:srgbClr val="0000FF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66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smtClean="0">
                <a:solidFill>
                  <a:srgbClr val="0000FF"/>
                </a:solidFill>
              </a:rPr>
              <a:t>     Các </a:t>
            </a:r>
            <a:r>
              <a:rPr lang="en-US" sz="4000">
                <a:solidFill>
                  <a:srgbClr val="0000FF"/>
                </a:solidFill>
              </a:rPr>
              <a:t>con phải biết kính trọng, biết ơn các thầy cô giáo và các thành viên khác trong trường </a:t>
            </a:r>
            <a:r>
              <a:rPr lang="en-US" sz="4000" smtClean="0">
                <a:solidFill>
                  <a:srgbClr val="0000FF"/>
                </a:solidFill>
              </a:rPr>
              <a:t>học.</a:t>
            </a:r>
            <a:endParaRPr lang="en-US" sz="40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530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278274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Chủ đề 2: Trường học  Bài 7 CÙNG KHÁM PHÁ TRƯỜNG HỌC ( Tiết 2)</vt:lpstr>
      <vt:lpstr>Slide 2</vt:lpstr>
      <vt:lpstr>2. Hoạt động thực hành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2: Trường học  Bài 7 CÙNG KHÁM PHÁ TRƯỜNG HỌC ( Tiết 2)</dc:title>
  <dc:creator>HH</dc:creator>
  <cp:lastModifiedBy>TT</cp:lastModifiedBy>
  <cp:revision>2</cp:revision>
  <dcterms:created xsi:type="dcterms:W3CDTF">2020-08-25T17:50:48Z</dcterms:created>
  <dcterms:modified xsi:type="dcterms:W3CDTF">2020-08-26T06:39:51Z</dcterms:modified>
</cp:coreProperties>
</file>