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75" r:id="rId12"/>
    <p:sldId id="264" r:id="rId13"/>
    <p:sldId id="269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58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9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5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5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6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0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9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8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0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1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0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5.gif"/><Relationship Id="rId12" Type="http://schemas.openxmlformats.org/officeDocument/2006/relationships/image" Target="../media/image2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audio" Target="../media/audio1.wav"/><Relationship Id="rId9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</a:p>
          <a:p>
            <a:pPr algn="ctr"/>
            <a: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LỚP HỌC CỦA EM</a:t>
            </a:r>
          </a:p>
          <a:p>
            <a:pPr algn="ctr"/>
            <a: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5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38149" b="47325"/>
          <a:stretch/>
        </p:blipFill>
        <p:spPr bwMode="auto">
          <a:xfrm>
            <a:off x="60513" y="838200"/>
            <a:ext cx="8534401" cy="11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2"/>
            <a:ext cx="4571999" cy="2710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9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7" y="-52778"/>
            <a:ext cx="1905000" cy="11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09600" y="1990921"/>
            <a:ext cx="8001000" cy="4486079"/>
            <a:chOff x="-152400" y="-271236"/>
            <a:chExt cx="10287000" cy="643057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4" t="23049" r="4486" b="18911"/>
            <a:stretch/>
          </p:blipFill>
          <p:spPr bwMode="auto">
            <a:xfrm>
              <a:off x="-152400" y="188847"/>
              <a:ext cx="10287000" cy="597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52400" y="-271236"/>
              <a:ext cx="7620000" cy="16323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6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52400" y="1024957"/>
            <a:ext cx="883920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?Chia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người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thân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giúp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đỡ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thầy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cô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giáo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36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2"/>
            <a:ext cx="5219700" cy="22778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796473"/>
            <a:ext cx="1371105" cy="5794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1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4" t="34505" r="20591" b="22038"/>
          <a:stretch/>
        </p:blipFill>
        <p:spPr bwMode="auto">
          <a:xfrm>
            <a:off x="779731" y="1436483"/>
            <a:ext cx="7962147" cy="50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791048" y="1447800"/>
            <a:ext cx="794177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tham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nghe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796473"/>
            <a:ext cx="1371105" cy="5794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905000"/>
            <a:ext cx="4014184" cy="286282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5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128" r="22917" b="10925"/>
          <a:stretch/>
        </p:blipFill>
        <p:spPr bwMode="auto">
          <a:xfrm>
            <a:off x="5644" y="1752600"/>
            <a:ext cx="9124303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748"/>
            <a:ext cx="1295400" cy="923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295401" y="1024958"/>
            <a:ext cx="76962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sát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30965" r="71257" b="41030"/>
          <a:stretch/>
        </p:blipFill>
        <p:spPr bwMode="auto">
          <a:xfrm>
            <a:off x="1066799" y="762000"/>
            <a:ext cx="7354711" cy="5821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4067" r="33132" b="51734"/>
          <a:stretch/>
        </p:blipFill>
        <p:spPr bwMode="auto">
          <a:xfrm>
            <a:off x="457200" y="1066800"/>
            <a:ext cx="831691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5" t="6250" r="1832" b="52179"/>
          <a:stretch/>
        </p:blipFill>
        <p:spPr bwMode="auto">
          <a:xfrm>
            <a:off x="327378" y="747889"/>
            <a:ext cx="8469310" cy="5801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50000" r="33647" b="3424"/>
          <a:stretch/>
        </p:blipFill>
        <p:spPr bwMode="auto">
          <a:xfrm>
            <a:off x="-19805" y="1752600"/>
            <a:ext cx="9149694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3" t="48273" r="1946" b="3599"/>
          <a:stretch/>
        </p:blipFill>
        <p:spPr bwMode="auto">
          <a:xfrm>
            <a:off x="944684" y="746342"/>
            <a:ext cx="7534276" cy="583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Ariston"/>
                <a:cs typeface="Arial" charset="0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stretch>
                  <a:fillRect/>
                </a:stretch>
              </a:blipFill>
              <a:latin typeface="Ariston"/>
              <a:cs typeface="Arial" charset="0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m Yêu Trường 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0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4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981200" y="1944485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2412" y="2752107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800" b="1" dirty="0">
              <a:solidFill>
                <a:srgbClr val="E46D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81</Words>
  <Application>Microsoft Office PowerPoint</Application>
  <PresentationFormat>On-screen Show (4:3)</PresentationFormat>
  <Paragraphs>16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Ariston</vt:lpstr>
      <vt:lpstr>Calibri</vt:lpstr>
      <vt:lpstr>Calibri Light</vt:lpstr>
      <vt:lpstr>Lato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Techsi.vn</cp:lastModifiedBy>
  <cp:revision>20</cp:revision>
  <dcterms:created xsi:type="dcterms:W3CDTF">2020-08-19T02:20:57Z</dcterms:created>
  <dcterms:modified xsi:type="dcterms:W3CDTF">2024-10-15T03:44:18Z</dcterms:modified>
</cp:coreProperties>
</file>