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7" r:id="rId4"/>
    <p:sldId id="258" r:id="rId5"/>
    <p:sldId id="261" r:id="rId6"/>
    <p:sldId id="260" r:id="rId7"/>
    <p:sldId id="262" r:id="rId8"/>
    <p:sldId id="277" r:id="rId9"/>
    <p:sldId id="280" r:id="rId10"/>
    <p:sldId id="275" r:id="rId11"/>
    <p:sldId id="264" r:id="rId12"/>
    <p:sldId id="269" r:id="rId13"/>
    <p:sldId id="276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75" autoAdjust="0"/>
  </p:normalViewPr>
  <p:slideViewPr>
    <p:cSldViewPr>
      <p:cViewPr varScale="1">
        <p:scale>
          <a:sx n="66" d="100"/>
          <a:sy n="66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5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0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1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3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1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6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6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9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1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8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9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</a:t>
            </a:r>
          </a:p>
          <a:p>
            <a:pPr algn="ctr"/>
            <a:r>
              <a:rPr lang="en-US" sz="5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5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9">
            <a:extLst>
              <a:ext uri="{FF2B5EF4-FFF2-40B4-BE49-F238E27FC236}">
                <a16:creationId xmlns:a16="http://schemas.microsoft.com/office/drawing/2014/main" id="{6F544DE5-7AD2-4635-B264-DD33E7C107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219201"/>
            <a:ext cx="5867400" cy="635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1905006"/>
            <a:ext cx="4571999" cy="2710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-152400" y="756450"/>
            <a:ext cx="9448800" cy="297734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hãy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kể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một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số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hoạt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động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ở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lớp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tình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cảm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dành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cho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bạn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thầy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cô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giáo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như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thế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-SGK-TV"/>
              </a:rPr>
              <a:t>nào</a:t>
            </a:r>
            <a:r>
              <a:rPr lang="en-US" sz="3600" b="1" dirty="0" smtClean="0">
                <a:solidFill>
                  <a:schemeClr val="tx1"/>
                </a:solidFill>
                <a:latin typeface="Arial-SGK-TV"/>
              </a:rPr>
              <a:t>?</a:t>
            </a:r>
            <a:endParaRPr lang="en-US" sz="3600" b="1" dirty="0">
              <a:solidFill>
                <a:schemeClr val="tx1"/>
              </a:solidFill>
              <a:latin typeface="Arial-SGK-TV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7" y="-52778"/>
            <a:ext cx="1905000" cy="11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8" y="37337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 descr="Purple mesh"/>
          <p:cNvSpPr>
            <a:spLocks noChangeArrowheads="1" noChangeShapeType="1" noTextEdit="1"/>
          </p:cNvSpPr>
          <p:nvPr/>
        </p:nvSpPr>
        <p:spPr bwMode="auto">
          <a:xfrm>
            <a:off x="2133600" y="2286000"/>
            <a:ext cx="4343400" cy="3048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42108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Bài học kết thúc. Cảm ơn các </a:t>
            </a:r>
            <a:r>
              <a:rPr lang="vi-VN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con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vi-VN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 </a:t>
            </a:r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. 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6"/>
            <a:ext cx="5219700" cy="22778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7" y="1905004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1828800" y="60115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em.Nhiệm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vụ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4" b="8432"/>
          <a:stretch/>
        </p:blipFill>
        <p:spPr>
          <a:xfrm>
            <a:off x="997677" y="1586636"/>
            <a:ext cx="7536723" cy="5042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12963"/>
            <a:ext cx="1295400" cy="9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" y="-48962"/>
            <a:ext cx="1295400" cy="923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 b="46667"/>
          <a:stretch/>
        </p:blipFill>
        <p:spPr>
          <a:xfrm>
            <a:off x="325243" y="874889"/>
            <a:ext cx="8666357" cy="530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026" r="268" b="6777"/>
          <a:stretch/>
        </p:blipFill>
        <p:spPr>
          <a:xfrm>
            <a:off x="115945" y="874890"/>
            <a:ext cx="9084951" cy="530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1524000" y="601153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2: Ở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tham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?</a:t>
            </a:r>
            <a:endParaRPr lang="en-US" sz="2800" b="1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12963"/>
            <a:ext cx="1295400" cy="9238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1961496"/>
            <a:ext cx="9144000" cy="4134504"/>
            <a:chOff x="0" y="1961496"/>
            <a:chExt cx="9144000" cy="41345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6" t="24106" r="23823" b="20181"/>
            <a:stretch/>
          </p:blipFill>
          <p:spPr>
            <a:xfrm>
              <a:off x="0" y="1961496"/>
              <a:ext cx="4572000" cy="41345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9" t="26459" r="19998" b="24629"/>
            <a:stretch/>
          </p:blipFill>
          <p:spPr>
            <a:xfrm>
              <a:off x="4572000" y="1986148"/>
              <a:ext cx="4572000" cy="41098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755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Ariston"/>
                <a:cs typeface="Arial" charset="0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stretch>
                  <a:fillRect/>
                </a:stretch>
              </a:blipFill>
              <a:latin typeface="Ariston"/>
              <a:cs typeface="Arial" charset="0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m Yêu Trường 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9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4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1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800" b="1" dirty="0">
              <a:solidFill>
                <a:srgbClr val="E46D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3448" y="685801"/>
            <a:ext cx="79753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810982" y="819091"/>
            <a:ext cx="833301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Giới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thiệu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với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bạn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về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các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thành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viên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trong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.</a:t>
            </a:r>
            <a:endParaRPr lang="en-GB" sz="3200" b="1" dirty="0">
              <a:solidFill>
                <a:srgbClr val="26333A"/>
              </a:solidFill>
              <a:latin typeface="Arial-SGK-TV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8" t="44769" r="33823" b="21750"/>
          <a:stretch/>
        </p:blipFill>
        <p:spPr>
          <a:xfrm>
            <a:off x="810983" y="2073876"/>
            <a:ext cx="7467600" cy="424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129</Words>
  <Application>Microsoft Office PowerPoint</Application>
  <PresentationFormat>On-screen Show (4:3)</PresentationFormat>
  <Paragraphs>18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Arial-SGK-TV</vt:lpstr>
      <vt:lpstr>Ariston</vt:lpstr>
      <vt:lpstr>Calibri</vt:lpstr>
      <vt:lpstr>Calibri Light</vt:lpstr>
      <vt:lpstr>Lato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Techsi.vn</cp:lastModifiedBy>
  <cp:revision>41</cp:revision>
  <dcterms:created xsi:type="dcterms:W3CDTF">2020-08-19T02:20:57Z</dcterms:created>
  <dcterms:modified xsi:type="dcterms:W3CDTF">2023-10-17T05:11:20Z</dcterms:modified>
</cp:coreProperties>
</file>