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58" r:id="rId7"/>
    <p:sldId id="259" r:id="rId8"/>
    <p:sldId id="272" r:id="rId9"/>
    <p:sldId id="260" r:id="rId10"/>
    <p:sldId id="261" r:id="rId11"/>
    <p:sldId id="26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F798-9DFF-4E3A-A8D2-A78C78DC6B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Cốc nào có nhiều hạt sen nhất?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1" y="2337246"/>
            <a:ext cx="10268715" cy="356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9819955" y="526556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37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Cốc nào có ít hạt sen nhất?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2" y="2302800"/>
            <a:ext cx="10197538" cy="34903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99430" y="518042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4217" cy="7623659"/>
          </a:xfrm>
        </p:spPr>
      </p:pic>
    </p:spTree>
    <p:extLst>
      <p:ext uri="{BB962C8B-B14F-4D97-AF65-F5344CB8AC3E}">
        <p14:creationId xmlns:p14="http://schemas.microsoft.com/office/powerpoint/2010/main" val="17724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5334000"/>
            <a:ext cx="9144000" cy="1524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9144000 w 9144000"/>
              <a:gd name="connsiteY2" fmla="*/ 292608 h 1892808"/>
              <a:gd name="connsiteX3" fmla="*/ 9144000 w 9144000"/>
              <a:gd name="connsiteY3" fmla="*/ 1892808 h 1892808"/>
              <a:gd name="connsiteX4" fmla="*/ 0 w 9144000"/>
              <a:gd name="connsiteY4" fmla="*/ 1892808 h 1892808"/>
              <a:gd name="connsiteX5" fmla="*/ 0 w 9144000"/>
              <a:gd name="connsiteY5" fmla="*/ 292608 h 1892808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6419088 w 9144000"/>
              <a:gd name="connsiteY2" fmla="*/ 457200 h 1892808"/>
              <a:gd name="connsiteX3" fmla="*/ 9144000 w 9144000"/>
              <a:gd name="connsiteY3" fmla="*/ 292608 h 1892808"/>
              <a:gd name="connsiteX4" fmla="*/ 9144000 w 9144000"/>
              <a:gd name="connsiteY4" fmla="*/ 1892808 h 1892808"/>
              <a:gd name="connsiteX5" fmla="*/ 0 w 9144000"/>
              <a:gd name="connsiteY5" fmla="*/ 1892808 h 1892808"/>
              <a:gd name="connsiteX6" fmla="*/ 0 w 9144000"/>
              <a:gd name="connsiteY6" fmla="*/ 292608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92808">
                <a:moveTo>
                  <a:pt x="0" y="292608"/>
                </a:moveTo>
                <a:cubicBezTo>
                  <a:pt x="847344" y="292608"/>
                  <a:pt x="1758696" y="0"/>
                  <a:pt x="2606040" y="0"/>
                </a:cubicBezTo>
                <a:cubicBezTo>
                  <a:pt x="3886200" y="51816"/>
                  <a:pt x="5138928" y="405384"/>
                  <a:pt x="6419088" y="457200"/>
                </a:cubicBezTo>
                <a:lnTo>
                  <a:pt x="9144000" y="292608"/>
                </a:lnTo>
                <a:lnTo>
                  <a:pt x="9144000" y="1892808"/>
                </a:lnTo>
                <a:lnTo>
                  <a:pt x="0" y="1892808"/>
                </a:lnTo>
                <a:lnTo>
                  <a:pt x="0" y="292608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753"/>
            <a:ext cx="5722168" cy="5867400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8368"/>
            <a:ext cx="2286000" cy="2286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155" y="4919008"/>
            <a:ext cx="9209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ÔN BÀI CŨ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VN-Cookies" panose="02040603050506020204" pitchFamily="18" charset="0"/>
            </a:endParaRPr>
          </a:p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TRÒ CHƠI HÁI TÁO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53050" y="2737836"/>
            <a:ext cx="1066800" cy="1066800"/>
            <a:chOff x="7467600" y="457200"/>
            <a:chExt cx="1066800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57200"/>
              <a:ext cx="1066800" cy="10668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766000" y="68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396" y="1809891"/>
            <a:ext cx="1066800" cy="1066800"/>
            <a:chOff x="7522973" y="1633041"/>
            <a:chExt cx="1066800" cy="1066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73" y="1633041"/>
              <a:ext cx="1066800" cy="1066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213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4028" y="2492124"/>
            <a:ext cx="1066800" cy="1066800"/>
            <a:chOff x="7377741" y="4267200"/>
            <a:chExt cx="1066800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41" y="4267200"/>
              <a:ext cx="1066800" cy="1066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76141" y="449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4678" y="1812226"/>
            <a:ext cx="1066800" cy="1066800"/>
            <a:chOff x="436373" y="1633041"/>
            <a:chExt cx="1066800" cy="1066800"/>
          </a:xfrm>
        </p:grpSpPr>
        <p:pic>
          <p:nvPicPr>
            <p:cNvPr id="27" name="Picture 2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73" y="1633041"/>
              <a:ext cx="1066800" cy="10668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4051" y="2482053"/>
            <a:ext cx="1066800" cy="1066800"/>
            <a:chOff x="1001065" y="5331358"/>
            <a:chExt cx="1066800" cy="1066800"/>
          </a:xfrm>
        </p:grpSpPr>
        <p:pic>
          <p:nvPicPr>
            <p:cNvPr id="36" name="Picture 3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65" y="5331358"/>
              <a:ext cx="1066800" cy="1066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13462" y="5548797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31512" y="2760618"/>
            <a:ext cx="1066800" cy="1066800"/>
            <a:chOff x="393700" y="309753"/>
            <a:chExt cx="1066800" cy="1066800"/>
          </a:xfrm>
        </p:grpSpPr>
        <p:pic>
          <p:nvPicPr>
            <p:cNvPr id="69" name="Picture 6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09753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700227" y="602159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2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846270"/>
            <a:ext cx="6477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5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năm.</a:t>
            </a:r>
            <a:endParaRPr lang="en-US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844800" y="2973845"/>
            <a:ext cx="838200" cy="457200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0" y="117587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02090"/>
            <a:ext cx="472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799" y="2992770"/>
            <a:ext cx="4939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726090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3869798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28" name="Picture 4" descr="Gấu bông Line friends cosplay đeo túi – The Gom 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0"/>
            <a:ext cx="4826000" cy="482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03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5521"/>
            <a:ext cx="4902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3: 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5474" y="176991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0117" y="299181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45088" y="3028211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107203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02868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063800" y="326128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509755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53067" y="301817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05909" y="3018174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27957" y="3028211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006990" y="3024601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59246" y="3015147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26828" y="302821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03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4" y="1108176"/>
            <a:ext cx="4694603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068" y="1108176"/>
            <a:ext cx="4425879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33" y="2814714"/>
            <a:ext cx="4694603" cy="145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69" y="2868198"/>
            <a:ext cx="4392668" cy="139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33" y="4688395"/>
            <a:ext cx="4694603" cy="143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069" y="4688395"/>
            <a:ext cx="4392668" cy="144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798279" y="2868198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27811" y="4724385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27812" y="286819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27812" y="112057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06141" y="4776042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7" y="943714"/>
            <a:ext cx="8238095" cy="59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8054"/>
          <a:stretch/>
        </p:blipFill>
        <p:spPr>
          <a:xfrm>
            <a:off x="9461148" y="852582"/>
            <a:ext cx="2492496" cy="1096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9332" t="-1164" r="48683" b="-1"/>
          <a:stretch/>
        </p:blipFill>
        <p:spPr>
          <a:xfrm>
            <a:off x="9493384" y="2386745"/>
            <a:ext cx="2492496" cy="110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4752" r="22747"/>
          <a:stretch/>
        </p:blipFill>
        <p:spPr>
          <a:xfrm>
            <a:off x="9493384" y="3931737"/>
            <a:ext cx="2492496" cy="106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79828"/>
          <a:stretch/>
        </p:blipFill>
        <p:spPr>
          <a:xfrm>
            <a:off x="9461148" y="5438925"/>
            <a:ext cx="2492496" cy="1192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9566035" y="2656569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44934" y="4175303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66035" y="5794362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493384" y="1111577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22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34471"/>
            <a:ext cx="10515600" cy="127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i="1" smtClean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en-US" sz="9000" b="1" i="1">
              <a:ln/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77" y="1150363"/>
            <a:ext cx="4513386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93" y="1150363"/>
            <a:ext cx="4265898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3157898" y="3214698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16184" y="3926403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38526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72755" y="3567791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46629" y="484599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56321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150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SVN-Cookies</vt:lpstr>
      <vt:lpstr>SVN-The Voice Light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Techsi.vn</cp:lastModifiedBy>
  <cp:revision>23</cp:revision>
  <dcterms:created xsi:type="dcterms:W3CDTF">2020-08-17T08:56:55Z</dcterms:created>
  <dcterms:modified xsi:type="dcterms:W3CDTF">2024-10-15T03:31:27Z</dcterms:modified>
</cp:coreProperties>
</file>