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>
                <a:solidFill>
                  <a:srgbClr val="0000FF"/>
                </a:solidFill>
              </a:rPr>
              <a:t>Khởi</a:t>
            </a:r>
            <a:r>
              <a:rPr lang="en-US" sz="9600" b="1" dirty="0">
                <a:solidFill>
                  <a:srgbClr val="0000FF"/>
                </a:solidFill>
              </a:rPr>
              <a:t> </a:t>
            </a:r>
            <a:r>
              <a:rPr lang="en-US" sz="9600" b="1" dirty="0" err="1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mAnhKhoDay-V.A-26214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12" y="534987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GIỮA KÌ 1</a:t>
            </a: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234" y="1345156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sau đây là nên hay không nên?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Sáng nay Lan đến lớp muộn, đầu tóc rối bời.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Tuấn mặc một chiếc áo đứt cúc đến lớp.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Đánh giá hành vi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8011885" y="2047583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0+ hình ảnh icon khóc - hinhanhsieudep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23648" r="24384" b="21114"/>
          <a:stretch/>
        </p:blipFill>
        <p:spPr bwMode="auto">
          <a:xfrm>
            <a:off x="7402284" y="2699657"/>
            <a:ext cx="609601" cy="6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234" y="1205674"/>
            <a:ext cx="8746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huống 1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: Bạn đang chơi đồ chơi, mẹ nhờ bạn ra nhặt rau giúp mẹ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34" y="2593663"/>
            <a:ext cx="874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huống </a:t>
            </a:r>
            <a:r>
              <a:rPr lang="vi-VN" sz="2800">
                <a:solidFill>
                  <a:srgbClr val="0000FF"/>
                </a:solidFill>
                <a:cs typeface="Arial" panose="020B0604020202020204" pitchFamily="34" charset="0"/>
              </a:rPr>
              <a:t>2: Lan đang chơi gấu bông, em Hoa chạy lại mượn gấu bông chơi 1 lúc. Nếu là Lan, e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647" y="287322"/>
            <a:ext cx="6237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 : Xử lí tình huống</a:t>
            </a:r>
            <a:endParaRPr lang="en-US" sz="360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116</Words>
  <Application>Microsoft Macintosh PowerPoint</Application>
  <PresentationFormat>On-screen Show (4:3)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</vt:lpstr>
      <vt:lpstr>Arial</vt:lpstr>
      <vt:lpstr>Calibri</vt:lpstr>
      <vt:lpstr>Calibri Light</vt:lpstr>
      <vt:lpstr>Times New Roman</vt:lpstr>
      <vt:lpstr>Office Theme</vt:lpstr>
      <vt:lpstr>Khởi động</vt:lpstr>
      <vt:lpstr>Bài 10 THỰC HÀNH KĨ NĂNG GIỮA KÌ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xuanhieupd</cp:lastModifiedBy>
  <cp:revision>8</cp:revision>
  <dcterms:created xsi:type="dcterms:W3CDTF">2020-08-19T04:12:54Z</dcterms:created>
  <dcterms:modified xsi:type="dcterms:W3CDTF">2024-10-14T15:18:11Z</dcterms:modified>
</cp:coreProperties>
</file>