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5" r:id="rId10"/>
    <p:sldId id="280" r:id="rId11"/>
    <p:sldId id="282" r:id="rId12"/>
    <p:sldId id="268" r:id="rId13"/>
    <p:sldId id="271" r:id="rId14"/>
    <p:sldId id="284" r:id="rId15"/>
    <p:sldId id="272" r:id="rId16"/>
    <p:sldId id="269" r:id="rId17"/>
    <p:sldId id="283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Ciel Cadena" panose="02000503000000020004" pitchFamily="2" charset="77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Quicksand Medium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howGuide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18637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131590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64A7D-76CB-45E8-8FB2-0D361337482C}"/>
              </a:ext>
            </a:extLst>
          </p:cNvPr>
          <p:cNvCxnSpPr>
            <a:cxnSpLocks/>
          </p:cNvCxnSpPr>
          <p:nvPr/>
        </p:nvCxnSpPr>
        <p:spPr>
          <a:xfrm flipV="1">
            <a:off x="894914" y="1986391"/>
            <a:ext cx="513412" cy="129232"/>
          </a:xfrm>
          <a:prstGeom prst="line">
            <a:avLst/>
          </a:prstGeom>
          <a:ln>
            <a:solidFill>
              <a:srgbClr val="0099DA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7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1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7" y="1347614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29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1" y="1203598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2" y="1175097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58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5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7"/>
            <a:ext cx="2984768" cy="1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5" y="1339831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306</Words>
  <Application>Microsoft Macintosh PowerPoint</Application>
  <PresentationFormat>On-screen Show (16:9)</PresentationFormat>
  <Paragraphs>41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iCiel Cadena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xuanhieupd</cp:lastModifiedBy>
  <cp:revision>40</cp:revision>
  <dcterms:created xsi:type="dcterms:W3CDTF">2020-04-29T11:34:14Z</dcterms:created>
  <dcterms:modified xsi:type="dcterms:W3CDTF">2024-10-14T15:08:00Z</dcterms:modified>
</cp:coreProperties>
</file>