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5" r:id="rId2"/>
    <p:sldId id="268" r:id="rId3"/>
    <p:sldId id="287" r:id="rId4"/>
    <p:sldId id="266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9" r:id="rId13"/>
    <p:sldId id="271" r:id="rId14"/>
    <p:sldId id="304" r:id="rId15"/>
    <p:sldId id="300" r:id="rId16"/>
    <p:sldId id="30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Ciel Cadena" panose="02000503000000020004" pitchFamily="2" charset="77"/>
      <p:bold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0099DA"/>
    <a:srgbClr val="F79646"/>
    <a:srgbClr val="56AEB9"/>
    <a:srgbClr val="FEEDF3"/>
    <a:srgbClr val="48A7AF"/>
    <a:srgbClr val="A7A9C9"/>
    <a:srgbClr val="3B6B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howGuides="1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5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47465"/>
            <a:ext cx="641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D66AE2-CC86-4493-9769-F37D63816E5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339752" y="1288467"/>
            <a:ext cx="4320480" cy="3019512"/>
          </a:xfrm>
          <a:prstGeom prst="rect">
            <a:avLst/>
          </a:prstGeom>
        </p:spPr>
      </p:pic>
      <p:grpSp>
        <p:nvGrpSpPr>
          <p:cNvPr id="6" name="Google Shape;6118;p55">
            <a:extLst>
              <a:ext uri="{FF2B5EF4-FFF2-40B4-BE49-F238E27FC236}">
                <a16:creationId xmlns:a16="http://schemas.microsoft.com/office/drawing/2014/main" id="{372D3182-9198-4946-B154-71AF7472CC28}"/>
              </a:ext>
            </a:extLst>
          </p:cNvPr>
          <p:cNvGrpSpPr/>
          <p:nvPr/>
        </p:nvGrpSpPr>
        <p:grpSpPr>
          <a:xfrm>
            <a:off x="3491880" y="4371950"/>
            <a:ext cx="641367" cy="569247"/>
            <a:chOff x="1359398" y="3682271"/>
            <a:chExt cx="395296" cy="371966"/>
          </a:xfrm>
        </p:grpSpPr>
        <p:sp>
          <p:nvSpPr>
            <p:cNvPr id="7" name="Google Shape;6119;p55">
              <a:extLst>
                <a:ext uri="{FF2B5EF4-FFF2-40B4-BE49-F238E27FC236}">
                  <a16:creationId xmlns:a16="http://schemas.microsoft.com/office/drawing/2014/main" id="{4EC6B03A-548C-4017-B682-CB44EB52F1C0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8" name="Google Shape;6120;p55">
              <a:extLst>
                <a:ext uri="{FF2B5EF4-FFF2-40B4-BE49-F238E27FC236}">
                  <a16:creationId xmlns:a16="http://schemas.microsoft.com/office/drawing/2014/main" id="{F7BFB0E5-0C3F-4BC2-BF91-F1C384361C75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9" name="Google Shape;6121;p55">
              <a:extLst>
                <a:ext uri="{FF2B5EF4-FFF2-40B4-BE49-F238E27FC236}">
                  <a16:creationId xmlns:a16="http://schemas.microsoft.com/office/drawing/2014/main" id="{8E73BD52-99C0-4B10-9210-BDE302B2E87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" name="Google Shape;6122;p55">
              <a:extLst>
                <a:ext uri="{FF2B5EF4-FFF2-40B4-BE49-F238E27FC236}">
                  <a16:creationId xmlns:a16="http://schemas.microsoft.com/office/drawing/2014/main" id="{533825D7-5550-40FF-B17C-2F8600479B93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1" name="Google Shape;6123;p55">
              <a:extLst>
                <a:ext uri="{FF2B5EF4-FFF2-40B4-BE49-F238E27FC236}">
                  <a16:creationId xmlns:a16="http://schemas.microsoft.com/office/drawing/2014/main" id="{2E3B7DCF-DAB9-4F3D-8E28-696ABC5B33E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2" name="Google Shape;6124;p55">
              <a:extLst>
                <a:ext uri="{FF2B5EF4-FFF2-40B4-BE49-F238E27FC236}">
                  <a16:creationId xmlns:a16="http://schemas.microsoft.com/office/drawing/2014/main" id="{B0161EDA-1689-4848-AC48-13116C875865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3" name="Google Shape;6125;p55">
              <a:extLst>
                <a:ext uri="{FF2B5EF4-FFF2-40B4-BE49-F238E27FC236}">
                  <a16:creationId xmlns:a16="http://schemas.microsoft.com/office/drawing/2014/main" id="{F67F286A-43A5-4706-9252-A2D7A29470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14" name="Google Shape;6126;p55">
            <a:extLst>
              <a:ext uri="{FF2B5EF4-FFF2-40B4-BE49-F238E27FC236}">
                <a16:creationId xmlns:a16="http://schemas.microsoft.com/office/drawing/2014/main" id="{8EEDE9FA-0493-4DF4-87A0-7CB651DAB283}"/>
              </a:ext>
            </a:extLst>
          </p:cNvPr>
          <p:cNvGrpSpPr/>
          <p:nvPr/>
        </p:nvGrpSpPr>
        <p:grpSpPr>
          <a:xfrm>
            <a:off x="4603082" y="4365394"/>
            <a:ext cx="642466" cy="570223"/>
            <a:chOff x="1908099" y="3682271"/>
            <a:chExt cx="395296" cy="371966"/>
          </a:xfrm>
        </p:grpSpPr>
        <p:sp>
          <p:nvSpPr>
            <p:cNvPr id="15" name="Google Shape;6127;p55">
              <a:extLst>
                <a:ext uri="{FF2B5EF4-FFF2-40B4-BE49-F238E27FC236}">
                  <a16:creationId xmlns:a16="http://schemas.microsoft.com/office/drawing/2014/main" id="{E4F63280-98DD-4605-BCB6-5BC6AB06C6D4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16" name="Google Shape;6128;p55">
              <a:extLst>
                <a:ext uri="{FF2B5EF4-FFF2-40B4-BE49-F238E27FC236}">
                  <a16:creationId xmlns:a16="http://schemas.microsoft.com/office/drawing/2014/main" id="{A9B93242-8976-41F3-A20A-788141BB304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7" name="Google Shape;6129;p55">
              <a:extLst>
                <a:ext uri="{FF2B5EF4-FFF2-40B4-BE49-F238E27FC236}">
                  <a16:creationId xmlns:a16="http://schemas.microsoft.com/office/drawing/2014/main" id="{435CF914-F26A-4E06-B814-FF8E9F753780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8" name="Google Shape;6130;p55">
              <a:extLst>
                <a:ext uri="{FF2B5EF4-FFF2-40B4-BE49-F238E27FC236}">
                  <a16:creationId xmlns:a16="http://schemas.microsoft.com/office/drawing/2014/main" id="{1A645474-1BA3-477A-902B-3A74CE8FFC93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9" name="Google Shape;6131;p55">
              <a:extLst>
                <a:ext uri="{FF2B5EF4-FFF2-40B4-BE49-F238E27FC236}">
                  <a16:creationId xmlns:a16="http://schemas.microsoft.com/office/drawing/2014/main" id="{EF340D90-1613-4A84-870E-2C5CFC06FA7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0" name="Google Shape;6132;p55">
              <a:extLst>
                <a:ext uri="{FF2B5EF4-FFF2-40B4-BE49-F238E27FC236}">
                  <a16:creationId xmlns:a16="http://schemas.microsoft.com/office/drawing/2014/main" id="{6A1F7A77-26A9-4512-AFD8-7AF71819E8C1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1" name="Google Shape;6133;p55">
              <a:extLst>
                <a:ext uri="{FF2B5EF4-FFF2-40B4-BE49-F238E27FC236}">
                  <a16:creationId xmlns:a16="http://schemas.microsoft.com/office/drawing/2014/main" id="{A87D022C-CDE6-4706-8B04-D958B0162A9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</p:spTree>
    <p:extLst>
      <p:ext uri="{BB962C8B-B14F-4D97-AF65-F5344CB8AC3E}">
        <p14:creationId xmlns:p14="http://schemas.microsoft.com/office/powerpoint/2010/main" val="7888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8642E-6 L 0.06528 -0.0012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47465"/>
            <a:ext cx="641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7D28D6-FD8E-4890-B8D1-727F84E2447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95736" y="1271335"/>
            <a:ext cx="4392488" cy="3013508"/>
          </a:xfrm>
          <a:prstGeom prst="rect">
            <a:avLst/>
          </a:prstGeom>
        </p:spPr>
      </p:pic>
      <p:grpSp>
        <p:nvGrpSpPr>
          <p:cNvPr id="5" name="Google Shape;6118;p55">
            <a:extLst>
              <a:ext uri="{FF2B5EF4-FFF2-40B4-BE49-F238E27FC236}">
                <a16:creationId xmlns:a16="http://schemas.microsoft.com/office/drawing/2014/main" id="{372D3182-9198-4946-B154-71AF7472CC28}"/>
              </a:ext>
            </a:extLst>
          </p:cNvPr>
          <p:cNvGrpSpPr/>
          <p:nvPr/>
        </p:nvGrpSpPr>
        <p:grpSpPr>
          <a:xfrm>
            <a:off x="3491880" y="4371950"/>
            <a:ext cx="641367" cy="569247"/>
            <a:chOff x="1359398" y="3682271"/>
            <a:chExt cx="395296" cy="371966"/>
          </a:xfrm>
        </p:grpSpPr>
        <p:sp>
          <p:nvSpPr>
            <p:cNvPr id="7" name="Google Shape;6119;p55">
              <a:extLst>
                <a:ext uri="{FF2B5EF4-FFF2-40B4-BE49-F238E27FC236}">
                  <a16:creationId xmlns:a16="http://schemas.microsoft.com/office/drawing/2014/main" id="{4EC6B03A-548C-4017-B682-CB44EB52F1C0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8" name="Google Shape;6120;p55">
              <a:extLst>
                <a:ext uri="{FF2B5EF4-FFF2-40B4-BE49-F238E27FC236}">
                  <a16:creationId xmlns:a16="http://schemas.microsoft.com/office/drawing/2014/main" id="{F7BFB0E5-0C3F-4BC2-BF91-F1C384361C75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9" name="Google Shape;6121;p55">
              <a:extLst>
                <a:ext uri="{FF2B5EF4-FFF2-40B4-BE49-F238E27FC236}">
                  <a16:creationId xmlns:a16="http://schemas.microsoft.com/office/drawing/2014/main" id="{8E73BD52-99C0-4B10-9210-BDE302B2E87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" name="Google Shape;6122;p55">
              <a:extLst>
                <a:ext uri="{FF2B5EF4-FFF2-40B4-BE49-F238E27FC236}">
                  <a16:creationId xmlns:a16="http://schemas.microsoft.com/office/drawing/2014/main" id="{533825D7-5550-40FF-B17C-2F8600479B93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1" name="Google Shape;6123;p55">
              <a:extLst>
                <a:ext uri="{FF2B5EF4-FFF2-40B4-BE49-F238E27FC236}">
                  <a16:creationId xmlns:a16="http://schemas.microsoft.com/office/drawing/2014/main" id="{2E3B7DCF-DAB9-4F3D-8E28-696ABC5B33E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2" name="Google Shape;6124;p55">
              <a:extLst>
                <a:ext uri="{FF2B5EF4-FFF2-40B4-BE49-F238E27FC236}">
                  <a16:creationId xmlns:a16="http://schemas.microsoft.com/office/drawing/2014/main" id="{B0161EDA-1689-4848-AC48-13116C875865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3" name="Google Shape;6125;p55">
              <a:extLst>
                <a:ext uri="{FF2B5EF4-FFF2-40B4-BE49-F238E27FC236}">
                  <a16:creationId xmlns:a16="http://schemas.microsoft.com/office/drawing/2014/main" id="{F67F286A-43A5-4706-9252-A2D7A29470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14" name="Google Shape;6126;p55">
            <a:extLst>
              <a:ext uri="{FF2B5EF4-FFF2-40B4-BE49-F238E27FC236}">
                <a16:creationId xmlns:a16="http://schemas.microsoft.com/office/drawing/2014/main" id="{8EEDE9FA-0493-4DF4-87A0-7CB651DAB283}"/>
              </a:ext>
            </a:extLst>
          </p:cNvPr>
          <p:cNvGrpSpPr/>
          <p:nvPr/>
        </p:nvGrpSpPr>
        <p:grpSpPr>
          <a:xfrm>
            <a:off x="4603082" y="4365394"/>
            <a:ext cx="642466" cy="570223"/>
            <a:chOff x="1908099" y="3682271"/>
            <a:chExt cx="395296" cy="371966"/>
          </a:xfrm>
        </p:grpSpPr>
        <p:sp>
          <p:nvSpPr>
            <p:cNvPr id="15" name="Google Shape;6127;p55">
              <a:extLst>
                <a:ext uri="{FF2B5EF4-FFF2-40B4-BE49-F238E27FC236}">
                  <a16:creationId xmlns:a16="http://schemas.microsoft.com/office/drawing/2014/main" id="{E4F63280-98DD-4605-BCB6-5BC6AB06C6D4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16" name="Google Shape;6128;p55">
              <a:extLst>
                <a:ext uri="{FF2B5EF4-FFF2-40B4-BE49-F238E27FC236}">
                  <a16:creationId xmlns:a16="http://schemas.microsoft.com/office/drawing/2014/main" id="{A9B93242-8976-41F3-A20A-788141BB304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7" name="Google Shape;6129;p55">
              <a:extLst>
                <a:ext uri="{FF2B5EF4-FFF2-40B4-BE49-F238E27FC236}">
                  <a16:creationId xmlns:a16="http://schemas.microsoft.com/office/drawing/2014/main" id="{435CF914-F26A-4E06-B814-FF8E9F753780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8" name="Google Shape;6130;p55">
              <a:extLst>
                <a:ext uri="{FF2B5EF4-FFF2-40B4-BE49-F238E27FC236}">
                  <a16:creationId xmlns:a16="http://schemas.microsoft.com/office/drawing/2014/main" id="{1A645474-1BA3-477A-902B-3A74CE8FFC93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9" name="Google Shape;6131;p55">
              <a:extLst>
                <a:ext uri="{FF2B5EF4-FFF2-40B4-BE49-F238E27FC236}">
                  <a16:creationId xmlns:a16="http://schemas.microsoft.com/office/drawing/2014/main" id="{EF340D90-1613-4A84-870E-2C5CFC06FA7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0" name="Google Shape;6132;p55">
              <a:extLst>
                <a:ext uri="{FF2B5EF4-FFF2-40B4-BE49-F238E27FC236}">
                  <a16:creationId xmlns:a16="http://schemas.microsoft.com/office/drawing/2014/main" id="{6A1F7A77-26A9-4512-AFD8-7AF71819E8C1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1" name="Google Shape;6133;p55">
              <a:extLst>
                <a:ext uri="{FF2B5EF4-FFF2-40B4-BE49-F238E27FC236}">
                  <a16:creationId xmlns:a16="http://schemas.microsoft.com/office/drawing/2014/main" id="{A87D022C-CDE6-4706-8B04-D958B0162A9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</p:spTree>
    <p:extLst>
      <p:ext uri="{BB962C8B-B14F-4D97-AF65-F5344CB8AC3E}">
        <p14:creationId xmlns:p14="http://schemas.microsoft.com/office/powerpoint/2010/main" val="19522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8642E-6 L 0.06528 -0.0012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34299A6-3C4C-4DD4-8F25-2F833A5CC0D8}"/>
              </a:ext>
            </a:extLst>
          </p:cNvPr>
          <p:cNvSpPr txBox="1"/>
          <p:nvPr/>
        </p:nvSpPr>
        <p:spPr>
          <a:xfrm>
            <a:off x="3851920" y="61720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 err="1"/>
              <a:t>Kết</a:t>
            </a:r>
            <a:r>
              <a:rPr lang="en-GB" dirty="0"/>
              <a:t> </a:t>
            </a:r>
            <a:r>
              <a:rPr lang="en-GB" dirty="0" err="1"/>
              <a:t>luận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6A4CD-CBEA-4727-AA6A-67A5557BB0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67744" y="1392808"/>
            <a:ext cx="4745553" cy="3411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E05C0C-8973-4CED-A182-848107765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7534"/>
            <a:ext cx="1231615" cy="523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57609-449F-4B47-A105-347EFAD525DC}"/>
              </a:ext>
            </a:extLst>
          </p:cNvPr>
          <p:cNvSpPr txBox="1"/>
          <p:nvPr/>
        </p:nvSpPr>
        <p:spPr>
          <a:xfrm>
            <a:off x="1518171" y="658511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đưa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ra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87624" y="1563638"/>
            <a:ext cx="5112568" cy="3168352"/>
            <a:chOff x="4067944" y="1664709"/>
            <a:chExt cx="3942520" cy="2568016"/>
          </a:xfrm>
        </p:grpSpPr>
        <p:sp>
          <p:nvSpPr>
            <p:cNvPr id="18" name="Shape 2323">
              <a:extLst>
                <a:ext uri="{FF2B5EF4-FFF2-40B4-BE49-F238E27FC236}">
                  <a16:creationId xmlns:a16="http://schemas.microsoft.com/office/drawing/2014/main" id="{185D0181-D39B-4C4B-9B1A-8EA0A90A4083}"/>
                </a:ext>
              </a:extLst>
            </p:cNvPr>
            <p:cNvSpPr/>
            <p:nvPr/>
          </p:nvSpPr>
          <p:spPr>
            <a:xfrm>
              <a:off x="5396475" y="1664709"/>
              <a:ext cx="2474632" cy="2541827"/>
            </a:xfrm>
            <a:custGeom>
              <a:avLst/>
              <a:gdLst/>
              <a:ahLst/>
              <a:cxnLst/>
              <a:rect l="0" t="0" r="0" b="0"/>
              <a:pathLst>
                <a:path w="2284019" h="2284032">
                  <a:moveTo>
                    <a:pt x="1142009" y="0"/>
                  </a:moveTo>
                  <a:cubicBezTo>
                    <a:pt x="1772729" y="0"/>
                    <a:pt x="2284019" y="511302"/>
                    <a:pt x="2284019" y="1142009"/>
                  </a:cubicBezTo>
                  <a:cubicBezTo>
                    <a:pt x="2284019" y="1772729"/>
                    <a:pt x="1772729" y="2284032"/>
                    <a:pt x="1142009" y="2284032"/>
                  </a:cubicBezTo>
                  <a:cubicBezTo>
                    <a:pt x="511289" y="2284032"/>
                    <a:pt x="0" y="1772729"/>
                    <a:pt x="0" y="1142009"/>
                  </a:cubicBezTo>
                  <a:cubicBezTo>
                    <a:pt x="0" y="511302"/>
                    <a:pt x="511289" y="0"/>
                    <a:pt x="114200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F6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3369C2-4BD6-4078-BBD3-8EC41F6B7876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364088" y="2008237"/>
              <a:ext cx="2480137" cy="2198299"/>
            </a:xfrm>
            <a:prstGeom prst="rect">
              <a:avLst/>
            </a:prstGeom>
          </p:spPr>
        </p:pic>
        <p:sp>
          <p:nvSpPr>
            <p:cNvPr id="20" name="Shape 2322">
              <a:extLst>
                <a:ext uri="{FF2B5EF4-FFF2-40B4-BE49-F238E27FC236}">
                  <a16:creationId xmlns:a16="http://schemas.microsoft.com/office/drawing/2014/main" id="{5D4D3AED-7E3F-4601-8B1B-83D207600BA2}"/>
                </a:ext>
              </a:extLst>
            </p:cNvPr>
            <p:cNvSpPr/>
            <p:nvPr/>
          </p:nvSpPr>
          <p:spPr>
            <a:xfrm>
              <a:off x="5377120" y="1682416"/>
              <a:ext cx="2482890" cy="2550309"/>
            </a:xfrm>
            <a:custGeom>
              <a:avLst/>
              <a:gdLst/>
              <a:ahLst/>
              <a:cxnLst/>
              <a:rect l="0" t="0" r="0" b="0"/>
              <a:pathLst>
                <a:path w="2291360" h="2291359">
                  <a:moveTo>
                    <a:pt x="1145680" y="2291359"/>
                  </a:moveTo>
                  <a:cubicBezTo>
                    <a:pt x="1778419" y="2291359"/>
                    <a:pt x="2291360" y="1778419"/>
                    <a:pt x="2291360" y="1145680"/>
                  </a:cubicBezTo>
                  <a:cubicBezTo>
                    <a:pt x="2291360" y="512940"/>
                    <a:pt x="1778419" y="0"/>
                    <a:pt x="1145680" y="0"/>
                  </a:cubicBezTo>
                  <a:cubicBezTo>
                    <a:pt x="512940" y="0"/>
                    <a:pt x="0" y="512940"/>
                    <a:pt x="0" y="1145680"/>
                  </a:cubicBezTo>
                  <a:cubicBezTo>
                    <a:pt x="0" y="1778419"/>
                    <a:pt x="512940" y="2291359"/>
                    <a:pt x="1145680" y="2291359"/>
                  </a:cubicBezTo>
                  <a:close/>
                </a:path>
              </a:pathLst>
            </a:custGeom>
            <a:ln w="25400" cap="flat">
              <a:miter lim="127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3262E5EF-721F-4F7D-B7EF-FFDB34852CFA}"/>
                </a:ext>
              </a:extLst>
            </p:cNvPr>
            <p:cNvSpPr/>
            <p:nvPr/>
          </p:nvSpPr>
          <p:spPr>
            <a:xfrm>
              <a:off x="7397254" y="1855648"/>
              <a:ext cx="280039" cy="296694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73601A-E59C-4A26-8FE3-028A3C48B2BA}"/>
                </a:ext>
              </a:extLst>
            </p:cNvPr>
            <p:cNvSpPr txBox="1"/>
            <p:nvPr/>
          </p:nvSpPr>
          <p:spPr>
            <a:xfrm>
              <a:off x="7415148" y="1881836"/>
              <a:ext cx="595316" cy="306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</a:t>
              </a:r>
            </a:p>
          </p:txBody>
        </p:sp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35D3CB99-AFDC-4BAA-8BD8-4186A93753D6}"/>
                </a:ext>
              </a:extLst>
            </p:cNvPr>
            <p:cNvSpPr/>
            <p:nvPr/>
          </p:nvSpPr>
          <p:spPr>
            <a:xfrm>
              <a:off x="4067944" y="1664709"/>
              <a:ext cx="2088232" cy="523236"/>
            </a:xfrm>
            <a:prstGeom prst="wedgeRoundRectCallout">
              <a:avLst>
                <a:gd name="adj1" fmla="val 30352"/>
                <a:gd name="adj2" fmla="val 69977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  <a:p>
              <a:pPr algn="ctr"/>
              <a:r>
                <a:rPr lang="en-US" sz="1600" dirty="0">
                  <a:latin typeface="Lato" panose="020F0502020204030203" pitchFamily="34" charset="0"/>
                  <a:cs typeface="Lato" panose="020F0502020204030203" pitchFamily="34" charset="0"/>
                </a:rPr>
                <a:t>Con </a:t>
              </a:r>
              <a:r>
                <a:rPr lang="en-US" sz="1600" dirty="0" err="1">
                  <a:latin typeface="Lato" panose="020F0502020204030203" pitchFamily="34" charset="0"/>
                  <a:cs typeface="Lato" panose="020F0502020204030203" pitchFamily="34" charset="0"/>
                </a:rPr>
                <a:t>lớn</a:t>
              </a:r>
              <a:r>
                <a:rPr lang="en-US" sz="1600" dirty="0">
                  <a:latin typeface="Lato" panose="020F0502020204030203" pitchFamily="34" charset="0"/>
                  <a:cs typeface="Lato" panose="020F0502020204030203" pitchFamily="34" charset="0"/>
                </a:rPr>
                <a:t> h</a:t>
              </a:r>
              <a:r>
                <a:rPr lang="vi-VN" sz="1600" dirty="0">
                  <a:latin typeface="Lato" panose="020F0502020204030203" pitchFamily="34" charset="0"/>
                  <a:cs typeface="Lato" panose="020F0502020204030203" pitchFamily="34" charset="0"/>
                </a:rPr>
                <a:t>ơ</a:t>
              </a:r>
              <a:r>
                <a:rPr lang="en-US" sz="1600" dirty="0">
                  <a:latin typeface="Lato" panose="020F0502020204030203" pitchFamily="34" charset="0"/>
                  <a:cs typeface="Lato" panose="020F0502020204030203" pitchFamily="34" charset="0"/>
                </a:rPr>
                <a:t>n </a:t>
              </a:r>
              <a:r>
                <a:rPr lang="en-US" sz="1600" dirty="0" err="1">
                  <a:latin typeface="Lato" panose="020F0502020204030203" pitchFamily="34" charset="0"/>
                  <a:cs typeface="Lato" panose="020F0502020204030203" pitchFamily="34" charset="0"/>
                </a:rPr>
                <a:t>phải</a:t>
              </a:r>
              <a:r>
                <a:rPr lang="en-US" sz="1600" dirty="0"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600" dirty="0" err="1">
                  <a:latin typeface="Lato" panose="020F0502020204030203" pitchFamily="34" charset="0"/>
                  <a:cs typeface="Lato" panose="020F0502020204030203" pitchFamily="34" charset="0"/>
                </a:rPr>
                <a:t>được</a:t>
              </a:r>
              <a:r>
                <a:rPr lang="en-US" sz="1600" dirty="0"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600" dirty="0" err="1">
                  <a:latin typeface="Lato" panose="020F0502020204030203" pitchFamily="34" charset="0"/>
                  <a:cs typeface="Lato" panose="020F0502020204030203" pitchFamily="34" charset="0"/>
                </a:rPr>
                <a:t>phần</a:t>
              </a:r>
              <a:r>
                <a:rPr lang="en-US" sz="1600" dirty="0"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600" dirty="0" err="1">
                  <a:latin typeface="Lato" panose="020F0502020204030203" pitchFamily="34" charset="0"/>
                  <a:cs typeface="Lato" panose="020F0502020204030203" pitchFamily="34" charset="0"/>
                </a:rPr>
                <a:t>hơn</a:t>
              </a:r>
              <a:r>
                <a:rPr lang="en-US" sz="1600" dirty="0"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600" dirty="0" err="1">
                  <a:latin typeface="Lato" panose="020F0502020204030203" pitchFamily="34" charset="0"/>
                  <a:cs typeface="Lato" panose="020F0502020204030203" pitchFamily="34" charset="0"/>
                </a:rPr>
                <a:t>em</a:t>
              </a:r>
              <a:r>
                <a:rPr lang="en-US" sz="1600" dirty="0"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600" dirty="0" err="1">
                  <a:latin typeface="Lato" panose="020F0502020204030203" pitchFamily="34" charset="0"/>
                  <a:cs typeface="Lato" panose="020F0502020204030203" pitchFamily="34" charset="0"/>
                </a:rPr>
                <a:t>chứ</a:t>
              </a:r>
              <a:r>
                <a:rPr lang="en-US" sz="1600" dirty="0">
                  <a:latin typeface="Lato" panose="020F0502020204030203" pitchFamily="34" charset="0"/>
                </a:rPr>
                <a:t>!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96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7534"/>
            <a:ext cx="1231615" cy="523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57609-449F-4B47-A105-347EFAD525DC}"/>
              </a:ext>
            </a:extLst>
          </p:cNvPr>
          <p:cNvSpPr txBox="1"/>
          <p:nvPr/>
        </p:nvSpPr>
        <p:spPr>
          <a:xfrm>
            <a:off x="1518171" y="113775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chia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cảm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bố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tổ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chức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sinh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6904A9-DCAB-40CD-8712-742E1372F5E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312834" y="1779662"/>
            <a:ext cx="5323442" cy="31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1920" y="1528387"/>
            <a:ext cx="507065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Em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yêu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gia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đình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nhỏ</a:t>
            </a:r>
            <a:endParaRPr lang="en-US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Có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ông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bà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mẹ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 cha</a:t>
            </a:r>
          </a:p>
          <a:p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Anh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chị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em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ruột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thịt</a:t>
            </a:r>
            <a:endParaRPr lang="en-US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Tình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thương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mến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chan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hòa</a:t>
            </a:r>
            <a:r>
              <a:rPr lang="en-US" sz="3240" dirty="0">
                <a:solidFill>
                  <a:srgbClr val="0070C0"/>
                </a:solidFill>
                <a:latin typeface="iCiel Cadena" panose="02000503000000020004" pitchFamily="2" charset="77"/>
                <a:cs typeface="iCiel Cucho Bold" pitchFamily="50" charset="0"/>
              </a:rPr>
              <a:t>.</a:t>
            </a:r>
            <a:endParaRPr lang="vi-VN" sz="3240" dirty="0">
              <a:solidFill>
                <a:srgbClr val="0070C0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872042" y="1098207"/>
            <a:ext cx="7732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chia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về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viên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3" name="Picture 2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F3989806-2D85-426E-A5E3-4FF872CB88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35646"/>
            <a:ext cx="5616624" cy="322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47465"/>
            <a:ext cx="641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yêu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đối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người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thân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F9274AA-0E1A-4728-A3FC-B4742A18EA94}"/>
              </a:ext>
            </a:extLst>
          </p:cNvPr>
          <p:cNvGrpSpPr/>
          <p:nvPr/>
        </p:nvGrpSpPr>
        <p:grpSpPr>
          <a:xfrm>
            <a:off x="2375756" y="1041740"/>
            <a:ext cx="4392488" cy="4338322"/>
            <a:chOff x="111633" y="14"/>
            <a:chExt cx="4123429" cy="433865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BA112F-AD3E-412C-9153-9187B3392AC9}"/>
                </a:ext>
              </a:extLst>
            </p:cNvPr>
            <p:cNvSpPr/>
            <p:nvPr/>
          </p:nvSpPr>
          <p:spPr>
            <a:xfrm>
              <a:off x="111633" y="4141858"/>
              <a:ext cx="168910" cy="16585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solidFill>
                    <a:srgbClr val="181717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EC25BE-9E5B-41B2-BCE1-0A51772F4A9A}"/>
                </a:ext>
              </a:extLst>
            </p:cNvPr>
            <p:cNvSpPr/>
            <p:nvPr/>
          </p:nvSpPr>
          <p:spPr>
            <a:xfrm>
              <a:off x="179950" y="4132277"/>
              <a:ext cx="146462" cy="2063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300" dirty="0">
                <a:solidFill>
                  <a:srgbClr val="18171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Shape 2216">
              <a:extLst>
                <a:ext uri="{FF2B5EF4-FFF2-40B4-BE49-F238E27FC236}">
                  <a16:creationId xmlns:a16="http://schemas.microsoft.com/office/drawing/2014/main" id="{2520BD31-7D90-4EC7-B9B8-EAA0A94BA868}"/>
                </a:ext>
              </a:extLst>
            </p:cNvPr>
            <p:cNvSpPr/>
            <p:nvPr/>
          </p:nvSpPr>
          <p:spPr>
            <a:xfrm>
              <a:off x="1006962" y="494598"/>
              <a:ext cx="2904007" cy="2904008"/>
            </a:xfrm>
            <a:custGeom>
              <a:avLst/>
              <a:gdLst/>
              <a:ahLst/>
              <a:cxnLst/>
              <a:rect l="0" t="0" r="0" b="0"/>
              <a:pathLst>
                <a:path w="2904007" h="2904008">
                  <a:moveTo>
                    <a:pt x="1452004" y="0"/>
                  </a:moveTo>
                  <a:cubicBezTo>
                    <a:pt x="2253920" y="0"/>
                    <a:pt x="2904007" y="650075"/>
                    <a:pt x="2904007" y="1452004"/>
                  </a:cubicBezTo>
                  <a:cubicBezTo>
                    <a:pt x="2904007" y="2253920"/>
                    <a:pt x="2253920" y="2904008"/>
                    <a:pt x="1452004" y="2904008"/>
                  </a:cubicBezTo>
                  <a:cubicBezTo>
                    <a:pt x="650087" y="2904008"/>
                    <a:pt x="0" y="2253920"/>
                    <a:pt x="0" y="1452004"/>
                  </a:cubicBezTo>
                  <a:cubicBezTo>
                    <a:pt x="0" y="650075"/>
                    <a:pt x="650087" y="0"/>
                    <a:pt x="145200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9B9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2217">
              <a:extLst>
                <a:ext uri="{FF2B5EF4-FFF2-40B4-BE49-F238E27FC236}">
                  <a16:creationId xmlns:a16="http://schemas.microsoft.com/office/drawing/2014/main" id="{8AAD3455-0073-409D-8962-E11904902D64}"/>
                </a:ext>
              </a:extLst>
            </p:cNvPr>
            <p:cNvSpPr/>
            <p:nvPr/>
          </p:nvSpPr>
          <p:spPr>
            <a:xfrm>
              <a:off x="1504968" y="992592"/>
              <a:ext cx="1907997" cy="1907997"/>
            </a:xfrm>
            <a:custGeom>
              <a:avLst/>
              <a:gdLst/>
              <a:ahLst/>
              <a:cxnLst/>
              <a:rect l="0" t="0" r="0" b="0"/>
              <a:pathLst>
                <a:path w="1907997" h="1907997">
                  <a:moveTo>
                    <a:pt x="953999" y="0"/>
                  </a:moveTo>
                  <a:cubicBezTo>
                    <a:pt x="1480884" y="0"/>
                    <a:pt x="1907997" y="427126"/>
                    <a:pt x="1907997" y="953998"/>
                  </a:cubicBezTo>
                  <a:cubicBezTo>
                    <a:pt x="1907997" y="1480883"/>
                    <a:pt x="1480884" y="1907997"/>
                    <a:pt x="953999" y="1907997"/>
                  </a:cubicBezTo>
                  <a:cubicBezTo>
                    <a:pt x="427114" y="1907997"/>
                    <a:pt x="0" y="1480883"/>
                    <a:pt x="0" y="953998"/>
                  </a:cubicBezTo>
                  <a:cubicBezTo>
                    <a:pt x="0" y="427126"/>
                    <a:pt x="427114" y="0"/>
                    <a:pt x="95399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36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947BF8F-6531-4A90-8C41-D2DA2913E483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624212" y="1114211"/>
              <a:ext cx="1669507" cy="1664755"/>
            </a:xfrm>
            <a:prstGeom prst="rect">
              <a:avLst/>
            </a:prstGeom>
          </p:spPr>
        </p:pic>
        <p:sp>
          <p:nvSpPr>
            <p:cNvPr id="39" name="Shape 2220">
              <a:extLst>
                <a:ext uri="{FF2B5EF4-FFF2-40B4-BE49-F238E27FC236}">
                  <a16:creationId xmlns:a16="http://schemas.microsoft.com/office/drawing/2014/main" id="{06506891-12E0-453A-B3F8-095A0A58155F}"/>
                </a:ext>
              </a:extLst>
            </p:cNvPr>
            <p:cNvSpPr/>
            <p:nvPr/>
          </p:nvSpPr>
          <p:spPr>
            <a:xfrm>
              <a:off x="676965" y="711182"/>
              <a:ext cx="1067664" cy="1067664"/>
            </a:xfrm>
            <a:custGeom>
              <a:avLst/>
              <a:gdLst/>
              <a:ahLst/>
              <a:cxnLst/>
              <a:rect l="0" t="0" r="0" b="0"/>
              <a:pathLst>
                <a:path w="1067664" h="1067664">
                  <a:moveTo>
                    <a:pt x="533832" y="0"/>
                  </a:moveTo>
                  <a:cubicBezTo>
                    <a:pt x="828662" y="0"/>
                    <a:pt x="1067664" y="239001"/>
                    <a:pt x="1067664" y="533832"/>
                  </a:cubicBezTo>
                  <a:cubicBezTo>
                    <a:pt x="1067664" y="828662"/>
                    <a:pt x="828662" y="1067664"/>
                    <a:pt x="533832" y="1067664"/>
                  </a:cubicBezTo>
                  <a:cubicBezTo>
                    <a:pt x="239001" y="1067664"/>
                    <a:pt x="0" y="828662"/>
                    <a:pt x="0" y="533832"/>
                  </a:cubicBezTo>
                  <a:cubicBezTo>
                    <a:pt x="0" y="239001"/>
                    <a:pt x="239001" y="0"/>
                    <a:pt x="53383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BC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B761461-DF38-47BE-8A48-486A05646BD5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52382" y="962150"/>
              <a:ext cx="624840" cy="816864"/>
            </a:xfrm>
            <a:prstGeom prst="rect">
              <a:avLst/>
            </a:prstGeom>
          </p:spPr>
        </p:pic>
        <p:sp>
          <p:nvSpPr>
            <p:cNvPr id="41" name="Shape 2223">
              <a:extLst>
                <a:ext uri="{FF2B5EF4-FFF2-40B4-BE49-F238E27FC236}">
                  <a16:creationId xmlns:a16="http://schemas.microsoft.com/office/drawing/2014/main" id="{347B8214-494E-4CD2-A8B2-C726833B26D3}"/>
                </a:ext>
              </a:extLst>
            </p:cNvPr>
            <p:cNvSpPr/>
            <p:nvPr/>
          </p:nvSpPr>
          <p:spPr>
            <a:xfrm>
              <a:off x="676965" y="711182"/>
              <a:ext cx="1067664" cy="1067664"/>
            </a:xfrm>
            <a:custGeom>
              <a:avLst/>
              <a:gdLst/>
              <a:ahLst/>
              <a:cxnLst/>
              <a:rect l="0" t="0" r="0" b="0"/>
              <a:pathLst>
                <a:path w="1067664" h="1067664">
                  <a:moveTo>
                    <a:pt x="533832" y="1067664"/>
                  </a:moveTo>
                  <a:cubicBezTo>
                    <a:pt x="828662" y="1067664"/>
                    <a:pt x="1067664" y="828662"/>
                    <a:pt x="1067664" y="533832"/>
                  </a:cubicBezTo>
                  <a:cubicBezTo>
                    <a:pt x="1067664" y="239001"/>
                    <a:pt x="828662" y="0"/>
                    <a:pt x="533832" y="0"/>
                  </a:cubicBezTo>
                  <a:cubicBezTo>
                    <a:pt x="239001" y="0"/>
                    <a:pt x="0" y="239001"/>
                    <a:pt x="0" y="533832"/>
                  </a:cubicBezTo>
                  <a:cubicBezTo>
                    <a:pt x="0" y="828662"/>
                    <a:pt x="239001" y="1067664"/>
                    <a:pt x="533832" y="1067664"/>
                  </a:cubicBezTo>
                  <a:close/>
                </a:path>
              </a:pathLst>
            </a:custGeom>
            <a:ln w="11862" cap="flat">
              <a:miter lim="127000"/>
            </a:ln>
          </p:spPr>
          <p:style>
            <a:lnRef idx="1">
              <a:srgbClr val="009E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2224">
              <a:extLst>
                <a:ext uri="{FF2B5EF4-FFF2-40B4-BE49-F238E27FC236}">
                  <a16:creationId xmlns:a16="http://schemas.microsoft.com/office/drawing/2014/main" id="{D34ADBDF-AE8E-46DD-820E-3D6FD3B8B252}"/>
                </a:ext>
              </a:extLst>
            </p:cNvPr>
            <p:cNvSpPr/>
            <p:nvPr/>
          </p:nvSpPr>
          <p:spPr>
            <a:xfrm>
              <a:off x="3115272" y="2095508"/>
              <a:ext cx="1067664" cy="1067664"/>
            </a:xfrm>
            <a:custGeom>
              <a:avLst/>
              <a:gdLst/>
              <a:ahLst/>
              <a:cxnLst/>
              <a:rect l="0" t="0" r="0" b="0"/>
              <a:pathLst>
                <a:path w="1067664" h="1067664">
                  <a:moveTo>
                    <a:pt x="533832" y="0"/>
                  </a:moveTo>
                  <a:cubicBezTo>
                    <a:pt x="828662" y="0"/>
                    <a:pt x="1067664" y="239001"/>
                    <a:pt x="1067664" y="533832"/>
                  </a:cubicBezTo>
                  <a:cubicBezTo>
                    <a:pt x="1067664" y="828662"/>
                    <a:pt x="828662" y="1067664"/>
                    <a:pt x="533832" y="1067664"/>
                  </a:cubicBezTo>
                  <a:cubicBezTo>
                    <a:pt x="239001" y="1067664"/>
                    <a:pt x="0" y="828662"/>
                    <a:pt x="0" y="533832"/>
                  </a:cubicBezTo>
                  <a:cubicBezTo>
                    <a:pt x="0" y="239001"/>
                    <a:pt x="239001" y="0"/>
                    <a:pt x="53383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BC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271814D-219F-4FEB-982E-B40393113456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294846" y="2178303"/>
              <a:ext cx="826008" cy="984504"/>
            </a:xfrm>
            <a:prstGeom prst="rect">
              <a:avLst/>
            </a:prstGeom>
          </p:spPr>
        </p:pic>
        <p:sp>
          <p:nvSpPr>
            <p:cNvPr id="44" name="Shape 2227">
              <a:extLst>
                <a:ext uri="{FF2B5EF4-FFF2-40B4-BE49-F238E27FC236}">
                  <a16:creationId xmlns:a16="http://schemas.microsoft.com/office/drawing/2014/main" id="{BB204917-40EC-4D5B-84AC-BE16089D845B}"/>
                </a:ext>
              </a:extLst>
            </p:cNvPr>
            <p:cNvSpPr/>
            <p:nvPr/>
          </p:nvSpPr>
          <p:spPr>
            <a:xfrm>
              <a:off x="3115272" y="2095508"/>
              <a:ext cx="1067664" cy="1067664"/>
            </a:xfrm>
            <a:custGeom>
              <a:avLst/>
              <a:gdLst/>
              <a:ahLst/>
              <a:cxnLst/>
              <a:rect l="0" t="0" r="0" b="0"/>
              <a:pathLst>
                <a:path w="1067664" h="1067664">
                  <a:moveTo>
                    <a:pt x="533832" y="1067664"/>
                  </a:moveTo>
                  <a:cubicBezTo>
                    <a:pt x="828662" y="1067664"/>
                    <a:pt x="1067664" y="828662"/>
                    <a:pt x="1067664" y="533832"/>
                  </a:cubicBezTo>
                  <a:cubicBezTo>
                    <a:pt x="1067664" y="239001"/>
                    <a:pt x="828662" y="0"/>
                    <a:pt x="533832" y="0"/>
                  </a:cubicBezTo>
                  <a:cubicBezTo>
                    <a:pt x="239001" y="0"/>
                    <a:pt x="0" y="239001"/>
                    <a:pt x="0" y="533832"/>
                  </a:cubicBezTo>
                  <a:cubicBezTo>
                    <a:pt x="0" y="828662"/>
                    <a:pt x="239001" y="1067664"/>
                    <a:pt x="533832" y="1067664"/>
                  </a:cubicBezTo>
                  <a:close/>
                </a:path>
              </a:pathLst>
            </a:custGeom>
            <a:ln w="11862" cap="flat">
              <a:miter lim="127000"/>
            </a:ln>
          </p:spPr>
          <p:style>
            <a:lnRef idx="1">
              <a:srgbClr val="009E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2228">
              <a:extLst>
                <a:ext uri="{FF2B5EF4-FFF2-40B4-BE49-F238E27FC236}">
                  <a16:creationId xmlns:a16="http://schemas.microsoft.com/office/drawing/2014/main" id="{8F858F78-948B-4712-AC8F-2BF8561E0342}"/>
                </a:ext>
              </a:extLst>
            </p:cNvPr>
            <p:cNvSpPr/>
            <p:nvPr/>
          </p:nvSpPr>
          <p:spPr>
            <a:xfrm>
              <a:off x="1843993" y="2806670"/>
              <a:ext cx="1171918" cy="1119797"/>
            </a:xfrm>
            <a:custGeom>
              <a:avLst/>
              <a:gdLst/>
              <a:ahLst/>
              <a:cxnLst/>
              <a:rect l="0" t="0" r="0" b="0"/>
              <a:pathLst>
                <a:path w="1171918" h="1119797">
                  <a:moveTo>
                    <a:pt x="585954" y="0"/>
                  </a:moveTo>
                  <a:cubicBezTo>
                    <a:pt x="722573" y="0"/>
                    <a:pt x="859193" y="52120"/>
                    <a:pt x="963435" y="156362"/>
                  </a:cubicBezTo>
                  <a:cubicBezTo>
                    <a:pt x="1171918" y="364833"/>
                    <a:pt x="1171918" y="702830"/>
                    <a:pt x="963435" y="911314"/>
                  </a:cubicBezTo>
                  <a:cubicBezTo>
                    <a:pt x="754951" y="1119797"/>
                    <a:pt x="416954" y="1119797"/>
                    <a:pt x="208483" y="911314"/>
                  </a:cubicBezTo>
                  <a:cubicBezTo>
                    <a:pt x="0" y="702843"/>
                    <a:pt x="0" y="364833"/>
                    <a:pt x="208483" y="156362"/>
                  </a:cubicBezTo>
                  <a:cubicBezTo>
                    <a:pt x="312718" y="52120"/>
                    <a:pt x="449335" y="0"/>
                    <a:pt x="58595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BC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3D298C8-045B-41B3-94EA-9301EABA13B6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081742" y="2940303"/>
              <a:ext cx="783336" cy="932688"/>
            </a:xfrm>
            <a:prstGeom prst="rect">
              <a:avLst/>
            </a:prstGeom>
          </p:spPr>
        </p:pic>
        <p:sp>
          <p:nvSpPr>
            <p:cNvPr id="47" name="Shape 2231">
              <a:extLst>
                <a:ext uri="{FF2B5EF4-FFF2-40B4-BE49-F238E27FC236}">
                  <a16:creationId xmlns:a16="http://schemas.microsoft.com/office/drawing/2014/main" id="{90A06A0E-8BAA-4596-B873-C1490D48A7E1}"/>
                </a:ext>
              </a:extLst>
            </p:cNvPr>
            <p:cNvSpPr/>
            <p:nvPr/>
          </p:nvSpPr>
          <p:spPr>
            <a:xfrm>
              <a:off x="1843993" y="2754549"/>
              <a:ext cx="1171918" cy="1171918"/>
            </a:xfrm>
            <a:custGeom>
              <a:avLst/>
              <a:gdLst/>
              <a:ahLst/>
              <a:cxnLst/>
              <a:rect l="0" t="0" r="0" b="0"/>
              <a:pathLst>
                <a:path w="1171918" h="1171918">
                  <a:moveTo>
                    <a:pt x="963435" y="963435"/>
                  </a:moveTo>
                  <a:cubicBezTo>
                    <a:pt x="1171918" y="754951"/>
                    <a:pt x="1171918" y="416954"/>
                    <a:pt x="963435" y="208483"/>
                  </a:cubicBezTo>
                  <a:cubicBezTo>
                    <a:pt x="754951" y="0"/>
                    <a:pt x="416954" y="0"/>
                    <a:pt x="208483" y="208483"/>
                  </a:cubicBezTo>
                  <a:cubicBezTo>
                    <a:pt x="0" y="416954"/>
                    <a:pt x="0" y="754964"/>
                    <a:pt x="208483" y="963435"/>
                  </a:cubicBezTo>
                  <a:cubicBezTo>
                    <a:pt x="416954" y="1171918"/>
                    <a:pt x="754951" y="1171918"/>
                    <a:pt x="963435" y="963435"/>
                  </a:cubicBezTo>
                  <a:close/>
                </a:path>
              </a:pathLst>
            </a:custGeom>
            <a:ln w="11862" cap="flat">
              <a:miter lim="127000"/>
            </a:ln>
          </p:spPr>
          <p:style>
            <a:lnRef idx="1">
              <a:srgbClr val="009E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2232">
              <a:extLst>
                <a:ext uri="{FF2B5EF4-FFF2-40B4-BE49-F238E27FC236}">
                  <a16:creationId xmlns:a16="http://schemas.microsoft.com/office/drawing/2014/main" id="{1B1C982F-7265-41BA-9C37-91AD9E50E1AB}"/>
                </a:ext>
              </a:extLst>
            </p:cNvPr>
            <p:cNvSpPr/>
            <p:nvPr/>
          </p:nvSpPr>
          <p:spPr>
            <a:xfrm>
              <a:off x="624836" y="2095495"/>
              <a:ext cx="1171918" cy="1119797"/>
            </a:xfrm>
            <a:custGeom>
              <a:avLst/>
              <a:gdLst/>
              <a:ahLst/>
              <a:cxnLst/>
              <a:rect l="0" t="0" r="0" b="0"/>
              <a:pathLst>
                <a:path w="1171918" h="1119797">
                  <a:moveTo>
                    <a:pt x="585954" y="0"/>
                  </a:moveTo>
                  <a:cubicBezTo>
                    <a:pt x="722573" y="0"/>
                    <a:pt x="859193" y="52120"/>
                    <a:pt x="963435" y="156362"/>
                  </a:cubicBezTo>
                  <a:cubicBezTo>
                    <a:pt x="1171918" y="364833"/>
                    <a:pt x="1171918" y="702830"/>
                    <a:pt x="963435" y="911314"/>
                  </a:cubicBezTo>
                  <a:cubicBezTo>
                    <a:pt x="754951" y="1119797"/>
                    <a:pt x="416954" y="1119797"/>
                    <a:pt x="208483" y="911314"/>
                  </a:cubicBezTo>
                  <a:cubicBezTo>
                    <a:pt x="0" y="702843"/>
                    <a:pt x="0" y="364833"/>
                    <a:pt x="208483" y="156362"/>
                  </a:cubicBezTo>
                  <a:cubicBezTo>
                    <a:pt x="312718" y="52120"/>
                    <a:pt x="449335" y="0"/>
                    <a:pt x="58595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BC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337441C-B1A0-47C2-A624-797F58BD18BA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831046" y="2285999"/>
              <a:ext cx="697992" cy="877824"/>
            </a:xfrm>
            <a:prstGeom prst="rect">
              <a:avLst/>
            </a:prstGeom>
          </p:spPr>
        </p:pic>
        <p:sp>
          <p:nvSpPr>
            <p:cNvPr id="50" name="Shape 2235">
              <a:extLst>
                <a:ext uri="{FF2B5EF4-FFF2-40B4-BE49-F238E27FC236}">
                  <a16:creationId xmlns:a16="http://schemas.microsoft.com/office/drawing/2014/main" id="{4AC81B3D-6230-4EC4-98F8-1B765001274A}"/>
                </a:ext>
              </a:extLst>
            </p:cNvPr>
            <p:cNvSpPr/>
            <p:nvPr/>
          </p:nvSpPr>
          <p:spPr>
            <a:xfrm>
              <a:off x="624836" y="2043374"/>
              <a:ext cx="1171918" cy="1171918"/>
            </a:xfrm>
            <a:custGeom>
              <a:avLst/>
              <a:gdLst/>
              <a:ahLst/>
              <a:cxnLst/>
              <a:rect l="0" t="0" r="0" b="0"/>
              <a:pathLst>
                <a:path w="1171918" h="1171918">
                  <a:moveTo>
                    <a:pt x="963435" y="963435"/>
                  </a:moveTo>
                  <a:cubicBezTo>
                    <a:pt x="1171918" y="754951"/>
                    <a:pt x="1171918" y="416954"/>
                    <a:pt x="963435" y="208483"/>
                  </a:cubicBezTo>
                  <a:cubicBezTo>
                    <a:pt x="754951" y="0"/>
                    <a:pt x="416954" y="0"/>
                    <a:pt x="208483" y="208483"/>
                  </a:cubicBezTo>
                  <a:cubicBezTo>
                    <a:pt x="0" y="416954"/>
                    <a:pt x="0" y="754964"/>
                    <a:pt x="208483" y="963435"/>
                  </a:cubicBezTo>
                  <a:cubicBezTo>
                    <a:pt x="416954" y="1171918"/>
                    <a:pt x="754951" y="1171918"/>
                    <a:pt x="963435" y="963435"/>
                  </a:cubicBezTo>
                  <a:close/>
                </a:path>
              </a:pathLst>
            </a:custGeom>
            <a:ln w="11862" cap="flat">
              <a:miter lim="127000"/>
            </a:ln>
          </p:spPr>
          <p:style>
            <a:lnRef idx="1">
              <a:srgbClr val="009E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2236">
              <a:extLst>
                <a:ext uri="{FF2B5EF4-FFF2-40B4-BE49-F238E27FC236}">
                  <a16:creationId xmlns:a16="http://schemas.microsoft.com/office/drawing/2014/main" id="{5ECC7AE2-CC4E-457C-A2C9-BD68EC9A5D2F}"/>
                </a:ext>
              </a:extLst>
            </p:cNvPr>
            <p:cNvSpPr/>
            <p:nvPr/>
          </p:nvSpPr>
          <p:spPr>
            <a:xfrm>
              <a:off x="3063144" y="673149"/>
              <a:ext cx="1171918" cy="1119797"/>
            </a:xfrm>
            <a:custGeom>
              <a:avLst/>
              <a:gdLst/>
              <a:ahLst/>
              <a:cxnLst/>
              <a:rect l="0" t="0" r="0" b="0"/>
              <a:pathLst>
                <a:path w="1171918" h="1119797">
                  <a:moveTo>
                    <a:pt x="585954" y="0"/>
                  </a:moveTo>
                  <a:cubicBezTo>
                    <a:pt x="722573" y="0"/>
                    <a:pt x="859193" y="52121"/>
                    <a:pt x="963435" y="156362"/>
                  </a:cubicBezTo>
                  <a:cubicBezTo>
                    <a:pt x="1171918" y="364833"/>
                    <a:pt x="1171918" y="702830"/>
                    <a:pt x="963435" y="911314"/>
                  </a:cubicBezTo>
                  <a:cubicBezTo>
                    <a:pt x="754952" y="1119797"/>
                    <a:pt x="416954" y="1119797"/>
                    <a:pt x="208483" y="911314"/>
                  </a:cubicBezTo>
                  <a:cubicBezTo>
                    <a:pt x="0" y="702843"/>
                    <a:pt x="0" y="364833"/>
                    <a:pt x="208483" y="156362"/>
                  </a:cubicBezTo>
                  <a:cubicBezTo>
                    <a:pt x="312718" y="52121"/>
                    <a:pt x="449335" y="0"/>
                    <a:pt x="58595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BC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08D71A1-6D36-413C-810A-30987FC20E89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272494" y="803654"/>
              <a:ext cx="780288" cy="935736"/>
            </a:xfrm>
            <a:prstGeom prst="rect">
              <a:avLst/>
            </a:prstGeom>
          </p:spPr>
        </p:pic>
        <p:sp>
          <p:nvSpPr>
            <p:cNvPr id="53" name="Shape 2239">
              <a:extLst>
                <a:ext uri="{FF2B5EF4-FFF2-40B4-BE49-F238E27FC236}">
                  <a16:creationId xmlns:a16="http://schemas.microsoft.com/office/drawing/2014/main" id="{9423E62E-23D8-441A-84B2-CFE361178333}"/>
                </a:ext>
              </a:extLst>
            </p:cNvPr>
            <p:cNvSpPr/>
            <p:nvPr/>
          </p:nvSpPr>
          <p:spPr>
            <a:xfrm>
              <a:off x="3063144" y="621029"/>
              <a:ext cx="1171918" cy="1171918"/>
            </a:xfrm>
            <a:custGeom>
              <a:avLst/>
              <a:gdLst/>
              <a:ahLst/>
              <a:cxnLst/>
              <a:rect l="0" t="0" r="0" b="0"/>
              <a:pathLst>
                <a:path w="1171918" h="1171918">
                  <a:moveTo>
                    <a:pt x="963435" y="963435"/>
                  </a:moveTo>
                  <a:cubicBezTo>
                    <a:pt x="1171918" y="754951"/>
                    <a:pt x="1171918" y="416954"/>
                    <a:pt x="963435" y="208483"/>
                  </a:cubicBezTo>
                  <a:cubicBezTo>
                    <a:pt x="754952" y="0"/>
                    <a:pt x="416954" y="0"/>
                    <a:pt x="208483" y="208483"/>
                  </a:cubicBezTo>
                  <a:cubicBezTo>
                    <a:pt x="0" y="416954"/>
                    <a:pt x="0" y="754964"/>
                    <a:pt x="208483" y="963435"/>
                  </a:cubicBezTo>
                  <a:cubicBezTo>
                    <a:pt x="416954" y="1171918"/>
                    <a:pt x="754952" y="1171918"/>
                    <a:pt x="963435" y="963435"/>
                  </a:cubicBezTo>
                  <a:close/>
                </a:path>
              </a:pathLst>
            </a:custGeom>
            <a:ln w="11862" cap="flat">
              <a:miter lim="127000"/>
            </a:ln>
          </p:spPr>
          <p:style>
            <a:lnRef idx="1">
              <a:srgbClr val="009E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2240">
              <a:extLst>
                <a:ext uri="{FF2B5EF4-FFF2-40B4-BE49-F238E27FC236}">
                  <a16:creationId xmlns:a16="http://schemas.microsoft.com/office/drawing/2014/main" id="{FC5B00D9-FF8A-4714-8425-A4FAAB620392}"/>
                </a:ext>
              </a:extLst>
            </p:cNvPr>
            <p:cNvSpPr/>
            <p:nvPr/>
          </p:nvSpPr>
          <p:spPr>
            <a:xfrm>
              <a:off x="1896118" y="14"/>
              <a:ext cx="1067664" cy="1067664"/>
            </a:xfrm>
            <a:custGeom>
              <a:avLst/>
              <a:gdLst/>
              <a:ahLst/>
              <a:cxnLst/>
              <a:rect l="0" t="0" r="0" b="0"/>
              <a:pathLst>
                <a:path w="1067664" h="1067664">
                  <a:moveTo>
                    <a:pt x="533832" y="0"/>
                  </a:moveTo>
                  <a:cubicBezTo>
                    <a:pt x="828662" y="0"/>
                    <a:pt x="1067664" y="239001"/>
                    <a:pt x="1067664" y="533832"/>
                  </a:cubicBezTo>
                  <a:cubicBezTo>
                    <a:pt x="1067664" y="828662"/>
                    <a:pt x="828662" y="1067664"/>
                    <a:pt x="533832" y="1067664"/>
                  </a:cubicBezTo>
                  <a:cubicBezTo>
                    <a:pt x="239001" y="1067664"/>
                    <a:pt x="0" y="828662"/>
                    <a:pt x="0" y="533832"/>
                  </a:cubicBezTo>
                  <a:cubicBezTo>
                    <a:pt x="0" y="239001"/>
                    <a:pt x="239001" y="0"/>
                    <a:pt x="53383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BC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ABA1D81-1401-4307-8670-15047512F8B7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938486" y="86358"/>
              <a:ext cx="859536" cy="981456"/>
            </a:xfrm>
            <a:prstGeom prst="rect">
              <a:avLst/>
            </a:prstGeom>
          </p:spPr>
        </p:pic>
        <p:sp>
          <p:nvSpPr>
            <p:cNvPr id="56" name="Shape 2243">
              <a:extLst>
                <a:ext uri="{FF2B5EF4-FFF2-40B4-BE49-F238E27FC236}">
                  <a16:creationId xmlns:a16="http://schemas.microsoft.com/office/drawing/2014/main" id="{47E35396-E7BC-4239-A4BD-2508AB99CB44}"/>
                </a:ext>
              </a:extLst>
            </p:cNvPr>
            <p:cNvSpPr/>
            <p:nvPr/>
          </p:nvSpPr>
          <p:spPr>
            <a:xfrm>
              <a:off x="1896118" y="14"/>
              <a:ext cx="1067664" cy="1067664"/>
            </a:xfrm>
            <a:custGeom>
              <a:avLst/>
              <a:gdLst/>
              <a:ahLst/>
              <a:cxnLst/>
              <a:rect l="0" t="0" r="0" b="0"/>
              <a:pathLst>
                <a:path w="1067664" h="1067664">
                  <a:moveTo>
                    <a:pt x="533832" y="1067664"/>
                  </a:moveTo>
                  <a:cubicBezTo>
                    <a:pt x="828662" y="1067664"/>
                    <a:pt x="1067664" y="828662"/>
                    <a:pt x="1067664" y="533832"/>
                  </a:cubicBezTo>
                  <a:cubicBezTo>
                    <a:pt x="1067664" y="239001"/>
                    <a:pt x="828662" y="0"/>
                    <a:pt x="533832" y="0"/>
                  </a:cubicBezTo>
                  <a:cubicBezTo>
                    <a:pt x="239001" y="0"/>
                    <a:pt x="0" y="239001"/>
                    <a:pt x="0" y="533832"/>
                  </a:cubicBezTo>
                  <a:cubicBezTo>
                    <a:pt x="0" y="828662"/>
                    <a:pt x="239001" y="1067664"/>
                    <a:pt x="533832" y="1067664"/>
                  </a:cubicBezTo>
                  <a:close/>
                </a:path>
              </a:pathLst>
            </a:custGeom>
            <a:ln w="11862" cap="flat">
              <a:miter lim="127000"/>
            </a:ln>
          </p:spPr>
          <p:style>
            <a:lnRef idx="1">
              <a:srgbClr val="009E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27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47465"/>
            <a:ext cx="641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D58F0796-F163-4039-BBA4-5972AB8F71C0}"/>
              </a:ext>
            </a:extLst>
          </p:cNvPr>
          <p:cNvGrpSpPr/>
          <p:nvPr/>
        </p:nvGrpSpPr>
        <p:grpSpPr>
          <a:xfrm>
            <a:off x="2411760" y="1328960"/>
            <a:ext cx="4141101" cy="2880320"/>
            <a:chOff x="0" y="-3148"/>
            <a:chExt cx="2336188" cy="2000165"/>
          </a:xfrm>
        </p:grpSpPr>
        <p:sp>
          <p:nvSpPr>
            <p:cNvPr id="58" name="Shape 2204">
              <a:extLst>
                <a:ext uri="{FF2B5EF4-FFF2-40B4-BE49-F238E27FC236}">
                  <a16:creationId xmlns:a16="http://schemas.microsoft.com/office/drawing/2014/main" id="{21A247DF-8B30-4E5E-8E3D-6C4B14496955}"/>
                </a:ext>
              </a:extLst>
            </p:cNvPr>
            <p:cNvSpPr/>
            <p:nvPr/>
          </p:nvSpPr>
          <p:spPr>
            <a:xfrm>
              <a:off x="0" y="5"/>
              <a:ext cx="2300262" cy="1997012"/>
            </a:xfrm>
            <a:custGeom>
              <a:avLst/>
              <a:gdLst/>
              <a:ahLst/>
              <a:cxnLst/>
              <a:rect l="0" t="0" r="0" b="0"/>
              <a:pathLst>
                <a:path w="2300262" h="1997012">
                  <a:moveTo>
                    <a:pt x="283591" y="0"/>
                  </a:moveTo>
                  <a:lnTo>
                    <a:pt x="2149577" y="0"/>
                  </a:lnTo>
                  <a:cubicBezTo>
                    <a:pt x="2300262" y="0"/>
                    <a:pt x="2290267" y="150368"/>
                    <a:pt x="2290267" y="150368"/>
                  </a:cubicBezTo>
                  <a:lnTo>
                    <a:pt x="2177377" y="1846656"/>
                  </a:lnTo>
                  <a:cubicBezTo>
                    <a:pt x="2167369" y="1997012"/>
                    <a:pt x="2016671" y="1997012"/>
                    <a:pt x="2016671" y="1997012"/>
                  </a:cubicBezTo>
                  <a:lnTo>
                    <a:pt x="150685" y="1997012"/>
                  </a:lnTo>
                  <a:cubicBezTo>
                    <a:pt x="0" y="1997012"/>
                    <a:pt x="10008" y="1846656"/>
                    <a:pt x="10008" y="1846656"/>
                  </a:cubicBezTo>
                  <a:lnTo>
                    <a:pt x="122898" y="150368"/>
                  </a:lnTo>
                  <a:cubicBezTo>
                    <a:pt x="132906" y="0"/>
                    <a:pt x="283591" y="0"/>
                    <a:pt x="2835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5B6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4D605C2-2E66-4341-8188-17FBFB945409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279" y="-3148"/>
              <a:ext cx="2282952" cy="1999488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D468FDD-D391-4C1E-B59D-C8926C2A6FE7}"/>
                </a:ext>
              </a:extLst>
            </p:cNvPr>
            <p:cNvSpPr/>
            <p:nvPr/>
          </p:nvSpPr>
          <p:spPr>
            <a:xfrm>
              <a:off x="2242274" y="190532"/>
              <a:ext cx="93914" cy="1587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300" dirty="0">
                <a:solidFill>
                  <a:srgbClr val="18171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8" name="Google Shape;6118;p55">
            <a:extLst>
              <a:ext uri="{FF2B5EF4-FFF2-40B4-BE49-F238E27FC236}">
                <a16:creationId xmlns:a16="http://schemas.microsoft.com/office/drawing/2014/main" id="{13BD6192-09C5-49DA-A7EF-59F7AB5602EC}"/>
              </a:ext>
            </a:extLst>
          </p:cNvPr>
          <p:cNvGrpSpPr/>
          <p:nvPr/>
        </p:nvGrpSpPr>
        <p:grpSpPr>
          <a:xfrm>
            <a:off x="3707904" y="4304763"/>
            <a:ext cx="642066" cy="565612"/>
            <a:chOff x="1359398" y="3682271"/>
            <a:chExt cx="395296" cy="371966"/>
          </a:xfrm>
        </p:grpSpPr>
        <p:sp>
          <p:nvSpPr>
            <p:cNvPr id="9" name="Google Shape;6119;p55">
              <a:extLst>
                <a:ext uri="{FF2B5EF4-FFF2-40B4-BE49-F238E27FC236}">
                  <a16:creationId xmlns:a16="http://schemas.microsoft.com/office/drawing/2014/main" id="{EFBD1E04-3979-4DC0-9FB5-A8F2217567A0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" name="Google Shape;6120;p55">
              <a:extLst>
                <a:ext uri="{FF2B5EF4-FFF2-40B4-BE49-F238E27FC236}">
                  <a16:creationId xmlns:a16="http://schemas.microsoft.com/office/drawing/2014/main" id="{3EEEC2D1-5004-4E95-BBB1-BD8EB88D2A59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1" name="Google Shape;6121;p55">
              <a:extLst>
                <a:ext uri="{FF2B5EF4-FFF2-40B4-BE49-F238E27FC236}">
                  <a16:creationId xmlns:a16="http://schemas.microsoft.com/office/drawing/2014/main" id="{04748C54-C2E9-44FC-8D35-EDCE251B0615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2" name="Google Shape;6122;p55">
              <a:extLst>
                <a:ext uri="{FF2B5EF4-FFF2-40B4-BE49-F238E27FC236}">
                  <a16:creationId xmlns:a16="http://schemas.microsoft.com/office/drawing/2014/main" id="{EC36C4FA-398A-46E3-9CC7-D136FEB06264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3" name="Google Shape;6123;p55">
              <a:extLst>
                <a:ext uri="{FF2B5EF4-FFF2-40B4-BE49-F238E27FC236}">
                  <a16:creationId xmlns:a16="http://schemas.microsoft.com/office/drawing/2014/main" id="{4EF81698-369B-4FC5-A9E8-A37CA9AF396D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4" name="Google Shape;6124;p55">
              <a:extLst>
                <a:ext uri="{FF2B5EF4-FFF2-40B4-BE49-F238E27FC236}">
                  <a16:creationId xmlns:a16="http://schemas.microsoft.com/office/drawing/2014/main" id="{F1345C21-93F5-4687-AFD5-49EDC6492FBA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5" name="Google Shape;6125;p55">
              <a:extLst>
                <a:ext uri="{FF2B5EF4-FFF2-40B4-BE49-F238E27FC236}">
                  <a16:creationId xmlns:a16="http://schemas.microsoft.com/office/drawing/2014/main" id="{BD71ECC0-384A-4759-B6A3-BBD53DBB5EB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16" name="Google Shape;6126;p55">
            <a:extLst>
              <a:ext uri="{FF2B5EF4-FFF2-40B4-BE49-F238E27FC236}">
                <a16:creationId xmlns:a16="http://schemas.microsoft.com/office/drawing/2014/main" id="{C608B8DD-F6BE-45BA-A1AD-1DC203586E82}"/>
              </a:ext>
            </a:extLst>
          </p:cNvPr>
          <p:cNvGrpSpPr/>
          <p:nvPr/>
        </p:nvGrpSpPr>
        <p:grpSpPr>
          <a:xfrm>
            <a:off x="4716553" y="4304763"/>
            <a:ext cx="642067" cy="565612"/>
            <a:chOff x="1908099" y="3682271"/>
            <a:chExt cx="395296" cy="371966"/>
          </a:xfrm>
        </p:grpSpPr>
        <p:sp>
          <p:nvSpPr>
            <p:cNvPr id="17" name="Google Shape;6127;p55">
              <a:extLst>
                <a:ext uri="{FF2B5EF4-FFF2-40B4-BE49-F238E27FC236}">
                  <a16:creationId xmlns:a16="http://schemas.microsoft.com/office/drawing/2014/main" id="{FBB1DC79-78F7-471D-8B26-000FBF56AACB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8" name="Google Shape;6128;p55">
              <a:extLst>
                <a:ext uri="{FF2B5EF4-FFF2-40B4-BE49-F238E27FC236}">
                  <a16:creationId xmlns:a16="http://schemas.microsoft.com/office/drawing/2014/main" id="{249045E6-2371-48A7-8655-A4A2AAF74158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9" name="Google Shape;6129;p55">
              <a:extLst>
                <a:ext uri="{FF2B5EF4-FFF2-40B4-BE49-F238E27FC236}">
                  <a16:creationId xmlns:a16="http://schemas.microsoft.com/office/drawing/2014/main" id="{F3FAF835-C07C-44A7-8C64-625C1CFD7053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0" name="Google Shape;6130;p55">
              <a:extLst>
                <a:ext uri="{FF2B5EF4-FFF2-40B4-BE49-F238E27FC236}">
                  <a16:creationId xmlns:a16="http://schemas.microsoft.com/office/drawing/2014/main" id="{EEDE839B-6F9D-4DC7-AB78-78EB5B8CF75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1" name="Google Shape;6131;p55">
              <a:extLst>
                <a:ext uri="{FF2B5EF4-FFF2-40B4-BE49-F238E27FC236}">
                  <a16:creationId xmlns:a16="http://schemas.microsoft.com/office/drawing/2014/main" id="{885D8D5D-06EE-451D-AEB1-F493DDEC5C9E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2" name="Google Shape;6132;p55">
              <a:extLst>
                <a:ext uri="{FF2B5EF4-FFF2-40B4-BE49-F238E27FC236}">
                  <a16:creationId xmlns:a16="http://schemas.microsoft.com/office/drawing/2014/main" id="{84819CB6-8FB9-461C-A114-639396BA4538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3" name="Google Shape;6133;p55">
              <a:extLst>
                <a:ext uri="{FF2B5EF4-FFF2-40B4-BE49-F238E27FC236}">
                  <a16:creationId xmlns:a16="http://schemas.microsoft.com/office/drawing/2014/main" id="{C9462020-DD7A-4699-B113-4D03E741C7AA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</p:spTree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5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69136E-6 L -0.06632 4.69136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47465"/>
            <a:ext cx="641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47C70C6-11E6-4E8C-B491-35531640E457}"/>
              </a:ext>
            </a:extLst>
          </p:cNvPr>
          <p:cNvGrpSpPr/>
          <p:nvPr/>
        </p:nvGrpSpPr>
        <p:grpSpPr>
          <a:xfrm>
            <a:off x="1923410" y="1319240"/>
            <a:ext cx="6040025" cy="2972582"/>
            <a:chOff x="2173177" y="-3148"/>
            <a:chExt cx="3204462" cy="2000165"/>
          </a:xfrm>
        </p:grpSpPr>
        <p:sp>
          <p:nvSpPr>
            <p:cNvPr id="11" name="Shape 2207">
              <a:extLst>
                <a:ext uri="{FF2B5EF4-FFF2-40B4-BE49-F238E27FC236}">
                  <a16:creationId xmlns:a16="http://schemas.microsoft.com/office/drawing/2014/main" id="{A4525C05-E59E-4860-8610-ABAD5F2608F6}"/>
                </a:ext>
              </a:extLst>
            </p:cNvPr>
            <p:cNvSpPr/>
            <p:nvPr/>
          </p:nvSpPr>
          <p:spPr>
            <a:xfrm>
              <a:off x="2408188" y="5"/>
              <a:ext cx="2300262" cy="1997012"/>
            </a:xfrm>
            <a:custGeom>
              <a:avLst/>
              <a:gdLst/>
              <a:ahLst/>
              <a:cxnLst/>
              <a:rect l="0" t="0" r="0" b="0"/>
              <a:pathLst>
                <a:path w="2300262" h="1997012">
                  <a:moveTo>
                    <a:pt x="283591" y="0"/>
                  </a:moveTo>
                  <a:lnTo>
                    <a:pt x="2149576" y="0"/>
                  </a:lnTo>
                  <a:cubicBezTo>
                    <a:pt x="2300262" y="0"/>
                    <a:pt x="2290267" y="150368"/>
                    <a:pt x="2290267" y="150368"/>
                  </a:cubicBezTo>
                  <a:lnTo>
                    <a:pt x="2177377" y="1846656"/>
                  </a:lnTo>
                  <a:cubicBezTo>
                    <a:pt x="2167369" y="1997012"/>
                    <a:pt x="2016671" y="1997012"/>
                    <a:pt x="2016671" y="1997012"/>
                  </a:cubicBezTo>
                  <a:lnTo>
                    <a:pt x="150685" y="1997012"/>
                  </a:lnTo>
                  <a:cubicBezTo>
                    <a:pt x="0" y="1997012"/>
                    <a:pt x="10008" y="1846656"/>
                    <a:pt x="10008" y="1846656"/>
                  </a:cubicBezTo>
                  <a:lnTo>
                    <a:pt x="122898" y="150368"/>
                  </a:lnTo>
                  <a:cubicBezTo>
                    <a:pt x="132905" y="0"/>
                    <a:pt x="283591" y="0"/>
                    <a:pt x="2835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9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3ED896-5524-4FC0-B648-954C5A803C8C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416231" y="-3148"/>
              <a:ext cx="2282952" cy="1999488"/>
            </a:xfrm>
            <a:prstGeom prst="rect">
              <a:avLst/>
            </a:prstGeom>
          </p:spPr>
        </p:pic>
        <p:sp>
          <p:nvSpPr>
            <p:cNvPr id="13" name="Shape 2210">
              <a:extLst>
                <a:ext uri="{FF2B5EF4-FFF2-40B4-BE49-F238E27FC236}">
                  <a16:creationId xmlns:a16="http://schemas.microsoft.com/office/drawing/2014/main" id="{F6E9AE13-0000-42F0-BDFE-A4FEBCAD0A00}"/>
                </a:ext>
              </a:extLst>
            </p:cNvPr>
            <p:cNvSpPr/>
            <p:nvPr/>
          </p:nvSpPr>
          <p:spPr>
            <a:xfrm>
              <a:off x="2173177" y="168265"/>
              <a:ext cx="203302" cy="203302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2213">
              <a:extLst>
                <a:ext uri="{FF2B5EF4-FFF2-40B4-BE49-F238E27FC236}">
                  <a16:creationId xmlns:a16="http://schemas.microsoft.com/office/drawing/2014/main" id="{F0E51CE0-4413-43DA-99F9-92573ED4A728}"/>
                </a:ext>
              </a:extLst>
            </p:cNvPr>
            <p:cNvSpPr/>
            <p:nvPr/>
          </p:nvSpPr>
          <p:spPr>
            <a:xfrm>
              <a:off x="5174337" y="481373"/>
              <a:ext cx="203302" cy="203302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" name="Google Shape;6118;p55">
            <a:extLst>
              <a:ext uri="{FF2B5EF4-FFF2-40B4-BE49-F238E27FC236}">
                <a16:creationId xmlns:a16="http://schemas.microsoft.com/office/drawing/2014/main" id="{372D3182-9198-4946-B154-71AF7472CC28}"/>
              </a:ext>
            </a:extLst>
          </p:cNvPr>
          <p:cNvGrpSpPr/>
          <p:nvPr/>
        </p:nvGrpSpPr>
        <p:grpSpPr>
          <a:xfrm>
            <a:off x="3491880" y="4371950"/>
            <a:ext cx="641367" cy="569247"/>
            <a:chOff x="1359398" y="3682271"/>
            <a:chExt cx="395296" cy="371966"/>
          </a:xfrm>
        </p:grpSpPr>
        <p:sp>
          <p:nvSpPr>
            <p:cNvPr id="10" name="Google Shape;6119;p55">
              <a:extLst>
                <a:ext uri="{FF2B5EF4-FFF2-40B4-BE49-F238E27FC236}">
                  <a16:creationId xmlns:a16="http://schemas.microsoft.com/office/drawing/2014/main" id="{4EC6B03A-548C-4017-B682-CB44EB52F1C0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4" name="Google Shape;6120;p55">
              <a:extLst>
                <a:ext uri="{FF2B5EF4-FFF2-40B4-BE49-F238E27FC236}">
                  <a16:creationId xmlns:a16="http://schemas.microsoft.com/office/drawing/2014/main" id="{F7BFB0E5-0C3F-4BC2-BF91-F1C384361C75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5" name="Google Shape;6121;p55">
              <a:extLst>
                <a:ext uri="{FF2B5EF4-FFF2-40B4-BE49-F238E27FC236}">
                  <a16:creationId xmlns:a16="http://schemas.microsoft.com/office/drawing/2014/main" id="{8E73BD52-99C0-4B10-9210-BDE302B2E87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7" name="Google Shape;6122;p55">
              <a:extLst>
                <a:ext uri="{FF2B5EF4-FFF2-40B4-BE49-F238E27FC236}">
                  <a16:creationId xmlns:a16="http://schemas.microsoft.com/office/drawing/2014/main" id="{533825D7-5550-40FF-B17C-2F8600479B93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8" name="Google Shape;6123;p55">
              <a:extLst>
                <a:ext uri="{FF2B5EF4-FFF2-40B4-BE49-F238E27FC236}">
                  <a16:creationId xmlns:a16="http://schemas.microsoft.com/office/drawing/2014/main" id="{2E3B7DCF-DAB9-4F3D-8E28-696ABC5B33E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9" name="Google Shape;6124;p55">
              <a:extLst>
                <a:ext uri="{FF2B5EF4-FFF2-40B4-BE49-F238E27FC236}">
                  <a16:creationId xmlns:a16="http://schemas.microsoft.com/office/drawing/2014/main" id="{B0161EDA-1689-4848-AC48-13116C875865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0" name="Google Shape;6125;p55">
              <a:extLst>
                <a:ext uri="{FF2B5EF4-FFF2-40B4-BE49-F238E27FC236}">
                  <a16:creationId xmlns:a16="http://schemas.microsoft.com/office/drawing/2014/main" id="{F67F286A-43A5-4706-9252-A2D7A29470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21" name="Google Shape;6126;p55">
            <a:extLst>
              <a:ext uri="{FF2B5EF4-FFF2-40B4-BE49-F238E27FC236}">
                <a16:creationId xmlns:a16="http://schemas.microsoft.com/office/drawing/2014/main" id="{8EEDE9FA-0493-4DF4-87A0-7CB651DAB283}"/>
              </a:ext>
            </a:extLst>
          </p:cNvPr>
          <p:cNvGrpSpPr/>
          <p:nvPr/>
        </p:nvGrpSpPr>
        <p:grpSpPr>
          <a:xfrm>
            <a:off x="4603082" y="4365394"/>
            <a:ext cx="642466" cy="570223"/>
            <a:chOff x="1908099" y="3682271"/>
            <a:chExt cx="395296" cy="371966"/>
          </a:xfrm>
        </p:grpSpPr>
        <p:sp>
          <p:nvSpPr>
            <p:cNvPr id="22" name="Google Shape;6127;p55">
              <a:extLst>
                <a:ext uri="{FF2B5EF4-FFF2-40B4-BE49-F238E27FC236}">
                  <a16:creationId xmlns:a16="http://schemas.microsoft.com/office/drawing/2014/main" id="{E4F63280-98DD-4605-BCB6-5BC6AB06C6D4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23" name="Google Shape;6128;p55">
              <a:extLst>
                <a:ext uri="{FF2B5EF4-FFF2-40B4-BE49-F238E27FC236}">
                  <a16:creationId xmlns:a16="http://schemas.microsoft.com/office/drawing/2014/main" id="{A9B93242-8976-41F3-A20A-788141BB304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4" name="Google Shape;6129;p55">
              <a:extLst>
                <a:ext uri="{FF2B5EF4-FFF2-40B4-BE49-F238E27FC236}">
                  <a16:creationId xmlns:a16="http://schemas.microsoft.com/office/drawing/2014/main" id="{435CF914-F26A-4E06-B814-FF8E9F753780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5" name="Google Shape;6130;p55">
              <a:extLst>
                <a:ext uri="{FF2B5EF4-FFF2-40B4-BE49-F238E27FC236}">
                  <a16:creationId xmlns:a16="http://schemas.microsoft.com/office/drawing/2014/main" id="{1A645474-1BA3-477A-902B-3A74CE8FFC93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6" name="Google Shape;6131;p55">
              <a:extLst>
                <a:ext uri="{FF2B5EF4-FFF2-40B4-BE49-F238E27FC236}">
                  <a16:creationId xmlns:a16="http://schemas.microsoft.com/office/drawing/2014/main" id="{EF340D90-1613-4A84-870E-2C5CFC06FA7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7" name="Google Shape;6132;p55">
              <a:extLst>
                <a:ext uri="{FF2B5EF4-FFF2-40B4-BE49-F238E27FC236}">
                  <a16:creationId xmlns:a16="http://schemas.microsoft.com/office/drawing/2014/main" id="{6A1F7A77-26A9-4512-AFD8-7AF71819E8C1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8" name="Google Shape;6133;p55">
              <a:extLst>
                <a:ext uri="{FF2B5EF4-FFF2-40B4-BE49-F238E27FC236}">
                  <a16:creationId xmlns:a16="http://schemas.microsoft.com/office/drawing/2014/main" id="{A87D022C-CDE6-4706-8B04-D958B0162A9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</p:spTree>
    <p:extLst>
      <p:ext uri="{BB962C8B-B14F-4D97-AF65-F5344CB8AC3E}">
        <p14:creationId xmlns:p14="http://schemas.microsoft.com/office/powerpoint/2010/main" val="36712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8642E-6 L 0.06528 -0.0012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47465"/>
            <a:ext cx="641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0D0EB0-3B39-49A0-8D16-CEF81447A21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411760" y="1269538"/>
            <a:ext cx="4282703" cy="3024336"/>
          </a:xfrm>
          <a:prstGeom prst="rect">
            <a:avLst/>
          </a:prstGeom>
        </p:spPr>
      </p:pic>
      <p:grpSp>
        <p:nvGrpSpPr>
          <p:cNvPr id="5" name="Google Shape;6118;p55">
            <a:extLst>
              <a:ext uri="{FF2B5EF4-FFF2-40B4-BE49-F238E27FC236}">
                <a16:creationId xmlns:a16="http://schemas.microsoft.com/office/drawing/2014/main" id="{372D3182-9198-4946-B154-71AF7472CC28}"/>
              </a:ext>
            </a:extLst>
          </p:cNvPr>
          <p:cNvGrpSpPr/>
          <p:nvPr/>
        </p:nvGrpSpPr>
        <p:grpSpPr>
          <a:xfrm>
            <a:off x="3491880" y="4371950"/>
            <a:ext cx="641367" cy="569247"/>
            <a:chOff x="1359398" y="3682271"/>
            <a:chExt cx="395296" cy="371966"/>
          </a:xfrm>
        </p:grpSpPr>
        <p:sp>
          <p:nvSpPr>
            <p:cNvPr id="6" name="Google Shape;6119;p55">
              <a:extLst>
                <a:ext uri="{FF2B5EF4-FFF2-40B4-BE49-F238E27FC236}">
                  <a16:creationId xmlns:a16="http://schemas.microsoft.com/office/drawing/2014/main" id="{4EC6B03A-548C-4017-B682-CB44EB52F1C0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" name="Google Shape;6120;p55">
              <a:extLst>
                <a:ext uri="{FF2B5EF4-FFF2-40B4-BE49-F238E27FC236}">
                  <a16:creationId xmlns:a16="http://schemas.microsoft.com/office/drawing/2014/main" id="{F7BFB0E5-0C3F-4BC2-BF91-F1C384361C75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9" name="Google Shape;6121;p55">
              <a:extLst>
                <a:ext uri="{FF2B5EF4-FFF2-40B4-BE49-F238E27FC236}">
                  <a16:creationId xmlns:a16="http://schemas.microsoft.com/office/drawing/2014/main" id="{8E73BD52-99C0-4B10-9210-BDE302B2E87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" name="Google Shape;6122;p55">
              <a:extLst>
                <a:ext uri="{FF2B5EF4-FFF2-40B4-BE49-F238E27FC236}">
                  <a16:creationId xmlns:a16="http://schemas.microsoft.com/office/drawing/2014/main" id="{533825D7-5550-40FF-B17C-2F8600479B93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1" name="Google Shape;6123;p55">
              <a:extLst>
                <a:ext uri="{FF2B5EF4-FFF2-40B4-BE49-F238E27FC236}">
                  <a16:creationId xmlns:a16="http://schemas.microsoft.com/office/drawing/2014/main" id="{2E3B7DCF-DAB9-4F3D-8E28-696ABC5B33E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2" name="Google Shape;6124;p55">
              <a:extLst>
                <a:ext uri="{FF2B5EF4-FFF2-40B4-BE49-F238E27FC236}">
                  <a16:creationId xmlns:a16="http://schemas.microsoft.com/office/drawing/2014/main" id="{B0161EDA-1689-4848-AC48-13116C875865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3" name="Google Shape;6125;p55">
              <a:extLst>
                <a:ext uri="{FF2B5EF4-FFF2-40B4-BE49-F238E27FC236}">
                  <a16:creationId xmlns:a16="http://schemas.microsoft.com/office/drawing/2014/main" id="{F67F286A-43A5-4706-9252-A2D7A29470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14" name="Google Shape;6126;p55">
            <a:extLst>
              <a:ext uri="{FF2B5EF4-FFF2-40B4-BE49-F238E27FC236}">
                <a16:creationId xmlns:a16="http://schemas.microsoft.com/office/drawing/2014/main" id="{8EEDE9FA-0493-4DF4-87A0-7CB651DAB283}"/>
              </a:ext>
            </a:extLst>
          </p:cNvPr>
          <p:cNvGrpSpPr/>
          <p:nvPr/>
        </p:nvGrpSpPr>
        <p:grpSpPr>
          <a:xfrm>
            <a:off x="4603082" y="4365394"/>
            <a:ext cx="642466" cy="570223"/>
            <a:chOff x="1908099" y="3682271"/>
            <a:chExt cx="395296" cy="371966"/>
          </a:xfrm>
        </p:grpSpPr>
        <p:sp>
          <p:nvSpPr>
            <p:cNvPr id="15" name="Google Shape;6127;p55">
              <a:extLst>
                <a:ext uri="{FF2B5EF4-FFF2-40B4-BE49-F238E27FC236}">
                  <a16:creationId xmlns:a16="http://schemas.microsoft.com/office/drawing/2014/main" id="{E4F63280-98DD-4605-BCB6-5BC6AB06C6D4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16" name="Google Shape;6128;p55">
              <a:extLst>
                <a:ext uri="{FF2B5EF4-FFF2-40B4-BE49-F238E27FC236}">
                  <a16:creationId xmlns:a16="http://schemas.microsoft.com/office/drawing/2014/main" id="{A9B93242-8976-41F3-A20A-788141BB304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7" name="Google Shape;6129;p55">
              <a:extLst>
                <a:ext uri="{FF2B5EF4-FFF2-40B4-BE49-F238E27FC236}">
                  <a16:creationId xmlns:a16="http://schemas.microsoft.com/office/drawing/2014/main" id="{435CF914-F26A-4E06-B814-FF8E9F753780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8" name="Google Shape;6130;p55">
              <a:extLst>
                <a:ext uri="{FF2B5EF4-FFF2-40B4-BE49-F238E27FC236}">
                  <a16:creationId xmlns:a16="http://schemas.microsoft.com/office/drawing/2014/main" id="{1A645474-1BA3-477A-902B-3A74CE8FFC93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9" name="Google Shape;6131;p55">
              <a:extLst>
                <a:ext uri="{FF2B5EF4-FFF2-40B4-BE49-F238E27FC236}">
                  <a16:creationId xmlns:a16="http://schemas.microsoft.com/office/drawing/2014/main" id="{EF340D90-1613-4A84-870E-2C5CFC06FA7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0" name="Google Shape;6132;p55">
              <a:extLst>
                <a:ext uri="{FF2B5EF4-FFF2-40B4-BE49-F238E27FC236}">
                  <a16:creationId xmlns:a16="http://schemas.microsoft.com/office/drawing/2014/main" id="{6A1F7A77-26A9-4512-AFD8-7AF71819E8C1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1" name="Google Shape;6133;p55">
              <a:extLst>
                <a:ext uri="{FF2B5EF4-FFF2-40B4-BE49-F238E27FC236}">
                  <a16:creationId xmlns:a16="http://schemas.microsoft.com/office/drawing/2014/main" id="{A87D022C-CDE6-4706-8B04-D958B0162A9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</p:spTree>
    <p:extLst>
      <p:ext uri="{BB962C8B-B14F-4D97-AF65-F5344CB8AC3E}">
        <p14:creationId xmlns:p14="http://schemas.microsoft.com/office/powerpoint/2010/main" val="20511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8642E-6 L 0.06528 -0.0012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47465"/>
            <a:ext cx="641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2D5C6D-66CB-4479-B258-4F31DE14AF8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555776" y="1288466"/>
            <a:ext cx="4123677" cy="3024336"/>
          </a:xfrm>
          <a:prstGeom prst="rect">
            <a:avLst/>
          </a:prstGeom>
        </p:spPr>
      </p:pic>
      <p:grpSp>
        <p:nvGrpSpPr>
          <p:cNvPr id="6" name="Google Shape;6118;p55">
            <a:extLst>
              <a:ext uri="{FF2B5EF4-FFF2-40B4-BE49-F238E27FC236}">
                <a16:creationId xmlns:a16="http://schemas.microsoft.com/office/drawing/2014/main" id="{372D3182-9198-4946-B154-71AF7472CC28}"/>
              </a:ext>
            </a:extLst>
          </p:cNvPr>
          <p:cNvGrpSpPr/>
          <p:nvPr/>
        </p:nvGrpSpPr>
        <p:grpSpPr>
          <a:xfrm>
            <a:off x="3491880" y="4371950"/>
            <a:ext cx="641367" cy="569247"/>
            <a:chOff x="1359398" y="3682271"/>
            <a:chExt cx="395296" cy="371966"/>
          </a:xfrm>
        </p:grpSpPr>
        <p:sp>
          <p:nvSpPr>
            <p:cNvPr id="7" name="Google Shape;6119;p55">
              <a:extLst>
                <a:ext uri="{FF2B5EF4-FFF2-40B4-BE49-F238E27FC236}">
                  <a16:creationId xmlns:a16="http://schemas.microsoft.com/office/drawing/2014/main" id="{4EC6B03A-548C-4017-B682-CB44EB52F1C0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8" name="Google Shape;6120;p55">
              <a:extLst>
                <a:ext uri="{FF2B5EF4-FFF2-40B4-BE49-F238E27FC236}">
                  <a16:creationId xmlns:a16="http://schemas.microsoft.com/office/drawing/2014/main" id="{F7BFB0E5-0C3F-4BC2-BF91-F1C384361C75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9" name="Google Shape;6121;p55">
              <a:extLst>
                <a:ext uri="{FF2B5EF4-FFF2-40B4-BE49-F238E27FC236}">
                  <a16:creationId xmlns:a16="http://schemas.microsoft.com/office/drawing/2014/main" id="{8E73BD52-99C0-4B10-9210-BDE302B2E87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" name="Google Shape;6122;p55">
              <a:extLst>
                <a:ext uri="{FF2B5EF4-FFF2-40B4-BE49-F238E27FC236}">
                  <a16:creationId xmlns:a16="http://schemas.microsoft.com/office/drawing/2014/main" id="{533825D7-5550-40FF-B17C-2F8600479B93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1" name="Google Shape;6123;p55">
              <a:extLst>
                <a:ext uri="{FF2B5EF4-FFF2-40B4-BE49-F238E27FC236}">
                  <a16:creationId xmlns:a16="http://schemas.microsoft.com/office/drawing/2014/main" id="{2E3B7DCF-DAB9-4F3D-8E28-696ABC5B33E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2" name="Google Shape;6124;p55">
              <a:extLst>
                <a:ext uri="{FF2B5EF4-FFF2-40B4-BE49-F238E27FC236}">
                  <a16:creationId xmlns:a16="http://schemas.microsoft.com/office/drawing/2014/main" id="{B0161EDA-1689-4848-AC48-13116C875865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3" name="Google Shape;6125;p55">
              <a:extLst>
                <a:ext uri="{FF2B5EF4-FFF2-40B4-BE49-F238E27FC236}">
                  <a16:creationId xmlns:a16="http://schemas.microsoft.com/office/drawing/2014/main" id="{F67F286A-43A5-4706-9252-A2D7A29470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14" name="Google Shape;6126;p55">
            <a:extLst>
              <a:ext uri="{FF2B5EF4-FFF2-40B4-BE49-F238E27FC236}">
                <a16:creationId xmlns:a16="http://schemas.microsoft.com/office/drawing/2014/main" id="{8EEDE9FA-0493-4DF4-87A0-7CB651DAB283}"/>
              </a:ext>
            </a:extLst>
          </p:cNvPr>
          <p:cNvGrpSpPr/>
          <p:nvPr/>
        </p:nvGrpSpPr>
        <p:grpSpPr>
          <a:xfrm>
            <a:off x="4603082" y="4365394"/>
            <a:ext cx="642466" cy="570223"/>
            <a:chOff x="1908099" y="3682271"/>
            <a:chExt cx="395296" cy="371966"/>
          </a:xfrm>
        </p:grpSpPr>
        <p:sp>
          <p:nvSpPr>
            <p:cNvPr id="15" name="Google Shape;6127;p55">
              <a:extLst>
                <a:ext uri="{FF2B5EF4-FFF2-40B4-BE49-F238E27FC236}">
                  <a16:creationId xmlns:a16="http://schemas.microsoft.com/office/drawing/2014/main" id="{E4F63280-98DD-4605-BCB6-5BC6AB06C6D4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16" name="Google Shape;6128;p55">
              <a:extLst>
                <a:ext uri="{FF2B5EF4-FFF2-40B4-BE49-F238E27FC236}">
                  <a16:creationId xmlns:a16="http://schemas.microsoft.com/office/drawing/2014/main" id="{A9B93242-8976-41F3-A20A-788141BB304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7" name="Google Shape;6129;p55">
              <a:extLst>
                <a:ext uri="{FF2B5EF4-FFF2-40B4-BE49-F238E27FC236}">
                  <a16:creationId xmlns:a16="http://schemas.microsoft.com/office/drawing/2014/main" id="{435CF914-F26A-4E06-B814-FF8E9F753780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8" name="Google Shape;6130;p55">
              <a:extLst>
                <a:ext uri="{FF2B5EF4-FFF2-40B4-BE49-F238E27FC236}">
                  <a16:creationId xmlns:a16="http://schemas.microsoft.com/office/drawing/2014/main" id="{1A645474-1BA3-477A-902B-3A74CE8FFC93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9" name="Google Shape;6131;p55">
              <a:extLst>
                <a:ext uri="{FF2B5EF4-FFF2-40B4-BE49-F238E27FC236}">
                  <a16:creationId xmlns:a16="http://schemas.microsoft.com/office/drawing/2014/main" id="{EF340D90-1613-4A84-870E-2C5CFC06FA7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0" name="Google Shape;6132;p55">
              <a:extLst>
                <a:ext uri="{FF2B5EF4-FFF2-40B4-BE49-F238E27FC236}">
                  <a16:creationId xmlns:a16="http://schemas.microsoft.com/office/drawing/2014/main" id="{6A1F7A77-26A9-4512-AFD8-7AF71819E8C1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1" name="Google Shape;6133;p55">
              <a:extLst>
                <a:ext uri="{FF2B5EF4-FFF2-40B4-BE49-F238E27FC236}">
                  <a16:creationId xmlns:a16="http://schemas.microsoft.com/office/drawing/2014/main" id="{A87D022C-CDE6-4706-8B04-D958B0162A9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</p:spTree>
    <p:extLst>
      <p:ext uri="{BB962C8B-B14F-4D97-AF65-F5344CB8AC3E}">
        <p14:creationId xmlns:p14="http://schemas.microsoft.com/office/powerpoint/2010/main" val="246183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8642E-6 L 0.06528 -0.0012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47465"/>
            <a:ext cx="641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sp>
        <p:nvSpPr>
          <p:cNvPr id="5" name="Shape 2273">
            <a:extLst>
              <a:ext uri="{FF2B5EF4-FFF2-40B4-BE49-F238E27FC236}">
                <a16:creationId xmlns:a16="http://schemas.microsoft.com/office/drawing/2014/main" id="{F784A783-BAB6-4D52-B102-A5DDC323CAEB}"/>
              </a:ext>
            </a:extLst>
          </p:cNvPr>
          <p:cNvSpPr/>
          <p:nvPr/>
        </p:nvSpPr>
        <p:spPr>
          <a:xfrm>
            <a:off x="2607302" y="1342981"/>
            <a:ext cx="3888432" cy="2864872"/>
          </a:xfrm>
          <a:custGeom>
            <a:avLst/>
            <a:gdLst/>
            <a:ahLst/>
            <a:cxnLst/>
            <a:rect l="0" t="0" r="0" b="0"/>
            <a:pathLst>
              <a:path w="2166836" h="1881162">
                <a:moveTo>
                  <a:pt x="267145" y="0"/>
                </a:moveTo>
                <a:lnTo>
                  <a:pt x="2024888" y="0"/>
                </a:lnTo>
                <a:cubicBezTo>
                  <a:pt x="2166836" y="0"/>
                  <a:pt x="2157412" y="141631"/>
                  <a:pt x="2157412" y="141631"/>
                </a:cubicBezTo>
                <a:lnTo>
                  <a:pt x="2051063" y="1739532"/>
                </a:lnTo>
                <a:cubicBezTo>
                  <a:pt x="2041640" y="1881162"/>
                  <a:pt x="1899691" y="1881162"/>
                  <a:pt x="1899691" y="1881162"/>
                </a:cubicBezTo>
                <a:lnTo>
                  <a:pt x="141948" y="1881162"/>
                </a:lnTo>
                <a:cubicBezTo>
                  <a:pt x="0" y="1881162"/>
                  <a:pt x="9423" y="1739532"/>
                  <a:pt x="9423" y="1739532"/>
                </a:cubicBezTo>
                <a:lnTo>
                  <a:pt x="115773" y="141631"/>
                </a:lnTo>
                <a:cubicBezTo>
                  <a:pt x="125197" y="0"/>
                  <a:pt x="267145" y="0"/>
                  <a:pt x="267145" y="0"/>
                </a:cubicBez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8E0E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2D39AE-8E3D-4FC6-93BF-DD4023A637F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699792" y="1830453"/>
            <a:ext cx="3527342" cy="2376432"/>
          </a:xfrm>
          <a:prstGeom prst="rect">
            <a:avLst/>
          </a:prstGeom>
        </p:spPr>
      </p:pic>
      <p:grpSp>
        <p:nvGrpSpPr>
          <p:cNvPr id="7" name="Google Shape;6118;p55">
            <a:extLst>
              <a:ext uri="{FF2B5EF4-FFF2-40B4-BE49-F238E27FC236}">
                <a16:creationId xmlns:a16="http://schemas.microsoft.com/office/drawing/2014/main" id="{13BD6192-09C5-49DA-A7EF-59F7AB5602EC}"/>
              </a:ext>
            </a:extLst>
          </p:cNvPr>
          <p:cNvGrpSpPr/>
          <p:nvPr/>
        </p:nvGrpSpPr>
        <p:grpSpPr>
          <a:xfrm>
            <a:off x="3707904" y="4304763"/>
            <a:ext cx="642066" cy="565612"/>
            <a:chOff x="1359398" y="3682271"/>
            <a:chExt cx="395296" cy="371966"/>
          </a:xfrm>
        </p:grpSpPr>
        <p:sp>
          <p:nvSpPr>
            <p:cNvPr id="8" name="Google Shape;6119;p55">
              <a:extLst>
                <a:ext uri="{FF2B5EF4-FFF2-40B4-BE49-F238E27FC236}">
                  <a16:creationId xmlns:a16="http://schemas.microsoft.com/office/drawing/2014/main" id="{EFBD1E04-3979-4DC0-9FB5-A8F2217567A0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9" name="Google Shape;6120;p55">
              <a:extLst>
                <a:ext uri="{FF2B5EF4-FFF2-40B4-BE49-F238E27FC236}">
                  <a16:creationId xmlns:a16="http://schemas.microsoft.com/office/drawing/2014/main" id="{3EEEC2D1-5004-4E95-BBB1-BD8EB88D2A59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" name="Google Shape;6121;p55">
              <a:extLst>
                <a:ext uri="{FF2B5EF4-FFF2-40B4-BE49-F238E27FC236}">
                  <a16:creationId xmlns:a16="http://schemas.microsoft.com/office/drawing/2014/main" id="{04748C54-C2E9-44FC-8D35-EDCE251B0615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1" name="Google Shape;6122;p55">
              <a:extLst>
                <a:ext uri="{FF2B5EF4-FFF2-40B4-BE49-F238E27FC236}">
                  <a16:creationId xmlns:a16="http://schemas.microsoft.com/office/drawing/2014/main" id="{EC36C4FA-398A-46E3-9CC7-D136FEB06264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2" name="Google Shape;6123;p55">
              <a:extLst>
                <a:ext uri="{FF2B5EF4-FFF2-40B4-BE49-F238E27FC236}">
                  <a16:creationId xmlns:a16="http://schemas.microsoft.com/office/drawing/2014/main" id="{4EF81698-369B-4FC5-A9E8-A37CA9AF396D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3" name="Google Shape;6124;p55">
              <a:extLst>
                <a:ext uri="{FF2B5EF4-FFF2-40B4-BE49-F238E27FC236}">
                  <a16:creationId xmlns:a16="http://schemas.microsoft.com/office/drawing/2014/main" id="{F1345C21-93F5-4687-AFD5-49EDC6492FBA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4" name="Google Shape;6125;p55">
              <a:extLst>
                <a:ext uri="{FF2B5EF4-FFF2-40B4-BE49-F238E27FC236}">
                  <a16:creationId xmlns:a16="http://schemas.microsoft.com/office/drawing/2014/main" id="{BD71ECC0-384A-4759-B6A3-BBD53DBB5EB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15" name="Google Shape;6126;p55">
            <a:extLst>
              <a:ext uri="{FF2B5EF4-FFF2-40B4-BE49-F238E27FC236}">
                <a16:creationId xmlns:a16="http://schemas.microsoft.com/office/drawing/2014/main" id="{C608B8DD-F6BE-45BA-A1AD-1DC203586E82}"/>
              </a:ext>
            </a:extLst>
          </p:cNvPr>
          <p:cNvGrpSpPr/>
          <p:nvPr/>
        </p:nvGrpSpPr>
        <p:grpSpPr>
          <a:xfrm>
            <a:off x="4716553" y="4304763"/>
            <a:ext cx="642067" cy="565612"/>
            <a:chOff x="1908099" y="3682271"/>
            <a:chExt cx="395296" cy="371966"/>
          </a:xfrm>
        </p:grpSpPr>
        <p:sp>
          <p:nvSpPr>
            <p:cNvPr id="16" name="Google Shape;6127;p55">
              <a:extLst>
                <a:ext uri="{FF2B5EF4-FFF2-40B4-BE49-F238E27FC236}">
                  <a16:creationId xmlns:a16="http://schemas.microsoft.com/office/drawing/2014/main" id="{FBB1DC79-78F7-471D-8B26-000FBF56AACB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7" name="Google Shape;6128;p55">
              <a:extLst>
                <a:ext uri="{FF2B5EF4-FFF2-40B4-BE49-F238E27FC236}">
                  <a16:creationId xmlns:a16="http://schemas.microsoft.com/office/drawing/2014/main" id="{249045E6-2371-48A7-8655-A4A2AAF74158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8" name="Google Shape;6129;p55">
              <a:extLst>
                <a:ext uri="{FF2B5EF4-FFF2-40B4-BE49-F238E27FC236}">
                  <a16:creationId xmlns:a16="http://schemas.microsoft.com/office/drawing/2014/main" id="{F3FAF835-C07C-44A7-8C64-625C1CFD7053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9" name="Google Shape;6130;p55">
              <a:extLst>
                <a:ext uri="{FF2B5EF4-FFF2-40B4-BE49-F238E27FC236}">
                  <a16:creationId xmlns:a16="http://schemas.microsoft.com/office/drawing/2014/main" id="{EEDE839B-6F9D-4DC7-AB78-78EB5B8CF75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0" name="Google Shape;6131;p55">
              <a:extLst>
                <a:ext uri="{FF2B5EF4-FFF2-40B4-BE49-F238E27FC236}">
                  <a16:creationId xmlns:a16="http://schemas.microsoft.com/office/drawing/2014/main" id="{885D8D5D-06EE-451D-AEB1-F493DDEC5C9E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1" name="Google Shape;6132;p55">
              <a:extLst>
                <a:ext uri="{FF2B5EF4-FFF2-40B4-BE49-F238E27FC236}">
                  <a16:creationId xmlns:a16="http://schemas.microsoft.com/office/drawing/2014/main" id="{84819CB6-8FB9-461C-A114-639396BA4538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2" name="Google Shape;6133;p55">
              <a:extLst>
                <a:ext uri="{FF2B5EF4-FFF2-40B4-BE49-F238E27FC236}">
                  <a16:creationId xmlns:a16="http://schemas.microsoft.com/office/drawing/2014/main" id="{C9462020-DD7A-4699-B113-4D03E741C7AA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</p:spTree>
    <p:extLst>
      <p:ext uri="{BB962C8B-B14F-4D97-AF65-F5344CB8AC3E}">
        <p14:creationId xmlns:p14="http://schemas.microsoft.com/office/powerpoint/2010/main" val="125796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69136E-6 L -0.06632 4.69136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47465"/>
            <a:ext cx="641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533C74-D458-4275-9893-A9E44CCBB56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411760" y="1291235"/>
            <a:ext cx="3960440" cy="3010079"/>
          </a:xfrm>
          <a:prstGeom prst="rect">
            <a:avLst/>
          </a:prstGeom>
        </p:spPr>
      </p:pic>
      <p:grpSp>
        <p:nvGrpSpPr>
          <p:cNvPr id="6" name="Google Shape;6118;p55">
            <a:extLst>
              <a:ext uri="{FF2B5EF4-FFF2-40B4-BE49-F238E27FC236}">
                <a16:creationId xmlns:a16="http://schemas.microsoft.com/office/drawing/2014/main" id="{372D3182-9198-4946-B154-71AF7472CC28}"/>
              </a:ext>
            </a:extLst>
          </p:cNvPr>
          <p:cNvGrpSpPr/>
          <p:nvPr/>
        </p:nvGrpSpPr>
        <p:grpSpPr>
          <a:xfrm>
            <a:off x="3491880" y="4371950"/>
            <a:ext cx="641367" cy="569247"/>
            <a:chOff x="1359398" y="3682271"/>
            <a:chExt cx="395296" cy="371966"/>
          </a:xfrm>
        </p:grpSpPr>
        <p:sp>
          <p:nvSpPr>
            <p:cNvPr id="7" name="Google Shape;6119;p55">
              <a:extLst>
                <a:ext uri="{FF2B5EF4-FFF2-40B4-BE49-F238E27FC236}">
                  <a16:creationId xmlns:a16="http://schemas.microsoft.com/office/drawing/2014/main" id="{4EC6B03A-548C-4017-B682-CB44EB52F1C0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8" name="Google Shape;6120;p55">
              <a:extLst>
                <a:ext uri="{FF2B5EF4-FFF2-40B4-BE49-F238E27FC236}">
                  <a16:creationId xmlns:a16="http://schemas.microsoft.com/office/drawing/2014/main" id="{F7BFB0E5-0C3F-4BC2-BF91-F1C384361C75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9" name="Google Shape;6121;p55">
              <a:extLst>
                <a:ext uri="{FF2B5EF4-FFF2-40B4-BE49-F238E27FC236}">
                  <a16:creationId xmlns:a16="http://schemas.microsoft.com/office/drawing/2014/main" id="{8E73BD52-99C0-4B10-9210-BDE302B2E87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" name="Google Shape;6122;p55">
              <a:extLst>
                <a:ext uri="{FF2B5EF4-FFF2-40B4-BE49-F238E27FC236}">
                  <a16:creationId xmlns:a16="http://schemas.microsoft.com/office/drawing/2014/main" id="{533825D7-5550-40FF-B17C-2F8600479B93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1" name="Google Shape;6123;p55">
              <a:extLst>
                <a:ext uri="{FF2B5EF4-FFF2-40B4-BE49-F238E27FC236}">
                  <a16:creationId xmlns:a16="http://schemas.microsoft.com/office/drawing/2014/main" id="{2E3B7DCF-DAB9-4F3D-8E28-696ABC5B33E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2" name="Google Shape;6124;p55">
              <a:extLst>
                <a:ext uri="{FF2B5EF4-FFF2-40B4-BE49-F238E27FC236}">
                  <a16:creationId xmlns:a16="http://schemas.microsoft.com/office/drawing/2014/main" id="{B0161EDA-1689-4848-AC48-13116C875865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3" name="Google Shape;6125;p55">
              <a:extLst>
                <a:ext uri="{FF2B5EF4-FFF2-40B4-BE49-F238E27FC236}">
                  <a16:creationId xmlns:a16="http://schemas.microsoft.com/office/drawing/2014/main" id="{F67F286A-43A5-4706-9252-A2D7A29470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14" name="Google Shape;6126;p55">
            <a:extLst>
              <a:ext uri="{FF2B5EF4-FFF2-40B4-BE49-F238E27FC236}">
                <a16:creationId xmlns:a16="http://schemas.microsoft.com/office/drawing/2014/main" id="{8EEDE9FA-0493-4DF4-87A0-7CB651DAB283}"/>
              </a:ext>
            </a:extLst>
          </p:cNvPr>
          <p:cNvGrpSpPr/>
          <p:nvPr/>
        </p:nvGrpSpPr>
        <p:grpSpPr>
          <a:xfrm>
            <a:off x="4603082" y="4365394"/>
            <a:ext cx="642466" cy="570223"/>
            <a:chOff x="1908099" y="3682271"/>
            <a:chExt cx="395296" cy="371966"/>
          </a:xfrm>
        </p:grpSpPr>
        <p:sp>
          <p:nvSpPr>
            <p:cNvPr id="15" name="Google Shape;6127;p55">
              <a:extLst>
                <a:ext uri="{FF2B5EF4-FFF2-40B4-BE49-F238E27FC236}">
                  <a16:creationId xmlns:a16="http://schemas.microsoft.com/office/drawing/2014/main" id="{E4F63280-98DD-4605-BCB6-5BC6AB06C6D4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16" name="Google Shape;6128;p55">
              <a:extLst>
                <a:ext uri="{FF2B5EF4-FFF2-40B4-BE49-F238E27FC236}">
                  <a16:creationId xmlns:a16="http://schemas.microsoft.com/office/drawing/2014/main" id="{A9B93242-8976-41F3-A20A-788141BB304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7" name="Google Shape;6129;p55">
              <a:extLst>
                <a:ext uri="{FF2B5EF4-FFF2-40B4-BE49-F238E27FC236}">
                  <a16:creationId xmlns:a16="http://schemas.microsoft.com/office/drawing/2014/main" id="{435CF914-F26A-4E06-B814-FF8E9F753780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8" name="Google Shape;6130;p55">
              <a:extLst>
                <a:ext uri="{FF2B5EF4-FFF2-40B4-BE49-F238E27FC236}">
                  <a16:creationId xmlns:a16="http://schemas.microsoft.com/office/drawing/2014/main" id="{1A645474-1BA3-477A-902B-3A74CE8FFC93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9" name="Google Shape;6131;p55">
              <a:extLst>
                <a:ext uri="{FF2B5EF4-FFF2-40B4-BE49-F238E27FC236}">
                  <a16:creationId xmlns:a16="http://schemas.microsoft.com/office/drawing/2014/main" id="{EF340D90-1613-4A84-870E-2C5CFC06FA7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0" name="Google Shape;6132;p55">
              <a:extLst>
                <a:ext uri="{FF2B5EF4-FFF2-40B4-BE49-F238E27FC236}">
                  <a16:creationId xmlns:a16="http://schemas.microsoft.com/office/drawing/2014/main" id="{6A1F7A77-26A9-4512-AFD8-7AF71819E8C1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1" name="Google Shape;6133;p55">
              <a:extLst>
                <a:ext uri="{FF2B5EF4-FFF2-40B4-BE49-F238E27FC236}">
                  <a16:creationId xmlns:a16="http://schemas.microsoft.com/office/drawing/2014/main" id="{A87D022C-CDE6-4706-8B04-D958B0162A9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</p:spTree>
    <p:extLst>
      <p:ext uri="{BB962C8B-B14F-4D97-AF65-F5344CB8AC3E}">
        <p14:creationId xmlns:p14="http://schemas.microsoft.com/office/powerpoint/2010/main" val="14951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8642E-6 L 0.06528 -0.0012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256</Words>
  <Application>Microsoft Macintosh PowerPoint</Application>
  <PresentationFormat>On-screen Show (16:9)</PresentationFormat>
  <Paragraphs>36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Lato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xuanhieupd</cp:lastModifiedBy>
  <cp:revision>104</cp:revision>
  <dcterms:created xsi:type="dcterms:W3CDTF">2020-04-29T11:34:14Z</dcterms:created>
  <dcterms:modified xsi:type="dcterms:W3CDTF">2024-10-14T15:02:34Z</dcterms:modified>
</cp:coreProperties>
</file>