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65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2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02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3C3371-695D-41DF-A954-266D4F4EBCF2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CF087670-239F-4F2C-AFEB-46CFE4EAE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304800" y="1752600"/>
            <a:ext cx="90297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87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é-Khoe-Áo-Mới-♫-Bé-Quý-Dương-♫-Nhạc-Tết-Thiếu-Nhi-Vui-Nhộn-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219200" y="5045983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3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564356" y="1295400"/>
            <a:ext cx="8015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</a:t>
            </a:r>
          </a:p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TRANG PHỤC HẰNG NGÀY</a:t>
            </a:r>
            <a:endParaRPr lang="vi-VN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6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504316" y="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1313873"/>
            <a:ext cx="9144000" cy="54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228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144000" cy="3574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3733800"/>
            <a:ext cx="9150927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CEB15BC-9362-4BB5-812E-364AD6732D0F}"/>
              </a:ext>
            </a:extLst>
          </p:cNvPr>
          <p:cNvSpPr txBox="1">
            <a:spLocks/>
          </p:cNvSpPr>
          <p:nvPr/>
        </p:nvSpPr>
        <p:spPr>
          <a:xfrm>
            <a:off x="470366" y="-381000"/>
            <a:ext cx="8258684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" y="428336"/>
            <a:ext cx="7793182" cy="6485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53000"/>
            <a:ext cx="5791200" cy="3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6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50"/>
            <a:ext cx="9144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1757362" y="671252"/>
            <a:ext cx="5150644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32144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5CB0BA-6EEF-4510-AE9D-301EB0D60624}"/>
              </a:ext>
            </a:extLst>
          </p:cNvPr>
          <p:cNvSpPr txBox="1">
            <a:spLocks/>
          </p:cNvSpPr>
          <p:nvPr/>
        </p:nvSpPr>
        <p:spPr>
          <a:xfrm>
            <a:off x="647270" y="-66675"/>
            <a:ext cx="8889636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\Downloads\anh 2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77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59&quot;/&gt;&lt;/object&gt;&lt;object type=&quot;3&quot; unique_id=&quot;10007&quot;&gt;&lt;property id=&quot;20148&quot; value=&quot;5&quot;/&gt;&lt;property id=&quot;20300&quot; value=&quot;Slide 4&quot;/&gt;&lt;property id=&quot;20307&quot; value=&quot;260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6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72</TotalTime>
  <Words>52</Words>
  <Application>Microsoft Office PowerPoint</Application>
  <PresentationFormat>On-screen Show (4:3)</PresentationFormat>
  <Paragraphs>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.VnArial NarrowH</vt:lpstr>
      <vt:lpstr>Arial</vt:lpstr>
      <vt:lpstr>Franklin Gothic Book</vt:lpstr>
      <vt:lpstr>Franklin Gothic Medium</vt:lpstr>
      <vt:lpstr>Times New Roman</vt:lpstr>
      <vt:lpstr>Tunga</vt:lpstr>
      <vt:lpstr>Wingdings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Techsi.vn</cp:lastModifiedBy>
  <cp:revision>9</cp:revision>
  <dcterms:created xsi:type="dcterms:W3CDTF">2020-08-26T07:39:06Z</dcterms:created>
  <dcterms:modified xsi:type="dcterms:W3CDTF">2024-01-24T02:00:38Z</dcterms:modified>
</cp:coreProperties>
</file>