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310" r:id="rId3"/>
    <p:sldId id="301" r:id="rId4"/>
    <p:sldId id="257" r:id="rId5"/>
    <p:sldId id="285" r:id="rId6"/>
    <p:sldId id="287" r:id="rId7"/>
    <p:sldId id="302" r:id="rId8"/>
    <p:sldId id="306" r:id="rId9"/>
    <p:sldId id="304" r:id="rId10"/>
    <p:sldId id="305" r:id="rId11"/>
    <p:sldId id="292" r:id="rId12"/>
    <p:sldId id="266" r:id="rId13"/>
    <p:sldId id="268" r:id="rId14"/>
    <p:sldId id="270" r:id="rId15"/>
    <p:sldId id="307" r:id="rId16"/>
    <p:sldId id="27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C22"/>
    <a:srgbClr val="5DA156"/>
    <a:srgbClr val="E6E6E6"/>
    <a:srgbClr val="ECECEC"/>
    <a:srgbClr val="0000FF"/>
    <a:srgbClr val="FFFF2D"/>
    <a:srgbClr val="FFFF1D"/>
    <a:srgbClr val="EAEAEA"/>
    <a:srgbClr val="E4E4E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94660"/>
  </p:normalViewPr>
  <p:slideViewPr>
    <p:cSldViewPr>
      <p:cViewPr varScale="1">
        <p:scale>
          <a:sx n="70" d="100"/>
          <a:sy n="70" d="100"/>
        </p:scale>
        <p:origin x="51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F09D-EAFC-470E-A87E-184916F42F0E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4E914-7B40-4DE5-B7AD-AC8CFCC15C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5B044-3936-48B6-BD78-A3FAB4412C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8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9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6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4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6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32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8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3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3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9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3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70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37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10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63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5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25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31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5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1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25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65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2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04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51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78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80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9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23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20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66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242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6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3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1" r:id="rId10"/>
    <p:sldLayoutId id="2147483673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99" r:id="rId30"/>
    <p:sldLayoutId id="2147483698" r:id="rId31"/>
    <p:sldLayoutId id="2147483697" r:id="rId32"/>
    <p:sldLayoutId id="2147483696" r:id="rId33"/>
    <p:sldLayoutId id="2147483695" r:id="rId34"/>
    <p:sldLayoutId id="2147483687" r:id="rId35"/>
    <p:sldLayoutId id="2147483686" r:id="rId36"/>
    <p:sldLayoutId id="2147483685" r:id="rId37"/>
    <p:sldLayoutId id="2147483684" r:id="rId38"/>
    <p:sldLayoutId id="2147483683" r:id="rId39"/>
    <p:sldLayoutId id="2147483682" r:id="rId40"/>
    <p:sldLayoutId id="2147483680" r:id="rId41"/>
    <p:sldLayoutId id="2147483679" r:id="rId42"/>
    <p:sldLayoutId id="2147483678" r:id="rId43"/>
    <p:sldLayoutId id="2147483677" r:id="rId44"/>
    <p:sldLayoutId id="2147483676" r:id="rId45"/>
    <p:sldLayoutId id="2147483675" r:id="rId46"/>
    <p:sldLayoutId id="2147483674" r:id="rId47"/>
    <p:sldLayoutId id="2147483656" r:id="rId48"/>
    <p:sldLayoutId id="2147483657" r:id="rId49"/>
    <p:sldLayoutId id="2147483658" r:id="rId50"/>
    <p:sldLayoutId id="2147483659" r:id="rId5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DB2682D4-D19B-49DC-BA07-D7A010B6D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51352" y="984932"/>
            <a:ext cx="7409074" cy="3703001"/>
            <a:chOff x="2347244" y="-2013764"/>
            <a:chExt cx="7505335" cy="4937334"/>
          </a:xfrm>
        </p:grpSpPr>
        <p:sp>
          <p:nvSpPr>
            <p:cNvPr id="22" name="TextBox 21"/>
            <p:cNvSpPr txBox="1"/>
            <p:nvPr/>
          </p:nvSpPr>
          <p:spPr>
            <a:xfrm>
              <a:off x="2436931" y="-2013764"/>
              <a:ext cx="7415648" cy="493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chemeClr val="bg1">
                      <a:lumMod val="95000"/>
                    </a:schemeClr>
                  </a:solidFill>
                  <a:latin typeface="Sedgwick Ave" panose="00000500000000000000" pitchFamily="2" charset="0"/>
                </a:rPr>
                <a:t>CHÀO MỪNG CÁC CON ĐẾN VỚI TIẾT HỌC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47244" y="-2013764"/>
              <a:ext cx="7503278" cy="4937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84454"/>
                  </a:solidFill>
                  <a:latin typeface="Sedgwick Ave" panose="00000500000000000000" pitchFamily="2" charset="0"/>
                </a:rPr>
                <a:t>CHÀO MỪNG CÁC CON ĐẾN VỚI TIẾT HỌC</a:t>
              </a:r>
            </a:p>
          </p:txBody>
        </p:sp>
      </p:grpSp>
      <p:pic>
        <p:nvPicPr>
          <p:cNvPr id="19" name="NgayTetQueEm-HoNgocHa-VMusic-Min_3kpf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47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9056" y="5591535"/>
            <a:ext cx="457200" cy="457200"/>
          </a:xfrm>
          <a:prstGeom prst="rect">
            <a:avLst/>
          </a:prstGeom>
        </p:spPr>
      </p:pic>
      <p:pic>
        <p:nvPicPr>
          <p:cNvPr id="18" name="Picture 6" descr="Con Hổ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250" y1="21000" x2="21250" y2="21000"/>
                        <a14:foregroundMark x1="64917" y1="67250" x2="66917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16" y="2340321"/>
            <a:ext cx="2905182" cy="290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hinese Money Sticker by THE FOG THICKEN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9725" y="4216380"/>
            <a:ext cx="1050936" cy="12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Banh Tet PNG Images | Vector and PSD Files | Free Download on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5583" y1="35833" x2="49833" y2="53250"/>
                        <a14:foregroundMark x1="54667" y1="40583" x2="68250" y2="56333"/>
                        <a14:foregroundMark x1="71667" y1="30000" x2="59750" y2="49167"/>
                        <a14:foregroundMark x1="61083" y1="27000" x2="73083" y2="53250"/>
                        <a14:foregroundMark x1="71000" y1="42667" x2="67250" y2="47083"/>
                        <a14:foregroundMark x1="87083" y1="13333" x2="87083" y2="13333"/>
                        <a14:foregroundMark x1="84667" y1="5083" x2="85000" y2="9250"/>
                        <a14:foregroundMark x1="90500" y1="9917" x2="85333" y2="15333"/>
                        <a14:foregroundMark x1="92167" y1="19833" x2="93583" y2="19083"/>
                        <a14:foregroundMark x1="88750" y1="22500" x2="88417" y2="25583"/>
                        <a14:foregroundMark x1="84667" y1="4083" x2="84667" y2="4083"/>
                        <a14:foregroundMark x1="85000" y1="3083" x2="85000" y2="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12" y="3917398"/>
            <a:ext cx="2189852" cy="21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New Year Dragon Sticker by California Lutheran Universit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48" y="857251"/>
            <a:ext cx="1361654" cy="11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New Year Dragon Sticker by California Lutheran Universit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5" y="811899"/>
            <a:ext cx="1921106" cy="17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elebrate New Year Sticker by Zacxophon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43" y="1794250"/>
            <a:ext cx="2328722" cy="23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Celebrate New Year Sticker by Zacxophon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00" y="4209762"/>
            <a:ext cx="1904288" cy="19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NgayTetQueEm-HoNgocHa-VMusic-Min_3kpf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47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3356" y="5705835"/>
            <a:ext cx="457200" cy="457200"/>
          </a:xfrm>
          <a:prstGeom prst="rect">
            <a:avLst/>
          </a:prstGeom>
        </p:spPr>
      </p:pic>
      <p:pic>
        <p:nvPicPr>
          <p:cNvPr id="39" name="Picture 16" descr="Celebrate New Year Sticker by Zacxophone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63" y="864136"/>
            <a:ext cx="1166048" cy="116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3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7879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07E50A12-9F80-4DFB-9A0E-89E531EE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E0731E-C062-4D7B-8B9C-AA220711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571427"/>
            <a:ext cx="5943600" cy="36769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10668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c.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indent="-514350">
              <a:buAutoNum type="alphaLcPeriod"/>
            </a:pP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D78579E6-7B5B-41F2-91D1-CCADE59F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68651" y="436541"/>
            <a:ext cx="105144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4.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b ở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AFE824F-9B9E-4A03-B832-B8025D061669}"/>
              </a:ext>
            </a:extLst>
          </p:cNvPr>
          <p:cNvSpPr txBox="1"/>
          <p:nvPr/>
        </p:nvSpPr>
        <p:spPr>
          <a:xfrm>
            <a:off x="1752600" y="1219200"/>
            <a:ext cx="990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b.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(…)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indent="-514350">
              <a:buAutoNum type="alphaLcPeriod"/>
            </a:pP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2" descr="C:\Users\Administrator\Desktop\giáo án lớp 1\ANH SGK MOI 20 - 21\8.png">
            <a:extLst>
              <a:ext uri="{FF2B5EF4-FFF2-40B4-BE49-F238E27FC236}">
                <a16:creationId xmlns:a16="http://schemas.microsoft.com/office/drawing/2014/main" xmlns="" id="{97AB0946-9B20-4E57-8DF9-A74E8C82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71" y="3133101"/>
            <a:ext cx="8787570" cy="31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84AD1EBA-00A6-452F-AD91-13A95080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734A7-C7A0-4B02-8CEE-24683C1E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819401"/>
            <a:ext cx="931545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CEB793-1804-4F23-85AC-6ACB1215D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4" t="23335" r="62500" b="18888"/>
          <a:stretch/>
        </p:blipFill>
        <p:spPr>
          <a:xfrm>
            <a:off x="0" y="169546"/>
            <a:ext cx="2133600" cy="2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14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0739B4CE-03EE-4B70-AE98-34B33FB8C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62200" y="533400"/>
            <a:ext cx="7086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385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A01DA6E8-90FA-43AA-A586-1FECD49C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0" y="1232856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cs typeface="Arial-SGK-TV" pitchFamily="2" charset="0"/>
              </a:rPr>
              <a:t>1. Tô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06" y="2057401"/>
            <a:ext cx="8747680" cy="82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3" y="3070035"/>
            <a:ext cx="8747680" cy="82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084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A01DA6E8-90FA-43AA-A586-1FECD49C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7DA8F5-DB6B-4885-861E-4C54AE3A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09600"/>
            <a:ext cx="95250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ACFF72-E8A1-4F72-BE26-1BAA2E71FF01}"/>
              </a:ext>
            </a:extLst>
          </p:cNvPr>
          <p:cNvSpPr txBox="1"/>
          <p:nvPr/>
        </p:nvSpPr>
        <p:spPr>
          <a:xfrm>
            <a:off x="4237494" y="142783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ngúc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ngoắc</a:t>
            </a:r>
            <a:endParaRPr lang="en-GB" sz="24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932DF6-A80E-4E7A-AB21-EB619A8A0E53}"/>
              </a:ext>
            </a:extLst>
          </p:cNvPr>
          <p:cNvSpPr txBox="1"/>
          <p:nvPr/>
        </p:nvSpPr>
        <p:spPr>
          <a:xfrm>
            <a:off x="6691392" y="141292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ngúc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ngoắc</a:t>
            </a:r>
            <a:endParaRPr lang="en-GB" sz="24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745F7B-90BE-4CE1-9E92-652FC34D27A9}"/>
              </a:ext>
            </a:extLst>
          </p:cNvPr>
          <p:cNvSpPr txBox="1"/>
          <p:nvPr/>
        </p:nvSpPr>
        <p:spPr>
          <a:xfrm>
            <a:off x="4267200" y="242324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huơ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vòi</a:t>
            </a:r>
            <a:endParaRPr lang="en-GB" sz="24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5EE7AE-0D5D-46C6-A97D-130F4A77E6E5}"/>
              </a:ext>
            </a:extLst>
          </p:cNvPr>
          <p:cNvSpPr txBox="1"/>
          <p:nvPr/>
        </p:nvSpPr>
        <p:spPr>
          <a:xfrm>
            <a:off x="6747349" y="241808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huơ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vòi</a:t>
            </a:r>
            <a:endParaRPr lang="en-GB" sz="24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84E9B3-B4C3-41C6-98D6-5CC900E083FC}"/>
              </a:ext>
            </a:extLst>
          </p:cNvPr>
          <p:cNvSpPr txBox="1"/>
          <p:nvPr/>
        </p:nvSpPr>
        <p:spPr>
          <a:xfrm>
            <a:off x="2432588" y="4506506"/>
            <a:ext cx="696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Voi</a:t>
            </a:r>
            <a:r>
              <a:rPr lang="en-US" sz="2400" b="1" dirty="0">
                <a:latin typeface="HP001 4 hàng" panose="020B0603050302020204" pitchFamily="34" charset="0"/>
              </a:rPr>
              <a:t> con </a:t>
            </a:r>
            <a:r>
              <a:rPr lang="en-US" sz="2400" b="1" dirty="0" err="1">
                <a:latin typeface="HP001 4 hàng" panose="020B0603050302020204" pitchFamily="34" charset="0"/>
              </a:rPr>
              <a:t>huơ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vòi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mấy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vòng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để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cảm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ơn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các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bạn</a:t>
            </a:r>
            <a:r>
              <a:rPr lang="en-US" sz="2400" b="1" dirty="0">
                <a:latin typeface="HP001 4 hàng" panose="020B0603050302020204" pitchFamily="34" charset="0"/>
              </a:rPr>
              <a:t>.</a:t>
            </a:r>
            <a:endParaRPr lang="en-GB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569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E0A62BD0-D9A3-47A9-9B47-97B7F281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egaph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7686" y="762827"/>
            <a:ext cx="696965" cy="508000"/>
          </a:xfrm>
          <a:prstGeom prst="rect">
            <a:avLst/>
          </a:prstGeom>
        </p:spPr>
      </p:pic>
      <p:pic>
        <p:nvPicPr>
          <p:cNvPr id="19" name="Picture 18" descr="megaph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062" y="1450559"/>
            <a:ext cx="696965" cy="50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6F1565-8BD4-4BDC-ADC6-6C127A4FF2B2}"/>
              </a:ext>
            </a:extLst>
          </p:cNvPr>
          <p:cNvSpPr txBox="1"/>
          <p:nvPr/>
        </p:nvSpPr>
        <p:spPr>
          <a:xfrm>
            <a:off x="3350209" y="886763"/>
            <a:ext cx="6150427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 thành vở tập viết mục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1, 2, 3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trang 6.</a:t>
            </a: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F7CE4CD-5853-4425-9993-EDDCB6407BFD}"/>
              </a:ext>
            </a:extLst>
          </p:cNvPr>
          <p:cNvSpPr txBox="1"/>
          <p:nvPr/>
        </p:nvSpPr>
        <p:spPr>
          <a:xfrm>
            <a:off x="3290511" y="1442595"/>
            <a:ext cx="837068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vở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Phần bài tập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52DB7465-FBDC-4525-9110-0CB0F00BA5E3}"/>
              </a:ext>
            </a:extLst>
          </p:cNvPr>
          <p:cNvSpPr/>
          <p:nvPr/>
        </p:nvSpPr>
        <p:spPr>
          <a:xfrm>
            <a:off x="-143507" y="538661"/>
            <a:ext cx="2525256" cy="1904928"/>
          </a:xfrm>
          <a:prstGeom prst="cloud">
            <a:avLst/>
          </a:prstGeom>
          <a:solidFill>
            <a:srgbClr val="BB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7D055B-E598-4057-8479-E28762125701}"/>
              </a:ext>
            </a:extLst>
          </p:cNvPr>
          <p:cNvSpPr txBox="1"/>
          <p:nvPr/>
        </p:nvSpPr>
        <p:spPr>
          <a:xfrm>
            <a:off x="70327" y="1082228"/>
            <a:ext cx="2315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Dặn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包图小白体" panose="02010601030101010101" pitchFamily="2" charset="-122"/>
                <a:cs typeface="Arial-SGK-TV" pitchFamily="2" charset="0"/>
              </a:rPr>
              <a:t>dò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EAC50C-79E7-4002-9413-5B30B077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499" y="2127003"/>
            <a:ext cx="8678090" cy="448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71F90-8CA5-422A-9C6B-D459FB36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4D4EB-88D9-4F42-8366-7025F2D45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4400" b="1"/>
          </a:p>
        </p:txBody>
      </p:sp>
      <p:pic>
        <p:nvPicPr>
          <p:cNvPr id="3074" name="Picture 2" descr="Mẫu Background Tết 2022 Đẹp Full HD [Ấn Tượng] |">
            <a:extLst>
              <a:ext uri="{FF2B5EF4-FFF2-40B4-BE49-F238E27FC236}">
                <a16:creationId xmlns:a16="http://schemas.microsoft.com/office/drawing/2014/main" xmlns="" id="{C2385841-0A68-4B59-B901-52BAA13C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CD8517-4BE0-4376-957C-BA80BE97D263}"/>
              </a:ext>
            </a:extLst>
          </p:cNvPr>
          <p:cNvSpPr txBox="1"/>
          <p:nvPr/>
        </p:nvSpPr>
        <p:spPr>
          <a:xfrm>
            <a:off x="2559803" y="1097782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Việt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F90787-54E1-4AE9-9F3E-C8BF482EF931}"/>
              </a:ext>
            </a:extLst>
          </p:cNvPr>
          <p:cNvSpPr txBox="1"/>
          <p:nvPr/>
        </p:nvSpPr>
        <p:spPr>
          <a:xfrm>
            <a:off x="1066800" y="2801479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5: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GB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E9B3D2-FD29-4A79-ADDE-757683446A58}"/>
              </a:ext>
            </a:extLst>
          </p:cNvPr>
          <p:cNvSpPr txBox="1"/>
          <p:nvPr/>
        </p:nvSpPr>
        <p:spPr>
          <a:xfrm>
            <a:off x="2621798" y="1105507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60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60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Việt</a:t>
            </a:r>
            <a:endParaRPr lang="en-US" sz="60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E1E630-1E52-44A6-8AEE-B37EA1F7697D}"/>
              </a:ext>
            </a:extLst>
          </p:cNvPr>
          <p:cNvSpPr txBox="1"/>
          <p:nvPr/>
        </p:nvSpPr>
        <p:spPr>
          <a:xfrm>
            <a:off x="1004807" y="2811663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5: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GB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15A10-9491-47D3-B443-82123EE2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11C5E3-42BC-43A6-A537-8687302DB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225C3AAC-1B65-42EC-A0B0-D07DB5D0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ANH SGK MOI 20 - 21\13.png">
            <a:extLst>
              <a:ext uri="{FF2B5EF4-FFF2-40B4-BE49-F238E27FC236}">
                <a16:creationId xmlns:a16="http://schemas.microsoft.com/office/drawing/2014/main" xmlns="" id="{18F6B3FC-506E-41F0-AD16-03E801BA9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5085"/>
          <a:stretch/>
        </p:blipFill>
        <p:spPr bwMode="auto">
          <a:xfrm>
            <a:off x="2438400" y="524360"/>
            <a:ext cx="7620000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C8AAC352-D0FE-413E-91F0-33272F26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7460" y="346081"/>
            <a:ext cx="5456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391400" y="3017004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6324600" y="3992106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981200" y="3992106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6710766" y="5029200"/>
            <a:ext cx="12521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76400" y="4469379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200" i="1" dirty="0">
                <a:latin typeface="Arial-SGK-TV" pitchFamily="2" charset="0"/>
                <a:cs typeface="Arial-SGK-TV" pitchFamily="2" charset="0"/>
              </a:rPr>
              <a:t>                                                                                    (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)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985900"/>
            <a:ext cx="9296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ngoạm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nguyên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“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ngúc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ngoắc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Vẹt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		</a:t>
            </a:r>
            <a:endParaRPr lang="en-US" sz="3200" i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413175" y="3511658"/>
            <a:ext cx="13521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823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2FA68B34-C932-4FFB-A82B-1E50F434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87793" y="1155520"/>
            <a:ext cx="94736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ngoạm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nguyên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“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ngúc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ngoắc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Vẹt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		</a:t>
            </a:r>
            <a:endParaRPr lang="en-US" sz="32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87794" y="4761782"/>
            <a:ext cx="94736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200" i="1" dirty="0">
                <a:latin typeface="Arial-SGK-TV" pitchFamily="2" charset="0"/>
                <a:cs typeface="Arial-SGK-TV" pitchFamily="2" charset="0"/>
              </a:rPr>
              <a:t>                                                                                    (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)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05200" y="384959"/>
            <a:ext cx="665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75BE24C-0F49-46BE-B562-D3F308D2BAD7}"/>
              </a:ext>
            </a:extLst>
          </p:cNvPr>
          <p:cNvSpPr/>
          <p:nvPr/>
        </p:nvSpPr>
        <p:spPr>
          <a:xfrm>
            <a:off x="2133600" y="13716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1C01E15-1264-47B6-AEA8-28B5DEC766D8}"/>
              </a:ext>
            </a:extLst>
          </p:cNvPr>
          <p:cNvSpPr/>
          <p:nvPr/>
        </p:nvSpPr>
        <p:spPr>
          <a:xfrm>
            <a:off x="2286000" y="17907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FCEEA75-D970-4ED2-87D7-5644ABFB5F0D}"/>
              </a:ext>
            </a:extLst>
          </p:cNvPr>
          <p:cNvSpPr/>
          <p:nvPr/>
        </p:nvSpPr>
        <p:spPr>
          <a:xfrm>
            <a:off x="1435392" y="23622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33C7617-8B5B-4F48-BCCB-DD72DEC142A7}"/>
              </a:ext>
            </a:extLst>
          </p:cNvPr>
          <p:cNvSpPr/>
          <p:nvPr/>
        </p:nvSpPr>
        <p:spPr>
          <a:xfrm>
            <a:off x="4876800" y="2710623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BA72806-B5C1-4624-9D2C-3A27B04D4B0F}"/>
              </a:ext>
            </a:extLst>
          </p:cNvPr>
          <p:cNvSpPr/>
          <p:nvPr/>
        </p:nvSpPr>
        <p:spPr>
          <a:xfrm>
            <a:off x="2619214" y="3224939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GB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1BA3E77-EAD4-4085-B46D-08E526DD3BF4}"/>
              </a:ext>
            </a:extLst>
          </p:cNvPr>
          <p:cNvSpPr/>
          <p:nvPr/>
        </p:nvSpPr>
        <p:spPr>
          <a:xfrm>
            <a:off x="3870702" y="37338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5BA6876-07FB-4D29-93FD-A2CA41099B99}"/>
              </a:ext>
            </a:extLst>
          </p:cNvPr>
          <p:cNvSpPr/>
          <p:nvPr/>
        </p:nvSpPr>
        <p:spPr>
          <a:xfrm>
            <a:off x="1846881" y="4858286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11599D5-16DD-4849-9378-12326F0AAF4F}"/>
              </a:ext>
            </a:extLst>
          </p:cNvPr>
          <p:cNvSpPr/>
          <p:nvPr/>
        </p:nvSpPr>
        <p:spPr>
          <a:xfrm>
            <a:off x="6019800" y="4756506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99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445BFC73-868B-4EAF-BD96-EE34BD3E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25307" y="1143000"/>
            <a:ext cx="96496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bã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ngoạm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nguyên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nải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“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ngoắc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Vẹt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mỏ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	</a:t>
            </a:r>
            <a:endParaRPr lang="en-US" sz="3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8818" y="406850"/>
            <a:ext cx="4934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5307" y="1134484"/>
            <a:ext cx="96496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con,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bã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ngoạm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nguyên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nải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“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ngúc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ngoắc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Vẹt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mỏ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3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	</a:t>
            </a:r>
            <a:endParaRPr lang="en-US" sz="3400" i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4855658"/>
            <a:ext cx="98034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400" i="1" dirty="0">
                <a:latin typeface="Arial-SGK-TV" pitchFamily="2" charset="0"/>
                <a:cs typeface="Arial-SGK-TV" pitchFamily="2" charset="0"/>
              </a:rPr>
              <a:t>                                                                                   (</a:t>
            </a:r>
            <a:r>
              <a:rPr lang="en-US" sz="3400" i="1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3400" i="1" dirty="0">
                <a:latin typeface="Arial-SGK-TV" pitchFamily="2" charset="0"/>
                <a:cs typeface="Arial-SGK-TV" pitchFamily="2" charset="0"/>
              </a:rPr>
              <a:t> Anh)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4855658"/>
            <a:ext cx="98034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EA4B1E-A739-44F7-A94B-C9EF19EA2261}"/>
              </a:ext>
            </a:extLst>
          </p:cNvPr>
          <p:cNvSpPr/>
          <p:nvPr/>
        </p:nvSpPr>
        <p:spPr>
          <a:xfrm>
            <a:off x="1752600" y="12954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289F8EB-8653-4A39-9A13-38A4F6E9AEEC}"/>
              </a:ext>
            </a:extLst>
          </p:cNvPr>
          <p:cNvSpPr/>
          <p:nvPr/>
        </p:nvSpPr>
        <p:spPr>
          <a:xfrm>
            <a:off x="1562100" y="4970661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880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445BFC73-868B-4EAF-BD96-EE34BD3E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25307" y="1143000"/>
            <a:ext cx="96496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bã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ngoạm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nguyên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nải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“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ngoắc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Vẹt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mỏ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	</a:t>
            </a:r>
            <a:endParaRPr lang="en-US" sz="3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8818" y="406850"/>
            <a:ext cx="4934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4855658"/>
            <a:ext cx="98034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400" i="1" dirty="0">
                <a:latin typeface="Arial-SGK-TV" pitchFamily="2" charset="0"/>
                <a:cs typeface="Arial-SGK-TV" pitchFamily="2" charset="0"/>
              </a:rPr>
              <a:t>                                                                                   (</a:t>
            </a:r>
            <a:r>
              <a:rPr lang="en-US" sz="3400" i="1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3400" i="1" dirty="0">
                <a:latin typeface="Arial-SGK-TV" pitchFamily="2" charset="0"/>
                <a:cs typeface="Arial-SGK-TV" pitchFamily="2" charset="0"/>
              </a:rPr>
              <a:t> Anh)   </a:t>
            </a:r>
          </a:p>
        </p:txBody>
      </p:sp>
    </p:spTree>
    <p:extLst>
      <p:ext uri="{BB962C8B-B14F-4D97-AF65-F5344CB8AC3E}">
        <p14:creationId xmlns:p14="http://schemas.microsoft.com/office/powerpoint/2010/main" val="2232925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D78579E6-7B5B-41F2-91D1-CCADE59F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E0731E-C062-4D7B-8B9C-AA220711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267200"/>
            <a:ext cx="5943600" cy="2571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750874"/>
            <a:ext cx="952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vẹt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indent="-514350">
              <a:buAutoNum type="alphaLcPeriod"/>
            </a:pP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1057" y="877669"/>
            <a:ext cx="3825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hỏi</a:t>
            </a:r>
            <a:endParaRPr lang="en-US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ackground Tết Đẹp ❤️ Tặng Bạn Bộ Hình Nền Tết 2021 Đẹp | L2r.vn - l2r.vn">
            <a:extLst>
              <a:ext uri="{FF2B5EF4-FFF2-40B4-BE49-F238E27FC236}">
                <a16:creationId xmlns:a16="http://schemas.microsoft.com/office/drawing/2014/main" xmlns="" id="{4B62B735-3671-4600-8BC6-9E64369C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08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E0731E-C062-4D7B-8B9C-AA220711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571427"/>
            <a:ext cx="59436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1219200"/>
            <a:ext cx="990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b.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huơ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vòng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indent="-514350">
              <a:buAutoNum type="alphaLcPeriod"/>
            </a:pP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878317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747</Words>
  <Application>Microsoft Office PowerPoint</Application>
  <PresentationFormat>Widescreen</PresentationFormat>
  <Paragraphs>54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Arial-SGK-TV</vt:lpstr>
      <vt:lpstr>Calibri</vt:lpstr>
      <vt:lpstr>HP001 4 hàng</vt:lpstr>
      <vt:lpstr>Sedgwick Ave</vt:lpstr>
      <vt:lpstr>Times New Roman</vt:lpstr>
      <vt:lpstr>包图小白体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admin</cp:lastModifiedBy>
  <cp:revision>95</cp:revision>
  <dcterms:created xsi:type="dcterms:W3CDTF">2006-08-16T00:00:00Z</dcterms:created>
  <dcterms:modified xsi:type="dcterms:W3CDTF">2022-01-26T01:10:59Z</dcterms:modified>
</cp:coreProperties>
</file>