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" r:id="rId2"/>
    <p:sldId id="295" r:id="rId3"/>
    <p:sldId id="291" r:id="rId4"/>
    <p:sldId id="292" r:id="rId5"/>
    <p:sldId id="293" r:id="rId6"/>
    <p:sldId id="297" r:id="rId7"/>
    <p:sldId id="296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AC3C"/>
    <a:srgbClr val="59A1C6"/>
    <a:srgbClr val="136198"/>
    <a:srgbClr val="5DA156"/>
    <a:srgbClr val="EECF33"/>
    <a:srgbClr val="D5393C"/>
    <a:srgbClr val="1D6766"/>
    <a:srgbClr val="F5BB7B"/>
    <a:srgbClr val="ECE54F"/>
    <a:srgbClr val="614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 varScale="1">
        <p:scale>
          <a:sx n="85" d="100"/>
          <a:sy n="85" d="100"/>
        </p:scale>
        <p:origin x="96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8B01-B15C-4B92-AA4C-045722D7B210}" type="datetimeFigureOut">
              <a:rPr lang="en-US" smtClean="0"/>
              <a:pPr/>
              <a:t>1/22/2024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A23F-A93F-400B-92A9-5DE2DC36D1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1628"/>
            <a:ext cx="8430268" cy="4860243"/>
          </a:xfrm>
          <a:prstGeom prst="rect">
            <a:avLst/>
          </a:prstGeom>
        </p:spPr>
      </p:pic>
      <p:pic>
        <p:nvPicPr>
          <p:cNvPr id="9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"/>
            <a:ext cx="566977" cy="5791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5A2A2A-C5FB-404B-94E4-DB0E5DB81393}"/>
              </a:ext>
            </a:extLst>
          </p:cNvPr>
          <p:cNvSpPr txBox="1"/>
          <p:nvPr/>
        </p:nvSpPr>
        <p:spPr>
          <a:xfrm>
            <a:off x="3523010" y="1123950"/>
            <a:ext cx="200699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Bell MT" panose="02020503060305020303" pitchFamily="18" charset="0"/>
                <a:ea typeface="Arial-Rounded" pitchFamily="34" charset="0"/>
                <a:cs typeface="Arial-Rounded" pitchFamily="34" charset="0"/>
              </a:rPr>
              <a:t>Môn Toán</a:t>
            </a:r>
            <a:endParaRPr lang="en-US" sz="2800" dirty="0">
              <a:latin typeface="Bell MT" panose="02020503060305020303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D5E83-0436-4DE4-91FB-17A8E30380FF}"/>
              </a:ext>
            </a:extLst>
          </p:cNvPr>
          <p:cNvSpPr txBox="1"/>
          <p:nvPr/>
        </p:nvSpPr>
        <p:spPr>
          <a:xfrm>
            <a:off x="1066800" y="2150217"/>
            <a:ext cx="739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ll MT" panose="02020503060305020303" pitchFamily="18" charset="0"/>
              </a:rPr>
              <a:t>Bài 21: Số có hai chữ số 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ll MT" panose="020205030603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15FCDE-4398-42A5-8B92-73C3BC41A3B1}"/>
              </a:ext>
            </a:extLst>
          </p:cNvPr>
          <p:cNvSpPr txBox="1"/>
          <p:nvPr/>
        </p:nvSpPr>
        <p:spPr>
          <a:xfrm>
            <a:off x="2165020" y="292901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Bell MT" panose="02020503060305020303" pitchFamily="18" charset="0"/>
                <a:ea typeface="Arial-Rounded" pitchFamily="34" charset="0"/>
                <a:cs typeface="Arial-Rounded" pitchFamily="34" charset="0"/>
              </a:rPr>
              <a:t>Tiết 5</a:t>
            </a:r>
            <a:endParaRPr lang="en-US" sz="3200" dirty="0">
              <a:solidFill>
                <a:schemeClr val="bg1"/>
              </a:solidFill>
              <a:latin typeface="Bell MT" panose="02020503060305020303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71A533-018D-492A-A1DA-534D0CF6F0B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Nhóm 16">
            <a:extLst>
              <a:ext uri="{FF2B5EF4-FFF2-40B4-BE49-F238E27FC236}">
                <a16:creationId xmlns:a16="http://schemas.microsoft.com/office/drawing/2014/main" id="{21DD63F7-52B2-48BE-8D88-A6A5DA1E9899}"/>
              </a:ext>
            </a:extLst>
          </p:cNvPr>
          <p:cNvGrpSpPr/>
          <p:nvPr/>
        </p:nvGrpSpPr>
        <p:grpSpPr>
          <a:xfrm>
            <a:off x="0" y="0"/>
            <a:ext cx="9286875" cy="5143500"/>
            <a:chOff x="0" y="0"/>
            <a:chExt cx="12382500" cy="6858000"/>
          </a:xfrm>
        </p:grpSpPr>
        <p:sp>
          <p:nvSpPr>
            <p:cNvPr id="17" name="Hộp Văn bản 3">
              <a:extLst>
                <a:ext uri="{FF2B5EF4-FFF2-40B4-BE49-F238E27FC236}">
                  <a16:creationId xmlns:a16="http://schemas.microsoft.com/office/drawing/2014/main" id="{2C9F185F-FD09-413E-9FD9-6F548C4AFF40}"/>
                </a:ext>
              </a:extLst>
            </p:cNvPr>
            <p:cNvSpPr txBox="1"/>
            <p:nvPr/>
          </p:nvSpPr>
          <p:spPr>
            <a:xfrm>
              <a:off x="1133475" y="114300"/>
              <a:ext cx="11249025" cy="652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cxnSp>
          <p:nvCxnSpPr>
            <p:cNvPr id="18" name="Đường nối Thẳng 5">
              <a:extLst>
                <a:ext uri="{FF2B5EF4-FFF2-40B4-BE49-F238E27FC236}">
                  <a16:creationId xmlns:a16="http://schemas.microsoft.com/office/drawing/2014/main" id="{E8A889B1-A599-4F21-9A76-2A58F2AEA700}"/>
                </a:ext>
              </a:extLst>
            </p:cNvPr>
            <p:cNvCxnSpPr/>
            <p:nvPr/>
          </p:nvCxnSpPr>
          <p:spPr>
            <a:xfrm>
              <a:off x="1209675" y="0"/>
              <a:ext cx="0" cy="6858000"/>
            </a:xfrm>
            <a:prstGeom prst="line">
              <a:avLst/>
            </a:prstGeom>
            <a:ln w="28575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7">
              <a:extLst>
                <a:ext uri="{FF2B5EF4-FFF2-40B4-BE49-F238E27FC236}">
                  <a16:creationId xmlns:a16="http://schemas.microsoft.com/office/drawing/2014/main" id="{FB6BE699-14E3-46E3-B184-88154007CF5F}"/>
                </a:ext>
              </a:extLst>
            </p:cNvPr>
            <p:cNvCxnSpPr/>
            <p:nvPr/>
          </p:nvCxnSpPr>
          <p:spPr>
            <a:xfrm flipH="1">
              <a:off x="0" y="7239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8">
              <a:extLst>
                <a:ext uri="{FF2B5EF4-FFF2-40B4-BE49-F238E27FC236}">
                  <a16:creationId xmlns:a16="http://schemas.microsoft.com/office/drawing/2014/main" id="{4DE128B3-953B-4C00-B2CF-0432DF8C8E24}"/>
                </a:ext>
              </a:extLst>
            </p:cNvPr>
            <p:cNvCxnSpPr/>
            <p:nvPr/>
          </p:nvCxnSpPr>
          <p:spPr>
            <a:xfrm flipH="1">
              <a:off x="0" y="15144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9">
              <a:extLst>
                <a:ext uri="{FF2B5EF4-FFF2-40B4-BE49-F238E27FC236}">
                  <a16:creationId xmlns:a16="http://schemas.microsoft.com/office/drawing/2014/main" id="{BF52DD8C-EA57-4D14-B7AE-B17E960A5908}"/>
                </a:ext>
              </a:extLst>
            </p:cNvPr>
            <p:cNvCxnSpPr/>
            <p:nvPr/>
          </p:nvCxnSpPr>
          <p:spPr>
            <a:xfrm flipH="1">
              <a:off x="0" y="23050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10">
              <a:extLst>
                <a:ext uri="{FF2B5EF4-FFF2-40B4-BE49-F238E27FC236}">
                  <a16:creationId xmlns:a16="http://schemas.microsoft.com/office/drawing/2014/main" id="{45AC180C-595A-4471-8E09-6825FB05F523}"/>
                </a:ext>
              </a:extLst>
            </p:cNvPr>
            <p:cNvCxnSpPr/>
            <p:nvPr/>
          </p:nvCxnSpPr>
          <p:spPr>
            <a:xfrm flipH="1">
              <a:off x="0" y="309562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11">
              <a:extLst>
                <a:ext uri="{FF2B5EF4-FFF2-40B4-BE49-F238E27FC236}">
                  <a16:creationId xmlns:a16="http://schemas.microsoft.com/office/drawing/2014/main" id="{496D74CF-2C97-4C21-9FC2-F7A64181C687}"/>
                </a:ext>
              </a:extLst>
            </p:cNvPr>
            <p:cNvCxnSpPr/>
            <p:nvPr/>
          </p:nvCxnSpPr>
          <p:spPr>
            <a:xfrm flipH="1">
              <a:off x="0" y="38862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nối Thẳng 12">
              <a:extLst>
                <a:ext uri="{FF2B5EF4-FFF2-40B4-BE49-F238E27FC236}">
                  <a16:creationId xmlns:a16="http://schemas.microsoft.com/office/drawing/2014/main" id="{4E12A159-D854-4C30-85F6-699596B41181}"/>
                </a:ext>
              </a:extLst>
            </p:cNvPr>
            <p:cNvCxnSpPr/>
            <p:nvPr/>
          </p:nvCxnSpPr>
          <p:spPr>
            <a:xfrm flipH="1">
              <a:off x="0" y="46767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13">
              <a:extLst>
                <a:ext uri="{FF2B5EF4-FFF2-40B4-BE49-F238E27FC236}">
                  <a16:creationId xmlns:a16="http://schemas.microsoft.com/office/drawing/2014/main" id="{E58B07E2-4356-49DE-9726-133D0B387B7A}"/>
                </a:ext>
              </a:extLst>
            </p:cNvPr>
            <p:cNvCxnSpPr/>
            <p:nvPr/>
          </p:nvCxnSpPr>
          <p:spPr>
            <a:xfrm flipH="1">
              <a:off x="0" y="54768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14">
              <a:extLst>
                <a:ext uri="{FF2B5EF4-FFF2-40B4-BE49-F238E27FC236}">
                  <a16:creationId xmlns:a16="http://schemas.microsoft.com/office/drawing/2014/main" id="{966645FB-45E4-41CE-8BEB-BF6311F3589C}"/>
                </a:ext>
              </a:extLst>
            </p:cNvPr>
            <p:cNvCxnSpPr/>
            <p:nvPr/>
          </p:nvCxnSpPr>
          <p:spPr>
            <a:xfrm flipH="1">
              <a:off x="0" y="62674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Hộp Văn bản 17">
            <a:extLst>
              <a:ext uri="{FF2B5EF4-FFF2-40B4-BE49-F238E27FC236}">
                <a16:creationId xmlns:a16="http://schemas.microsoft.com/office/drawing/2014/main" id="{73C3B5FB-1028-41BE-BFF0-1202993DF348}"/>
              </a:ext>
            </a:extLst>
          </p:cNvPr>
          <p:cNvSpPr txBox="1"/>
          <p:nvPr/>
        </p:nvSpPr>
        <p:spPr>
          <a:xfrm>
            <a:off x="1475656" y="85725"/>
            <a:ext cx="74652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Thứ </a:t>
            </a:r>
            <a:r>
              <a:rPr lang="en-US" sz="3000" b="1" dirty="0" err="1">
                <a:latin typeface="HP001 4 hàng" panose="020B0603050302020204" pitchFamily="34" charset="0"/>
              </a:rPr>
              <a:t>ba</a:t>
            </a:r>
            <a:r>
              <a:rPr lang="vi-VN" sz="3000" b="1" dirty="0">
                <a:latin typeface="HP001 4 hàng" panose="020B0603050302020204" pitchFamily="34" charset="0"/>
              </a:rPr>
              <a:t> ngày </a:t>
            </a:r>
            <a:r>
              <a:rPr lang="en-US" sz="3000" b="1" dirty="0">
                <a:latin typeface="HP001 4 hàng" panose="020B0603050302020204" pitchFamily="34" charset="0"/>
              </a:rPr>
              <a:t>25</a:t>
            </a:r>
            <a:r>
              <a:rPr lang="vi-VN" sz="3000" b="1" dirty="0">
                <a:latin typeface="HP001 4 hàng" panose="020B0603050302020204" pitchFamily="34" charset="0"/>
              </a:rPr>
              <a:t> tháng </a:t>
            </a:r>
            <a:r>
              <a:rPr lang="en-US" sz="3000" b="1" dirty="0">
                <a:latin typeface="HP001 4 hàng" panose="020B0603050302020204" pitchFamily="34" charset="0"/>
              </a:rPr>
              <a:t>1</a:t>
            </a:r>
            <a:r>
              <a:rPr lang="vi-VN" sz="3000" b="1" dirty="0">
                <a:latin typeface="HP001 4 hàng" panose="020B0603050302020204" pitchFamily="34" charset="0"/>
              </a:rPr>
              <a:t> năm 202</a:t>
            </a:r>
            <a:r>
              <a:rPr lang="en-US" sz="3000" b="1" dirty="0">
                <a:latin typeface="HP001 4 hàng" panose="020B0603050302020204" pitchFamily="34" charset="0"/>
              </a:rPr>
              <a:t>2</a:t>
            </a:r>
            <a:endParaRPr lang="vi-VN" sz="3000" b="1" dirty="0"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			   </a:t>
            </a:r>
            <a:r>
              <a:rPr lang="en-US" sz="3000" b="1" dirty="0" err="1">
                <a:latin typeface="HP001 4 hàng" panose="020B0603050302020204" pitchFamily="34" charset="0"/>
              </a:rPr>
              <a:t>Toán</a:t>
            </a:r>
            <a:endParaRPr lang="en-US" sz="3000" b="1" dirty="0"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latin typeface="HP001 4 hàng" panose="020B0603050302020204" pitchFamily="34" charset="0"/>
              </a:rPr>
              <a:t>    </a:t>
            </a:r>
            <a:r>
              <a:rPr lang="en-US" sz="3000" b="1" dirty="0" err="1">
                <a:latin typeface="HP001 4 hàng" panose="020B0603050302020204" pitchFamily="34" charset="0"/>
              </a:rPr>
              <a:t>Bài</a:t>
            </a:r>
            <a:r>
              <a:rPr lang="en-US" sz="3000" b="1" dirty="0">
                <a:latin typeface="HP001 4 hàng" panose="020B0603050302020204" pitchFamily="34" charset="0"/>
              </a:rPr>
              <a:t> 21: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có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hai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chữ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(</a:t>
            </a:r>
            <a:r>
              <a:rPr lang="en-US" sz="3000" b="1" dirty="0" err="1">
                <a:latin typeface="HP001 4 hàng" panose="020B0603050302020204" pitchFamily="34" charset="0"/>
              </a:rPr>
              <a:t>tiết</a:t>
            </a:r>
            <a:r>
              <a:rPr lang="en-US" sz="3000" b="1" dirty="0">
                <a:latin typeface="HP001 4 hàng" panose="020B0603050302020204" pitchFamily="34" charset="0"/>
              </a:rPr>
              <a:t> 5)</a:t>
            </a:r>
            <a:endParaRPr lang="vi-VN" sz="3000" b="1" dirty="0">
              <a:latin typeface="HP001 4 hàng" panose="020B0603050302020204" pitchFamily="34" charset="0"/>
            </a:endParaRPr>
          </a:p>
          <a:p>
            <a:endParaRPr lang="vi-VN" sz="3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8BCD60E7-F2B6-477B-95F7-D07D3377C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9047018" cy="51435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7BE2211-6421-4674-BC29-EA4AEF1A1D91}"/>
              </a:ext>
            </a:extLst>
          </p:cNvPr>
          <p:cNvSpPr/>
          <p:nvPr/>
        </p:nvSpPr>
        <p:spPr>
          <a:xfrm>
            <a:off x="5677590" y="1944956"/>
            <a:ext cx="54306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5DEA454-8496-46B1-970D-F52B6F69B092}"/>
              </a:ext>
            </a:extLst>
          </p:cNvPr>
          <p:cNvSpPr/>
          <p:nvPr/>
        </p:nvSpPr>
        <p:spPr>
          <a:xfrm>
            <a:off x="7157343" y="1924174"/>
            <a:ext cx="54306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5DD22BF-D31E-4F8D-93FB-061103D1D663}"/>
              </a:ext>
            </a:extLst>
          </p:cNvPr>
          <p:cNvSpPr/>
          <p:nvPr/>
        </p:nvSpPr>
        <p:spPr>
          <a:xfrm>
            <a:off x="4928107" y="3340679"/>
            <a:ext cx="329693" cy="2216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1918D0D-D9F5-436B-A22C-6AE1D9FC46E7}"/>
              </a:ext>
            </a:extLst>
          </p:cNvPr>
          <p:cNvSpPr/>
          <p:nvPr/>
        </p:nvSpPr>
        <p:spPr>
          <a:xfrm>
            <a:off x="7394217" y="3326823"/>
            <a:ext cx="54306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3A9A700-77D0-4F46-80AE-AA28288D1787}"/>
              </a:ext>
            </a:extLst>
          </p:cNvPr>
          <p:cNvSpPr/>
          <p:nvPr/>
        </p:nvSpPr>
        <p:spPr>
          <a:xfrm>
            <a:off x="5994907" y="3312969"/>
            <a:ext cx="405893" cy="3065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B6B285D-155A-44D9-BE3A-0FC09304E329}"/>
              </a:ext>
            </a:extLst>
          </p:cNvPr>
          <p:cNvSpPr/>
          <p:nvPr/>
        </p:nvSpPr>
        <p:spPr>
          <a:xfrm>
            <a:off x="4853266" y="4524995"/>
            <a:ext cx="54306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4BA5150-F47D-447C-9824-F373DB8F9E29}"/>
              </a:ext>
            </a:extLst>
          </p:cNvPr>
          <p:cNvSpPr/>
          <p:nvPr/>
        </p:nvSpPr>
        <p:spPr>
          <a:xfrm>
            <a:off x="5926323" y="4511140"/>
            <a:ext cx="54306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13EA782-8C30-4C18-8263-384D9E30401B}"/>
              </a:ext>
            </a:extLst>
          </p:cNvPr>
          <p:cNvSpPr/>
          <p:nvPr/>
        </p:nvSpPr>
        <p:spPr>
          <a:xfrm>
            <a:off x="7433007" y="4491432"/>
            <a:ext cx="54306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176C613-159B-45C1-AB92-6DE9D1AEA305}"/>
              </a:ext>
            </a:extLst>
          </p:cNvPr>
          <p:cNvSpPr/>
          <p:nvPr/>
        </p:nvSpPr>
        <p:spPr>
          <a:xfrm>
            <a:off x="5638800" y="1944956"/>
            <a:ext cx="62064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CA4EED4-1E57-4516-A9C8-A0E3D0D19B50}"/>
              </a:ext>
            </a:extLst>
          </p:cNvPr>
          <p:cNvSpPr/>
          <p:nvPr/>
        </p:nvSpPr>
        <p:spPr>
          <a:xfrm>
            <a:off x="7111605" y="1938030"/>
            <a:ext cx="62064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399218B-4263-4EAB-8A41-D9C39AABF28E}"/>
              </a:ext>
            </a:extLst>
          </p:cNvPr>
          <p:cNvSpPr/>
          <p:nvPr/>
        </p:nvSpPr>
        <p:spPr>
          <a:xfrm>
            <a:off x="4756705" y="3252107"/>
            <a:ext cx="62064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59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BB27A8-CA52-4FA1-85C1-548F7405A2B6}"/>
              </a:ext>
            </a:extLst>
          </p:cNvPr>
          <p:cNvSpPr/>
          <p:nvPr/>
        </p:nvSpPr>
        <p:spPr>
          <a:xfrm>
            <a:off x="5875362" y="3267818"/>
            <a:ext cx="62064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CBA3F8A-13AB-4B87-9F11-5BE537B07D8C}"/>
              </a:ext>
            </a:extLst>
          </p:cNvPr>
          <p:cNvSpPr/>
          <p:nvPr/>
        </p:nvSpPr>
        <p:spPr>
          <a:xfrm>
            <a:off x="7355427" y="3263784"/>
            <a:ext cx="62064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FEF0BBA-B984-48B6-98B9-7050B16C5240}"/>
              </a:ext>
            </a:extLst>
          </p:cNvPr>
          <p:cNvSpPr/>
          <p:nvPr/>
        </p:nvSpPr>
        <p:spPr>
          <a:xfrm>
            <a:off x="4782633" y="4511140"/>
            <a:ext cx="62064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66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2F53CB-BA5E-4078-8FE6-7CC560A6A775}"/>
              </a:ext>
            </a:extLst>
          </p:cNvPr>
          <p:cNvSpPr/>
          <p:nvPr/>
        </p:nvSpPr>
        <p:spPr>
          <a:xfrm>
            <a:off x="5875362" y="4476750"/>
            <a:ext cx="62064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B8F4707-1B2B-46D7-8DEF-25B47C36D5DA}"/>
              </a:ext>
            </a:extLst>
          </p:cNvPr>
          <p:cNvSpPr/>
          <p:nvPr/>
        </p:nvSpPr>
        <p:spPr>
          <a:xfrm>
            <a:off x="7383135" y="4491432"/>
            <a:ext cx="620640" cy="3673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033EC953-8697-4FF9-851F-C8F76F610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24950" cy="51435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4DEAA5-1E78-4E44-A3D7-B4549739AD0F}"/>
              </a:ext>
            </a:extLst>
          </p:cNvPr>
          <p:cNvCxnSpPr>
            <a:cxnSpLocks/>
          </p:cNvCxnSpPr>
          <p:nvPr/>
        </p:nvCxnSpPr>
        <p:spPr>
          <a:xfrm flipV="1">
            <a:off x="3017570" y="1089331"/>
            <a:ext cx="1325830" cy="1121029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6BE970-E156-412D-88F0-7E56DBC0ACE0}"/>
              </a:ext>
            </a:extLst>
          </p:cNvPr>
          <p:cNvCxnSpPr>
            <a:cxnSpLocks/>
          </p:cNvCxnSpPr>
          <p:nvPr/>
        </p:nvCxnSpPr>
        <p:spPr>
          <a:xfrm>
            <a:off x="5316806" y="1035589"/>
            <a:ext cx="1077067" cy="2298161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5A2B01-4640-47FB-8B47-127BA8138742}"/>
              </a:ext>
            </a:extLst>
          </p:cNvPr>
          <p:cNvCxnSpPr>
            <a:cxnSpLocks/>
          </p:cNvCxnSpPr>
          <p:nvPr/>
        </p:nvCxnSpPr>
        <p:spPr>
          <a:xfrm flipV="1">
            <a:off x="3124200" y="3299691"/>
            <a:ext cx="1219200" cy="34059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69BDC-B532-4FBD-A23F-867DEF2A1613}"/>
              </a:ext>
            </a:extLst>
          </p:cNvPr>
          <p:cNvCxnSpPr>
            <a:cxnSpLocks/>
          </p:cNvCxnSpPr>
          <p:nvPr/>
        </p:nvCxnSpPr>
        <p:spPr>
          <a:xfrm flipV="1">
            <a:off x="5316806" y="2194330"/>
            <a:ext cx="1077067" cy="1125112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600346-AF72-4328-BF98-BCB95196A4EA}"/>
              </a:ext>
            </a:extLst>
          </p:cNvPr>
          <p:cNvCxnSpPr>
            <a:cxnSpLocks/>
          </p:cNvCxnSpPr>
          <p:nvPr/>
        </p:nvCxnSpPr>
        <p:spPr>
          <a:xfrm flipV="1">
            <a:off x="3017570" y="2184669"/>
            <a:ext cx="1251424" cy="2279236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CBA10A-C325-4524-BCD5-AABB53D59708}"/>
              </a:ext>
            </a:extLst>
          </p:cNvPr>
          <p:cNvCxnSpPr>
            <a:cxnSpLocks/>
          </p:cNvCxnSpPr>
          <p:nvPr/>
        </p:nvCxnSpPr>
        <p:spPr>
          <a:xfrm flipV="1">
            <a:off x="5199845" y="1035589"/>
            <a:ext cx="1194028" cy="114035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2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6729733E-9574-48EF-9F0E-E86BE4C20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0"/>
            <a:ext cx="8584267" cy="4191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33DCAD-8C00-4295-B7F4-9FC3A8DD2CB4}"/>
              </a:ext>
            </a:extLst>
          </p:cNvPr>
          <p:cNvSpPr txBox="1"/>
          <p:nvPr/>
        </p:nvSpPr>
        <p:spPr>
          <a:xfrm>
            <a:off x="1994807" y="118684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a) Các số có một chữ số là: 1; 2; 8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82766-7027-475A-83B8-1428B675D343}"/>
              </a:ext>
            </a:extLst>
          </p:cNvPr>
          <p:cNvSpPr txBox="1"/>
          <p:nvPr/>
        </p:nvSpPr>
        <p:spPr>
          <a:xfrm>
            <a:off x="1981200" y="118684"/>
            <a:ext cx="658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b) Các số có tròn chục là: 30; 50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71A533-018D-492A-A1DA-534D0CF6F0B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Nhóm 16">
            <a:extLst>
              <a:ext uri="{FF2B5EF4-FFF2-40B4-BE49-F238E27FC236}">
                <a16:creationId xmlns:a16="http://schemas.microsoft.com/office/drawing/2014/main" id="{21DD63F7-52B2-48BE-8D88-A6A5DA1E9899}"/>
              </a:ext>
            </a:extLst>
          </p:cNvPr>
          <p:cNvGrpSpPr/>
          <p:nvPr/>
        </p:nvGrpSpPr>
        <p:grpSpPr>
          <a:xfrm>
            <a:off x="0" y="0"/>
            <a:ext cx="9286875" cy="5143500"/>
            <a:chOff x="0" y="0"/>
            <a:chExt cx="12382500" cy="6858000"/>
          </a:xfrm>
        </p:grpSpPr>
        <p:sp>
          <p:nvSpPr>
            <p:cNvPr id="17" name="Hộp Văn bản 3">
              <a:extLst>
                <a:ext uri="{FF2B5EF4-FFF2-40B4-BE49-F238E27FC236}">
                  <a16:creationId xmlns:a16="http://schemas.microsoft.com/office/drawing/2014/main" id="{2C9F185F-FD09-413E-9FD9-6F548C4AFF40}"/>
                </a:ext>
              </a:extLst>
            </p:cNvPr>
            <p:cNvSpPr txBox="1"/>
            <p:nvPr/>
          </p:nvSpPr>
          <p:spPr>
            <a:xfrm>
              <a:off x="1133475" y="114300"/>
              <a:ext cx="11249025" cy="652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cxnSp>
          <p:nvCxnSpPr>
            <p:cNvPr id="18" name="Đường nối Thẳng 5">
              <a:extLst>
                <a:ext uri="{FF2B5EF4-FFF2-40B4-BE49-F238E27FC236}">
                  <a16:creationId xmlns:a16="http://schemas.microsoft.com/office/drawing/2014/main" id="{E8A889B1-A599-4F21-9A76-2A58F2AEA700}"/>
                </a:ext>
              </a:extLst>
            </p:cNvPr>
            <p:cNvCxnSpPr/>
            <p:nvPr/>
          </p:nvCxnSpPr>
          <p:spPr>
            <a:xfrm>
              <a:off x="1209675" y="0"/>
              <a:ext cx="0" cy="6858000"/>
            </a:xfrm>
            <a:prstGeom prst="line">
              <a:avLst/>
            </a:prstGeom>
            <a:ln w="28575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7">
              <a:extLst>
                <a:ext uri="{FF2B5EF4-FFF2-40B4-BE49-F238E27FC236}">
                  <a16:creationId xmlns:a16="http://schemas.microsoft.com/office/drawing/2014/main" id="{FB6BE699-14E3-46E3-B184-88154007CF5F}"/>
                </a:ext>
              </a:extLst>
            </p:cNvPr>
            <p:cNvCxnSpPr/>
            <p:nvPr/>
          </p:nvCxnSpPr>
          <p:spPr>
            <a:xfrm flipH="1">
              <a:off x="0" y="7239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8">
              <a:extLst>
                <a:ext uri="{FF2B5EF4-FFF2-40B4-BE49-F238E27FC236}">
                  <a16:creationId xmlns:a16="http://schemas.microsoft.com/office/drawing/2014/main" id="{4DE128B3-953B-4C00-B2CF-0432DF8C8E24}"/>
                </a:ext>
              </a:extLst>
            </p:cNvPr>
            <p:cNvCxnSpPr/>
            <p:nvPr/>
          </p:nvCxnSpPr>
          <p:spPr>
            <a:xfrm flipH="1">
              <a:off x="0" y="15144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9">
              <a:extLst>
                <a:ext uri="{FF2B5EF4-FFF2-40B4-BE49-F238E27FC236}">
                  <a16:creationId xmlns:a16="http://schemas.microsoft.com/office/drawing/2014/main" id="{BF52DD8C-EA57-4D14-B7AE-B17E960A5908}"/>
                </a:ext>
              </a:extLst>
            </p:cNvPr>
            <p:cNvCxnSpPr/>
            <p:nvPr/>
          </p:nvCxnSpPr>
          <p:spPr>
            <a:xfrm flipH="1">
              <a:off x="0" y="23050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10">
              <a:extLst>
                <a:ext uri="{FF2B5EF4-FFF2-40B4-BE49-F238E27FC236}">
                  <a16:creationId xmlns:a16="http://schemas.microsoft.com/office/drawing/2014/main" id="{45AC180C-595A-4471-8E09-6825FB05F523}"/>
                </a:ext>
              </a:extLst>
            </p:cNvPr>
            <p:cNvCxnSpPr/>
            <p:nvPr/>
          </p:nvCxnSpPr>
          <p:spPr>
            <a:xfrm flipH="1">
              <a:off x="0" y="309562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11">
              <a:extLst>
                <a:ext uri="{FF2B5EF4-FFF2-40B4-BE49-F238E27FC236}">
                  <a16:creationId xmlns:a16="http://schemas.microsoft.com/office/drawing/2014/main" id="{496D74CF-2C97-4C21-9FC2-F7A64181C687}"/>
                </a:ext>
              </a:extLst>
            </p:cNvPr>
            <p:cNvCxnSpPr/>
            <p:nvPr/>
          </p:nvCxnSpPr>
          <p:spPr>
            <a:xfrm flipH="1">
              <a:off x="0" y="38862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nối Thẳng 12">
              <a:extLst>
                <a:ext uri="{FF2B5EF4-FFF2-40B4-BE49-F238E27FC236}">
                  <a16:creationId xmlns:a16="http://schemas.microsoft.com/office/drawing/2014/main" id="{4E12A159-D854-4C30-85F6-699596B41181}"/>
                </a:ext>
              </a:extLst>
            </p:cNvPr>
            <p:cNvCxnSpPr/>
            <p:nvPr/>
          </p:nvCxnSpPr>
          <p:spPr>
            <a:xfrm flipH="1">
              <a:off x="0" y="46767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13">
              <a:extLst>
                <a:ext uri="{FF2B5EF4-FFF2-40B4-BE49-F238E27FC236}">
                  <a16:creationId xmlns:a16="http://schemas.microsoft.com/office/drawing/2014/main" id="{E58B07E2-4356-49DE-9726-133D0B387B7A}"/>
                </a:ext>
              </a:extLst>
            </p:cNvPr>
            <p:cNvCxnSpPr/>
            <p:nvPr/>
          </p:nvCxnSpPr>
          <p:spPr>
            <a:xfrm flipH="1">
              <a:off x="0" y="54768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14">
              <a:extLst>
                <a:ext uri="{FF2B5EF4-FFF2-40B4-BE49-F238E27FC236}">
                  <a16:creationId xmlns:a16="http://schemas.microsoft.com/office/drawing/2014/main" id="{966645FB-45E4-41CE-8BEB-BF6311F3589C}"/>
                </a:ext>
              </a:extLst>
            </p:cNvPr>
            <p:cNvCxnSpPr/>
            <p:nvPr/>
          </p:nvCxnSpPr>
          <p:spPr>
            <a:xfrm flipH="1">
              <a:off x="0" y="62674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Hộp Văn bản 17">
            <a:extLst>
              <a:ext uri="{FF2B5EF4-FFF2-40B4-BE49-F238E27FC236}">
                <a16:creationId xmlns:a16="http://schemas.microsoft.com/office/drawing/2014/main" id="{73C3B5FB-1028-41BE-BFF0-1202993DF348}"/>
              </a:ext>
            </a:extLst>
          </p:cNvPr>
          <p:cNvSpPr txBox="1"/>
          <p:nvPr/>
        </p:nvSpPr>
        <p:spPr>
          <a:xfrm>
            <a:off x="1475656" y="85725"/>
            <a:ext cx="74652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Thứ </a:t>
            </a:r>
            <a:r>
              <a:rPr lang="en-US" sz="3000" b="1" dirty="0" err="1">
                <a:latin typeface="HP001 4 hàng" panose="020B0603050302020204" pitchFamily="34" charset="0"/>
              </a:rPr>
              <a:t>ba</a:t>
            </a:r>
            <a:r>
              <a:rPr lang="vi-VN" sz="3000" b="1" dirty="0">
                <a:latin typeface="HP001 4 hàng" panose="020B0603050302020204" pitchFamily="34" charset="0"/>
              </a:rPr>
              <a:t> ngày </a:t>
            </a:r>
            <a:r>
              <a:rPr lang="en-US" sz="3000" b="1" dirty="0">
                <a:latin typeface="HP001 4 hàng" panose="020B0603050302020204" pitchFamily="34" charset="0"/>
              </a:rPr>
              <a:t>25</a:t>
            </a:r>
            <a:r>
              <a:rPr lang="vi-VN" sz="3000" b="1" dirty="0">
                <a:latin typeface="HP001 4 hàng" panose="020B0603050302020204" pitchFamily="34" charset="0"/>
              </a:rPr>
              <a:t> tháng </a:t>
            </a:r>
            <a:r>
              <a:rPr lang="en-US" sz="3000" b="1" dirty="0">
                <a:latin typeface="HP001 4 hàng" panose="020B0603050302020204" pitchFamily="34" charset="0"/>
              </a:rPr>
              <a:t>1</a:t>
            </a:r>
            <a:r>
              <a:rPr lang="vi-VN" sz="3000" b="1" dirty="0">
                <a:latin typeface="HP001 4 hàng" panose="020B0603050302020204" pitchFamily="34" charset="0"/>
              </a:rPr>
              <a:t> năm 202</a:t>
            </a:r>
            <a:r>
              <a:rPr lang="en-US" sz="3000" b="1" dirty="0">
                <a:latin typeface="HP001 4 hàng" panose="020B0603050302020204" pitchFamily="34" charset="0"/>
              </a:rPr>
              <a:t>2</a:t>
            </a:r>
            <a:endParaRPr lang="vi-VN" sz="3000" b="1" dirty="0"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			   </a:t>
            </a:r>
            <a:r>
              <a:rPr lang="en-US" sz="3000" b="1" dirty="0" err="1">
                <a:latin typeface="HP001 4 hàng" panose="020B0603050302020204" pitchFamily="34" charset="0"/>
              </a:rPr>
              <a:t>Toán</a:t>
            </a:r>
            <a:endParaRPr lang="en-US" sz="3000" b="1" dirty="0"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latin typeface="HP001 4 hàng" panose="020B0603050302020204" pitchFamily="34" charset="0"/>
              </a:rPr>
              <a:t>    </a:t>
            </a:r>
            <a:r>
              <a:rPr lang="en-US" sz="3000" b="1" dirty="0" err="1">
                <a:latin typeface="HP001 4 hàng" panose="020B0603050302020204" pitchFamily="34" charset="0"/>
              </a:rPr>
              <a:t>Bài</a:t>
            </a:r>
            <a:r>
              <a:rPr lang="en-US" sz="3000" b="1" dirty="0">
                <a:latin typeface="HP001 4 hàng" panose="020B0603050302020204" pitchFamily="34" charset="0"/>
              </a:rPr>
              <a:t> 21: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có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hai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chữ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(</a:t>
            </a:r>
            <a:r>
              <a:rPr lang="en-US" sz="3000" b="1" dirty="0" err="1">
                <a:latin typeface="HP001 4 hàng" panose="020B0603050302020204" pitchFamily="34" charset="0"/>
              </a:rPr>
              <a:t>tiết</a:t>
            </a:r>
            <a:r>
              <a:rPr lang="en-US" sz="3000" b="1" dirty="0">
                <a:latin typeface="HP001 4 hàng" panose="020B0603050302020204" pitchFamily="34" charset="0"/>
              </a:rPr>
              <a:t> 5)</a:t>
            </a:r>
            <a:endParaRPr lang="vi-VN" sz="3000" b="1" dirty="0">
              <a:latin typeface="HP001 4 hàng" panose="020B0603050302020204" pitchFamily="34" charset="0"/>
            </a:endParaRPr>
          </a:p>
          <a:p>
            <a:endParaRPr lang="vi-VN" sz="3000" b="1" dirty="0">
              <a:latin typeface="HP001 4 hàng" panose="020B0603050302020204" pitchFamily="34" charset="0"/>
            </a:endParaRPr>
          </a:p>
        </p:txBody>
      </p:sp>
      <p:sp>
        <p:nvSpPr>
          <p:cNvPr id="28" name="Hộp Văn bản 17">
            <a:extLst>
              <a:ext uri="{FF2B5EF4-FFF2-40B4-BE49-F238E27FC236}">
                <a16:creationId xmlns:a16="http://schemas.microsoft.com/office/drawing/2014/main" id="{73C3B5FB-1028-41BE-BFF0-1202993DF348}"/>
              </a:ext>
            </a:extLst>
          </p:cNvPr>
          <p:cNvSpPr txBox="1"/>
          <p:nvPr/>
        </p:nvSpPr>
        <p:spPr>
          <a:xfrm>
            <a:off x="964406" y="1885950"/>
            <a:ext cx="74652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latin typeface="HP001 4 hàng" panose="020B0603050302020204" pitchFamily="34" charset="0"/>
              </a:rPr>
              <a:t>    </a:t>
            </a:r>
            <a:r>
              <a:rPr lang="en-US" sz="3000" b="1" dirty="0" err="1">
                <a:latin typeface="HP001 4 hàng" panose="020B0603050302020204" pitchFamily="34" charset="0"/>
              </a:rPr>
              <a:t>Bài</a:t>
            </a:r>
            <a:r>
              <a:rPr lang="en-US" sz="3000" b="1" dirty="0">
                <a:latin typeface="HP001 4 hàng" panose="020B0603050302020204" pitchFamily="34" charset="0"/>
              </a:rPr>
              <a:t> 4: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latin typeface="HP001 4 hàng" panose="020B0603050302020204" pitchFamily="34" charset="0"/>
              </a:rPr>
              <a:t>a, </a:t>
            </a:r>
            <a:r>
              <a:rPr lang="en-US" sz="3000" b="1" dirty="0" err="1">
                <a:latin typeface="HP001 4 hàng" panose="020B0603050302020204" pitchFamily="34" charset="0"/>
              </a:rPr>
              <a:t>Các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có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một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chữ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là</a:t>
            </a:r>
            <a:r>
              <a:rPr lang="en-US" sz="3000" b="1" dirty="0">
                <a:latin typeface="HP001 4 hàng" panose="020B0603050302020204" pitchFamily="34" charset="0"/>
              </a:rPr>
              <a:t>:  </a:t>
            </a:r>
            <a:r>
              <a:rPr lang="vi-VN" sz="3000" b="1" dirty="0">
                <a:latin typeface="HP001 4 hàng" panose="020B0603050302020204" pitchFamily="34" charset="0"/>
              </a:rPr>
              <a:t>	 </a:t>
            </a:r>
            <a:endParaRPr lang="en-US" sz="3000" b="1" dirty="0"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latin typeface="HP001 4 hàng" panose="020B0603050302020204" pitchFamily="34" charset="0"/>
              </a:rPr>
              <a:t>b, </a:t>
            </a:r>
            <a:r>
              <a:rPr lang="en-US" sz="3000" b="1" dirty="0" err="1">
                <a:latin typeface="HP001 4 hàng" panose="020B0603050302020204" pitchFamily="34" charset="0"/>
              </a:rPr>
              <a:t>Các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tròn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chục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là</a:t>
            </a:r>
            <a:r>
              <a:rPr lang="en-US" sz="3000" b="1" dirty="0">
                <a:latin typeface="HP001 4 hàng" panose="020B0603050302020204" pitchFamily="34" charset="0"/>
              </a:rPr>
              <a:t>:</a:t>
            </a:r>
            <a:endParaRPr lang="vi-VN" sz="3000" b="1" dirty="0">
              <a:latin typeface="HP001 4 hàng" panose="020B0603050302020204" pitchFamily="34" charset="0"/>
            </a:endParaRPr>
          </a:p>
          <a:p>
            <a:endParaRPr lang="vi-VN" sz="3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71A533-018D-492A-A1DA-534D0CF6F0B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Nhóm 16">
            <a:extLst>
              <a:ext uri="{FF2B5EF4-FFF2-40B4-BE49-F238E27FC236}">
                <a16:creationId xmlns:a16="http://schemas.microsoft.com/office/drawing/2014/main" id="{21DD63F7-52B2-48BE-8D88-A6A5DA1E9899}"/>
              </a:ext>
            </a:extLst>
          </p:cNvPr>
          <p:cNvGrpSpPr/>
          <p:nvPr/>
        </p:nvGrpSpPr>
        <p:grpSpPr>
          <a:xfrm>
            <a:off x="0" y="0"/>
            <a:ext cx="9286875" cy="5143500"/>
            <a:chOff x="0" y="0"/>
            <a:chExt cx="12382500" cy="6858000"/>
          </a:xfrm>
        </p:grpSpPr>
        <p:sp>
          <p:nvSpPr>
            <p:cNvPr id="17" name="Hộp Văn bản 3">
              <a:extLst>
                <a:ext uri="{FF2B5EF4-FFF2-40B4-BE49-F238E27FC236}">
                  <a16:creationId xmlns:a16="http://schemas.microsoft.com/office/drawing/2014/main" id="{2C9F185F-FD09-413E-9FD9-6F548C4AFF40}"/>
                </a:ext>
              </a:extLst>
            </p:cNvPr>
            <p:cNvSpPr txBox="1"/>
            <p:nvPr/>
          </p:nvSpPr>
          <p:spPr>
            <a:xfrm>
              <a:off x="1133475" y="114300"/>
              <a:ext cx="11249025" cy="6524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000" dirty="0" err="1">
                  <a:solidFill>
                    <a:schemeClr val="accent5">
                      <a:lumMod val="50000"/>
                    </a:schemeClr>
                  </a:solidFill>
                  <a:latin typeface="HP001 4 hàng" panose="020B0603050302020204" pitchFamily="34" charset="0"/>
                </a:rPr>
                <a:t>ǯǯǯǯǯǯǯǯǯǯǯǯǯǯǯǯǯǯǯǯǯǯǯǯǯǯ</a:t>
              </a:r>
              <a:endParaRPr lang="vi-VN" sz="3000" dirty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endParaRPr>
            </a:p>
          </p:txBody>
        </p:sp>
        <p:cxnSp>
          <p:nvCxnSpPr>
            <p:cNvPr id="18" name="Đường nối Thẳng 5">
              <a:extLst>
                <a:ext uri="{FF2B5EF4-FFF2-40B4-BE49-F238E27FC236}">
                  <a16:creationId xmlns:a16="http://schemas.microsoft.com/office/drawing/2014/main" id="{E8A889B1-A599-4F21-9A76-2A58F2AEA700}"/>
                </a:ext>
              </a:extLst>
            </p:cNvPr>
            <p:cNvCxnSpPr/>
            <p:nvPr/>
          </p:nvCxnSpPr>
          <p:spPr>
            <a:xfrm>
              <a:off x="1209675" y="0"/>
              <a:ext cx="0" cy="6858000"/>
            </a:xfrm>
            <a:prstGeom prst="line">
              <a:avLst/>
            </a:prstGeom>
            <a:ln w="28575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7">
              <a:extLst>
                <a:ext uri="{FF2B5EF4-FFF2-40B4-BE49-F238E27FC236}">
                  <a16:creationId xmlns:a16="http://schemas.microsoft.com/office/drawing/2014/main" id="{FB6BE699-14E3-46E3-B184-88154007CF5F}"/>
                </a:ext>
              </a:extLst>
            </p:cNvPr>
            <p:cNvCxnSpPr/>
            <p:nvPr/>
          </p:nvCxnSpPr>
          <p:spPr>
            <a:xfrm flipH="1">
              <a:off x="0" y="7239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8">
              <a:extLst>
                <a:ext uri="{FF2B5EF4-FFF2-40B4-BE49-F238E27FC236}">
                  <a16:creationId xmlns:a16="http://schemas.microsoft.com/office/drawing/2014/main" id="{4DE128B3-953B-4C00-B2CF-0432DF8C8E24}"/>
                </a:ext>
              </a:extLst>
            </p:cNvPr>
            <p:cNvCxnSpPr/>
            <p:nvPr/>
          </p:nvCxnSpPr>
          <p:spPr>
            <a:xfrm flipH="1">
              <a:off x="0" y="15144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9">
              <a:extLst>
                <a:ext uri="{FF2B5EF4-FFF2-40B4-BE49-F238E27FC236}">
                  <a16:creationId xmlns:a16="http://schemas.microsoft.com/office/drawing/2014/main" id="{BF52DD8C-EA57-4D14-B7AE-B17E960A5908}"/>
                </a:ext>
              </a:extLst>
            </p:cNvPr>
            <p:cNvCxnSpPr/>
            <p:nvPr/>
          </p:nvCxnSpPr>
          <p:spPr>
            <a:xfrm flipH="1">
              <a:off x="0" y="23050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Đường nối Thẳng 10">
              <a:extLst>
                <a:ext uri="{FF2B5EF4-FFF2-40B4-BE49-F238E27FC236}">
                  <a16:creationId xmlns:a16="http://schemas.microsoft.com/office/drawing/2014/main" id="{45AC180C-595A-4471-8E09-6825FB05F523}"/>
                </a:ext>
              </a:extLst>
            </p:cNvPr>
            <p:cNvCxnSpPr/>
            <p:nvPr/>
          </p:nvCxnSpPr>
          <p:spPr>
            <a:xfrm flipH="1">
              <a:off x="0" y="309562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Đường nối Thẳng 11">
              <a:extLst>
                <a:ext uri="{FF2B5EF4-FFF2-40B4-BE49-F238E27FC236}">
                  <a16:creationId xmlns:a16="http://schemas.microsoft.com/office/drawing/2014/main" id="{496D74CF-2C97-4C21-9FC2-F7A64181C687}"/>
                </a:ext>
              </a:extLst>
            </p:cNvPr>
            <p:cNvCxnSpPr/>
            <p:nvPr/>
          </p:nvCxnSpPr>
          <p:spPr>
            <a:xfrm flipH="1">
              <a:off x="0" y="388620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Đường nối Thẳng 12">
              <a:extLst>
                <a:ext uri="{FF2B5EF4-FFF2-40B4-BE49-F238E27FC236}">
                  <a16:creationId xmlns:a16="http://schemas.microsoft.com/office/drawing/2014/main" id="{4E12A159-D854-4C30-85F6-699596B41181}"/>
                </a:ext>
              </a:extLst>
            </p:cNvPr>
            <p:cNvCxnSpPr/>
            <p:nvPr/>
          </p:nvCxnSpPr>
          <p:spPr>
            <a:xfrm flipH="1">
              <a:off x="0" y="46767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Đường nối Thẳng 13">
              <a:extLst>
                <a:ext uri="{FF2B5EF4-FFF2-40B4-BE49-F238E27FC236}">
                  <a16:creationId xmlns:a16="http://schemas.microsoft.com/office/drawing/2014/main" id="{E58B07E2-4356-49DE-9726-133D0B387B7A}"/>
                </a:ext>
              </a:extLst>
            </p:cNvPr>
            <p:cNvCxnSpPr/>
            <p:nvPr/>
          </p:nvCxnSpPr>
          <p:spPr>
            <a:xfrm flipH="1">
              <a:off x="0" y="5476875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Đường nối Thẳng 14">
              <a:extLst>
                <a:ext uri="{FF2B5EF4-FFF2-40B4-BE49-F238E27FC236}">
                  <a16:creationId xmlns:a16="http://schemas.microsoft.com/office/drawing/2014/main" id="{966645FB-45E4-41CE-8BEB-BF6311F3589C}"/>
                </a:ext>
              </a:extLst>
            </p:cNvPr>
            <p:cNvCxnSpPr/>
            <p:nvPr/>
          </p:nvCxnSpPr>
          <p:spPr>
            <a:xfrm flipH="1">
              <a:off x="0" y="6267450"/>
              <a:ext cx="1209675" cy="0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Hộp Văn bản 17">
            <a:extLst>
              <a:ext uri="{FF2B5EF4-FFF2-40B4-BE49-F238E27FC236}">
                <a16:creationId xmlns:a16="http://schemas.microsoft.com/office/drawing/2014/main" id="{73C3B5FB-1028-41BE-BFF0-1202993DF348}"/>
              </a:ext>
            </a:extLst>
          </p:cNvPr>
          <p:cNvSpPr txBox="1"/>
          <p:nvPr/>
        </p:nvSpPr>
        <p:spPr>
          <a:xfrm>
            <a:off x="1475656" y="85725"/>
            <a:ext cx="74652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Thứ </a:t>
            </a:r>
            <a:r>
              <a:rPr lang="en-US" sz="3000" b="1" dirty="0" err="1">
                <a:latin typeface="HP001 4 hàng" panose="020B0603050302020204" pitchFamily="34" charset="0"/>
              </a:rPr>
              <a:t>ba</a:t>
            </a:r>
            <a:r>
              <a:rPr lang="vi-VN" sz="3000" b="1" dirty="0">
                <a:latin typeface="HP001 4 hàng" panose="020B0603050302020204" pitchFamily="34" charset="0"/>
              </a:rPr>
              <a:t> ngày </a:t>
            </a:r>
            <a:r>
              <a:rPr lang="en-US" sz="3000" b="1" dirty="0">
                <a:latin typeface="HP001 4 hàng" panose="020B0603050302020204" pitchFamily="34" charset="0"/>
              </a:rPr>
              <a:t>25</a:t>
            </a:r>
            <a:r>
              <a:rPr lang="vi-VN" sz="3000" b="1" dirty="0">
                <a:latin typeface="HP001 4 hàng" panose="020B0603050302020204" pitchFamily="34" charset="0"/>
              </a:rPr>
              <a:t> tháng </a:t>
            </a:r>
            <a:r>
              <a:rPr lang="en-US" sz="3000" b="1" dirty="0">
                <a:latin typeface="HP001 4 hàng" panose="020B0603050302020204" pitchFamily="34" charset="0"/>
              </a:rPr>
              <a:t>1</a:t>
            </a:r>
            <a:r>
              <a:rPr lang="vi-VN" sz="3000" b="1" dirty="0">
                <a:latin typeface="HP001 4 hàng" panose="020B0603050302020204" pitchFamily="34" charset="0"/>
              </a:rPr>
              <a:t> năm 202</a:t>
            </a:r>
            <a:r>
              <a:rPr lang="en-US" sz="3000" b="1" dirty="0">
                <a:latin typeface="HP001 4 hàng" panose="020B0603050302020204" pitchFamily="34" charset="0"/>
              </a:rPr>
              <a:t>2</a:t>
            </a:r>
            <a:endParaRPr lang="vi-VN" sz="3000" b="1" dirty="0"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			   </a:t>
            </a:r>
            <a:r>
              <a:rPr lang="en-US" sz="3000" b="1" dirty="0" err="1">
                <a:latin typeface="HP001 4 hàng" panose="020B0603050302020204" pitchFamily="34" charset="0"/>
              </a:rPr>
              <a:t>Toán</a:t>
            </a:r>
            <a:endParaRPr lang="en-US" sz="3000" b="1" dirty="0"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latin typeface="HP001 4 hàng" panose="020B0603050302020204" pitchFamily="34" charset="0"/>
              </a:rPr>
              <a:t>    </a:t>
            </a:r>
            <a:r>
              <a:rPr lang="en-US" sz="3000" b="1" dirty="0" err="1">
                <a:latin typeface="HP001 4 hàng" panose="020B0603050302020204" pitchFamily="34" charset="0"/>
              </a:rPr>
              <a:t>Bài</a:t>
            </a:r>
            <a:r>
              <a:rPr lang="en-US" sz="3000" b="1" dirty="0">
                <a:latin typeface="HP001 4 hàng" panose="020B0603050302020204" pitchFamily="34" charset="0"/>
              </a:rPr>
              <a:t> 21: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có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hai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chữ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(</a:t>
            </a:r>
            <a:r>
              <a:rPr lang="en-US" sz="3000" b="1" dirty="0" err="1">
                <a:latin typeface="HP001 4 hàng" panose="020B0603050302020204" pitchFamily="34" charset="0"/>
              </a:rPr>
              <a:t>tiết</a:t>
            </a:r>
            <a:r>
              <a:rPr lang="en-US" sz="3000" b="1" dirty="0">
                <a:latin typeface="HP001 4 hàng" panose="020B0603050302020204" pitchFamily="34" charset="0"/>
              </a:rPr>
              <a:t> 5)</a:t>
            </a:r>
            <a:endParaRPr lang="vi-VN" sz="3000" b="1" dirty="0">
              <a:latin typeface="HP001 4 hàng" panose="020B0603050302020204" pitchFamily="34" charset="0"/>
            </a:endParaRPr>
          </a:p>
          <a:p>
            <a:endParaRPr lang="vi-VN" sz="3000" b="1" dirty="0">
              <a:latin typeface="HP001 4 hàng" panose="020B0603050302020204" pitchFamily="34" charset="0"/>
            </a:endParaRPr>
          </a:p>
        </p:txBody>
      </p:sp>
      <p:sp>
        <p:nvSpPr>
          <p:cNvPr id="28" name="Hộp Văn bản 17">
            <a:extLst>
              <a:ext uri="{FF2B5EF4-FFF2-40B4-BE49-F238E27FC236}">
                <a16:creationId xmlns:a16="http://schemas.microsoft.com/office/drawing/2014/main" id="{73C3B5FB-1028-41BE-BFF0-1202993DF348}"/>
              </a:ext>
            </a:extLst>
          </p:cNvPr>
          <p:cNvSpPr txBox="1"/>
          <p:nvPr/>
        </p:nvSpPr>
        <p:spPr>
          <a:xfrm>
            <a:off x="964406" y="1885950"/>
            <a:ext cx="74652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latin typeface="HP001 4 hàng" panose="020B0603050302020204" pitchFamily="34" charset="0"/>
              </a:rPr>
              <a:t>    </a:t>
            </a:r>
            <a:r>
              <a:rPr lang="en-US" sz="3000" b="1" dirty="0" err="1">
                <a:latin typeface="HP001 4 hàng" panose="020B0603050302020204" pitchFamily="34" charset="0"/>
              </a:rPr>
              <a:t>Bài</a:t>
            </a:r>
            <a:r>
              <a:rPr lang="en-US" sz="3000" b="1" dirty="0">
                <a:latin typeface="HP001 4 hàng" panose="020B0603050302020204" pitchFamily="34" charset="0"/>
              </a:rPr>
              <a:t> 4: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latin typeface="HP001 4 hàng" panose="020B0603050302020204" pitchFamily="34" charset="0"/>
              </a:rPr>
              <a:t>a, </a:t>
            </a:r>
            <a:r>
              <a:rPr lang="en-US" sz="3000" b="1" dirty="0" err="1">
                <a:latin typeface="HP001 4 hàng" panose="020B0603050302020204" pitchFamily="34" charset="0"/>
              </a:rPr>
              <a:t>Các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có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một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chữ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là</a:t>
            </a:r>
            <a:r>
              <a:rPr lang="en-US" sz="3000" b="1" dirty="0">
                <a:latin typeface="HP001 4 hàng" panose="020B0603050302020204" pitchFamily="34" charset="0"/>
              </a:rPr>
              <a:t>: 1, 8,2 </a:t>
            </a:r>
            <a:r>
              <a:rPr lang="vi-VN" sz="3000" b="1" dirty="0">
                <a:latin typeface="HP001 4 hàng" panose="020B0603050302020204" pitchFamily="34" charset="0"/>
              </a:rPr>
              <a:t>	 </a:t>
            </a:r>
            <a:endParaRPr lang="en-US" sz="3000" b="1" dirty="0">
              <a:latin typeface="HP001 4 hàng" panose="020B06030503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latin typeface="HP001 4 hàng" panose="020B0603050302020204" pitchFamily="34" charset="0"/>
              </a:rPr>
              <a:t>b, </a:t>
            </a:r>
            <a:r>
              <a:rPr lang="en-US" sz="3000" b="1" dirty="0" err="1">
                <a:latin typeface="HP001 4 hàng" panose="020B0603050302020204" pitchFamily="34" charset="0"/>
              </a:rPr>
              <a:t>Các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số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tròn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chục</a:t>
            </a:r>
            <a:r>
              <a:rPr lang="en-US" sz="3000" b="1" dirty="0">
                <a:latin typeface="HP001 4 hàng" panose="020B0603050302020204" pitchFamily="34" charset="0"/>
              </a:rPr>
              <a:t> </a:t>
            </a:r>
            <a:r>
              <a:rPr lang="en-US" sz="3000" b="1" dirty="0" err="1">
                <a:latin typeface="HP001 4 hàng" panose="020B0603050302020204" pitchFamily="34" charset="0"/>
              </a:rPr>
              <a:t>là</a:t>
            </a:r>
            <a:r>
              <a:rPr lang="en-US" sz="3000" b="1" dirty="0">
                <a:latin typeface="HP001 4 hàng" panose="020B0603050302020204" pitchFamily="34" charset="0"/>
              </a:rPr>
              <a:t>: 30, 50</a:t>
            </a:r>
            <a:endParaRPr lang="vi-VN" sz="3000" b="1" dirty="0">
              <a:latin typeface="HP001 4 hàng" panose="020B0603050302020204" pitchFamily="34" charset="0"/>
            </a:endParaRPr>
          </a:p>
          <a:p>
            <a:endParaRPr lang="vi-VN" sz="30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6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egaph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2296" y="0"/>
            <a:ext cx="522724" cy="381000"/>
          </a:xfrm>
          <a:prstGeom prst="rect">
            <a:avLst/>
          </a:prstGeom>
        </p:spPr>
      </p:pic>
      <p:pic>
        <p:nvPicPr>
          <p:cNvPr id="19" name="Picture 18" descr="megaph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2296" y="435803"/>
            <a:ext cx="522724" cy="381000"/>
          </a:xfrm>
          <a:prstGeom prst="rect">
            <a:avLst/>
          </a:prstGeom>
        </p:spPr>
      </p:pic>
      <p:pic>
        <p:nvPicPr>
          <p:cNvPr id="20" name="Picture 19" descr="megaph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8061" y="884304"/>
            <a:ext cx="522724" cy="381000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9547584B-E5B2-4CBF-BA33-00E72EFAF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550"/>
            <a:ext cx="566977" cy="5791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96F1565-8BD4-4BDC-ADC6-6C127A4FF2B2}"/>
              </a:ext>
            </a:extLst>
          </p:cNvPr>
          <p:cNvSpPr txBox="1"/>
          <p:nvPr/>
        </p:nvSpPr>
        <p:spPr>
          <a:xfrm>
            <a:off x="2446886" y="40569"/>
            <a:ext cx="4612820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Hoàn thành vở tập viết mục</a:t>
            </a:r>
            <a:r>
              <a:rPr lang="en-US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lang="vi-VN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– trang </a:t>
            </a:r>
            <a:r>
              <a:rPr lang="en-US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 </a:t>
            </a:r>
            <a:r>
              <a:rPr lang="vi-VN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endParaRPr lang="en-US" sz="20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7CE4CD-5853-4425-9993-EDDCB6407BFD}"/>
              </a:ext>
            </a:extLst>
          </p:cNvPr>
          <p:cNvSpPr txBox="1"/>
          <p:nvPr/>
        </p:nvSpPr>
        <p:spPr>
          <a:xfrm>
            <a:off x="2400622" y="486244"/>
            <a:ext cx="6278013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vở </a:t>
            </a:r>
            <a:r>
              <a:rPr lang="en-US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 Tiếng Việt </a:t>
            </a:r>
            <a:r>
              <a:rPr lang="vi-VN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 8 – Phần bài tập tự chọn.</a:t>
            </a:r>
            <a:endParaRPr lang="en-US" sz="20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F59413-6608-4824-96ED-FAD239E0B620}"/>
              </a:ext>
            </a:extLst>
          </p:cNvPr>
          <p:cNvSpPr txBox="1"/>
          <p:nvPr/>
        </p:nvSpPr>
        <p:spPr>
          <a:xfrm>
            <a:off x="2419672" y="922191"/>
            <a:ext cx="6278013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thành vở </a:t>
            </a:r>
            <a:r>
              <a:rPr lang="en-US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 Toán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21 ( tiết 5)</a:t>
            </a:r>
            <a:r>
              <a:rPr lang="vi-VN" sz="1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7D055B-E598-4057-8479-E28762125701}"/>
              </a:ext>
            </a:extLst>
          </p:cNvPr>
          <p:cNvSpPr txBox="1"/>
          <p:nvPr/>
        </p:nvSpPr>
        <p:spPr>
          <a:xfrm>
            <a:off x="457200" y="252360"/>
            <a:ext cx="1219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ea typeface="包图小白体" panose="02010601030101010101" pitchFamily="2" charset="-122"/>
                <a:cs typeface="Arial-SGK-TV" pitchFamily="2" charset="0"/>
              </a:rPr>
              <a:t>Dặn dò</a:t>
            </a: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538" t="19369" r="21117" b="45883"/>
          <a:stretch/>
        </p:blipFill>
        <p:spPr>
          <a:xfrm>
            <a:off x="304800" y="1358138"/>
            <a:ext cx="8610600" cy="1442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2538" t="72477" r="21117" b="7328"/>
          <a:stretch/>
        </p:blipFill>
        <p:spPr>
          <a:xfrm>
            <a:off x="283488" y="2800350"/>
            <a:ext cx="8610600" cy="83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252</Words>
  <Application>Microsoft Office PowerPoint</Application>
  <PresentationFormat>On-screen Show (16:9)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Arial-SGK-TV</vt:lpstr>
      <vt:lpstr>Bell MT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YEN</cp:lastModifiedBy>
  <cp:revision>807</cp:revision>
  <dcterms:created xsi:type="dcterms:W3CDTF">2014-02-10T10:41:22Z</dcterms:created>
  <dcterms:modified xsi:type="dcterms:W3CDTF">2024-01-21T23:36:53Z</dcterms:modified>
</cp:coreProperties>
</file>