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0" r:id="rId2"/>
    <p:sldId id="442" r:id="rId3"/>
    <p:sldId id="272" r:id="rId4"/>
    <p:sldId id="282" r:id="rId5"/>
    <p:sldId id="274" r:id="rId6"/>
    <p:sldId id="275" r:id="rId7"/>
    <p:sldId id="311" r:id="rId8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33CCFF"/>
    <a:srgbClr val="0099CC"/>
    <a:srgbClr val="F1CF15"/>
    <a:srgbClr val="F6D857"/>
    <a:srgbClr val="F6E471"/>
    <a:srgbClr val="A7CD6B"/>
    <a:srgbClr val="E98954"/>
    <a:srgbClr val="2AB5E1"/>
    <a:srgbClr val="EA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3" autoAdjust="0"/>
    <p:restoredTop sz="94667" autoAdjust="0"/>
  </p:normalViewPr>
  <p:slideViewPr>
    <p:cSldViewPr>
      <p:cViewPr varScale="1">
        <p:scale>
          <a:sx n="85" d="100"/>
          <a:sy n="85" d="100"/>
        </p:scale>
        <p:origin x="1116" y="78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2024/1/22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2024/1/22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19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1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7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42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58" y="4833364"/>
            <a:ext cx="9076888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9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9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900" dirty="0">
              <a:solidFill>
                <a:srgbClr val="DEEB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2024/1/22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197718">
            <a:off x="-828103" y="82610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5436" y="2093520"/>
            <a:ext cx="791409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SỐ CÓ HAI CHỮ SỐ (TIẾT 4)</a:t>
            </a:r>
          </a:p>
        </p:txBody>
      </p:sp>
      <p:sp>
        <p:nvSpPr>
          <p:cNvPr id="23" name="圆角矩形 1">
            <a:extLst>
              <a:ext uri="{FF2B5EF4-FFF2-40B4-BE49-F238E27FC236}">
                <a16:creationId xmlns:a16="http://schemas.microsoft.com/office/drawing/2014/main" id="{F3A2DF6D-61CF-4E2F-B56C-BC3B2F742DE5}"/>
              </a:ext>
            </a:extLst>
          </p:cNvPr>
          <p:cNvSpPr/>
          <p:nvPr/>
        </p:nvSpPr>
        <p:spPr>
          <a:xfrm>
            <a:off x="2699786" y="112780"/>
            <a:ext cx="3659658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41">
              <a:defRPr/>
            </a:pPr>
            <a:r>
              <a:rPr lang="en-US" altLang="zh-CN" sz="33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33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003918-9A62-4F61-8FFD-E0E644845843}"/>
              </a:ext>
            </a:extLst>
          </p:cNvPr>
          <p:cNvSpPr txBox="1"/>
          <p:nvPr/>
        </p:nvSpPr>
        <p:spPr>
          <a:xfrm>
            <a:off x="3523011" y="1171414"/>
            <a:ext cx="21193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2613473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bldLvl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71A533-018D-492A-A1DA-534D0CF6F0B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Nhóm 16">
            <a:extLst>
              <a:ext uri="{FF2B5EF4-FFF2-40B4-BE49-F238E27FC236}">
                <a16:creationId xmlns:a16="http://schemas.microsoft.com/office/drawing/2014/main" id="{21DD63F7-52B2-48BE-8D88-A6A5DA1E9899}"/>
              </a:ext>
            </a:extLst>
          </p:cNvPr>
          <p:cNvGrpSpPr/>
          <p:nvPr/>
        </p:nvGrpSpPr>
        <p:grpSpPr>
          <a:xfrm>
            <a:off x="0" y="0"/>
            <a:ext cx="9286875" cy="5143500"/>
            <a:chOff x="0" y="0"/>
            <a:chExt cx="12382500" cy="6858000"/>
          </a:xfrm>
        </p:grpSpPr>
        <p:sp>
          <p:nvSpPr>
            <p:cNvPr id="17" name="Hộp Văn bản 3">
              <a:extLst>
                <a:ext uri="{FF2B5EF4-FFF2-40B4-BE49-F238E27FC236}">
                  <a16:creationId xmlns:a16="http://schemas.microsoft.com/office/drawing/2014/main" id="{2C9F185F-FD09-413E-9FD9-6F548C4AFF40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18" name="Đường nối Thẳng 5">
              <a:extLst>
                <a:ext uri="{FF2B5EF4-FFF2-40B4-BE49-F238E27FC236}">
                  <a16:creationId xmlns:a16="http://schemas.microsoft.com/office/drawing/2014/main" id="{E8A889B1-A599-4F21-9A76-2A58F2AEA700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7">
              <a:extLst>
                <a:ext uri="{FF2B5EF4-FFF2-40B4-BE49-F238E27FC236}">
                  <a16:creationId xmlns:a16="http://schemas.microsoft.com/office/drawing/2014/main" id="{FB6BE699-14E3-46E3-B184-88154007CF5F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8">
              <a:extLst>
                <a:ext uri="{FF2B5EF4-FFF2-40B4-BE49-F238E27FC236}">
                  <a16:creationId xmlns:a16="http://schemas.microsoft.com/office/drawing/2014/main" id="{4DE128B3-953B-4C00-B2CF-0432DF8C8E24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9">
              <a:extLst>
                <a:ext uri="{FF2B5EF4-FFF2-40B4-BE49-F238E27FC236}">
                  <a16:creationId xmlns:a16="http://schemas.microsoft.com/office/drawing/2014/main" id="{BF52DD8C-EA57-4D14-B7AE-B17E960A5908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10">
              <a:extLst>
                <a:ext uri="{FF2B5EF4-FFF2-40B4-BE49-F238E27FC236}">
                  <a16:creationId xmlns:a16="http://schemas.microsoft.com/office/drawing/2014/main" id="{45AC180C-595A-4471-8E09-6825FB05F523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1">
              <a:extLst>
                <a:ext uri="{FF2B5EF4-FFF2-40B4-BE49-F238E27FC236}">
                  <a16:creationId xmlns:a16="http://schemas.microsoft.com/office/drawing/2014/main" id="{496D74CF-2C97-4C21-9FC2-F7A64181C687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12">
              <a:extLst>
                <a:ext uri="{FF2B5EF4-FFF2-40B4-BE49-F238E27FC236}">
                  <a16:creationId xmlns:a16="http://schemas.microsoft.com/office/drawing/2014/main" id="{4E12A159-D854-4C30-85F6-699596B41181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13">
              <a:extLst>
                <a:ext uri="{FF2B5EF4-FFF2-40B4-BE49-F238E27FC236}">
                  <a16:creationId xmlns:a16="http://schemas.microsoft.com/office/drawing/2014/main" id="{E58B07E2-4356-49DE-9726-133D0B387B7A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4">
              <a:extLst>
                <a:ext uri="{FF2B5EF4-FFF2-40B4-BE49-F238E27FC236}">
                  <a16:creationId xmlns:a16="http://schemas.microsoft.com/office/drawing/2014/main" id="{966645FB-45E4-41CE-8BEB-BF6311F3589C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Hộp Văn bản 17">
            <a:extLst>
              <a:ext uri="{FF2B5EF4-FFF2-40B4-BE49-F238E27FC236}">
                <a16:creationId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1475656" y="85725"/>
            <a:ext cx="7465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Thứ hai ngày </a:t>
            </a:r>
            <a:r>
              <a:rPr lang="en-US" sz="3000" b="1" dirty="0">
                <a:latin typeface="HP001 4 hàng" panose="020B0603050302020204" pitchFamily="34" charset="0"/>
              </a:rPr>
              <a:t>24</a:t>
            </a:r>
            <a:r>
              <a:rPr lang="vi-VN" sz="3000" b="1" dirty="0">
                <a:latin typeface="HP001 4 hàng" panose="020B0603050302020204" pitchFamily="34" charset="0"/>
              </a:rPr>
              <a:t> tháng </a:t>
            </a:r>
            <a:r>
              <a:rPr lang="en-US" sz="3000" b="1" dirty="0">
                <a:latin typeface="HP001 4 hàng" panose="020B0603050302020204" pitchFamily="34" charset="0"/>
              </a:rPr>
              <a:t>1</a:t>
            </a:r>
            <a:r>
              <a:rPr lang="vi-VN" sz="3000" b="1" dirty="0">
                <a:latin typeface="HP001 4 hàng" panose="020B0603050302020204" pitchFamily="34" charset="0"/>
              </a:rPr>
              <a:t> năm 202</a:t>
            </a:r>
            <a:r>
              <a:rPr lang="en-US" sz="3000" b="1" dirty="0">
                <a:latin typeface="HP001 4 hàng" panose="020B0603050302020204" pitchFamily="34" charset="0"/>
              </a:rPr>
              <a:t>2</a:t>
            </a:r>
            <a:endParaRPr lang="vi-VN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			   </a:t>
            </a:r>
            <a:r>
              <a:rPr lang="en-US" sz="3000" b="1" dirty="0" err="1">
                <a:latin typeface="HP001 4 hàng" panose="020B0603050302020204" pitchFamily="34" charset="0"/>
              </a:rPr>
              <a:t>Toán</a:t>
            </a:r>
            <a:endParaRPr lang="en-US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    </a:t>
            </a:r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21: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có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hai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chữ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(</a:t>
            </a:r>
            <a:r>
              <a:rPr lang="en-US" sz="3000" b="1" dirty="0" err="1">
                <a:latin typeface="HP001 4 hàng" panose="020B0603050302020204" pitchFamily="34" charset="0"/>
              </a:rPr>
              <a:t>tiết</a:t>
            </a:r>
            <a:r>
              <a:rPr lang="en-US" sz="3000" b="1" dirty="0">
                <a:latin typeface="HP001 4 hàng" panose="020B0603050302020204" pitchFamily="34" charset="0"/>
              </a:rPr>
              <a:t> 4)</a:t>
            </a:r>
            <a:endParaRPr lang="vi-VN" sz="3000" b="1" dirty="0">
              <a:latin typeface="HP001 4 hàng" panose="020B0603050302020204" pitchFamily="34" charset="0"/>
            </a:endParaRPr>
          </a:p>
          <a:p>
            <a:endParaRPr lang="vi-VN" sz="3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69734"/>
      </p:ext>
    </p:extLst>
  </p:cSld>
  <p:clrMapOvr>
    <a:masterClrMapping/>
  </p:clrMapOvr>
  <p:transition spd="slow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"/>
            <a:ext cx="1657350" cy="6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800350" y="0"/>
            <a:ext cx="5200650" cy="74295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sz="135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800100"/>
          <a:ext cx="6858000" cy="4286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4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4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609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00500" y="16002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500" y="22860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500" y="3143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500" y="4286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6002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228600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3143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4286250"/>
            <a:ext cx="800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0700" y="16002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00700" y="22860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0700" y="314325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0700" y="428625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28184" y="17145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mươi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tư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7950" y="2343150"/>
            <a:ext cx="164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mươi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lăm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7392" y="3082518"/>
            <a:ext cx="180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Bảy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mươi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mốt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618" y="4286250"/>
            <a:ext cx="194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Tám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mươi</a:t>
            </a:r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chín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57350"/>
            <a:ext cx="28003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222367"/>
            <a:ext cx="2800350" cy="5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826950"/>
            <a:ext cx="2800350" cy="11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031982"/>
            <a:ext cx="2800350" cy="99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A57B1-578C-4F59-8516-32BAF036E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9365" r="6536" b="7976"/>
          <a:stretch/>
        </p:blipFill>
        <p:spPr>
          <a:xfrm>
            <a:off x="0" y="1"/>
            <a:ext cx="8905876" cy="5009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8C47FC-FFA7-45EF-8F63-CCA0A3716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392627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99F5E-E5BA-4FA1-BA5B-71236DF20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9365" r="77973" b="36825"/>
          <a:stretch/>
        </p:blipFill>
        <p:spPr>
          <a:xfrm>
            <a:off x="123825" y="714375"/>
            <a:ext cx="1016839" cy="4381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50201E-3447-40A0-BB08-8A171A9D559E}"/>
              </a:ext>
            </a:extLst>
          </p:cNvPr>
          <p:cNvSpPr/>
          <p:nvPr/>
        </p:nvSpPr>
        <p:spPr>
          <a:xfrm>
            <a:off x="5001868" y="1152526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E8EE1C-D9D5-4BAB-90FD-6F4FE8F07217}"/>
              </a:ext>
            </a:extLst>
          </p:cNvPr>
          <p:cNvSpPr/>
          <p:nvPr/>
        </p:nvSpPr>
        <p:spPr>
          <a:xfrm>
            <a:off x="883489" y="2811235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23F5D3-8681-4EA4-8C2D-A4F55E612B3A}"/>
              </a:ext>
            </a:extLst>
          </p:cNvPr>
          <p:cNvSpPr/>
          <p:nvPr/>
        </p:nvSpPr>
        <p:spPr>
          <a:xfrm>
            <a:off x="2024153" y="2811234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B86C41-7800-452B-B64F-E5CB625CEA8F}"/>
              </a:ext>
            </a:extLst>
          </p:cNvPr>
          <p:cNvSpPr/>
          <p:nvPr/>
        </p:nvSpPr>
        <p:spPr>
          <a:xfrm>
            <a:off x="5039437" y="2811235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B4CA6B-6F31-49B6-8834-0B31DB5275A9}"/>
              </a:ext>
            </a:extLst>
          </p:cNvPr>
          <p:cNvSpPr/>
          <p:nvPr/>
        </p:nvSpPr>
        <p:spPr>
          <a:xfrm>
            <a:off x="7216255" y="2811234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52DB2B-E848-46F2-BFB5-441A98DD7E83}"/>
              </a:ext>
            </a:extLst>
          </p:cNvPr>
          <p:cNvSpPr/>
          <p:nvPr/>
        </p:nvSpPr>
        <p:spPr>
          <a:xfrm>
            <a:off x="662344" y="4469943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03BDB4-CBA2-42A9-B78D-7F6D31676D46}"/>
              </a:ext>
            </a:extLst>
          </p:cNvPr>
          <p:cNvSpPr/>
          <p:nvPr/>
        </p:nvSpPr>
        <p:spPr>
          <a:xfrm>
            <a:off x="1803008" y="4469942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506179-2915-4AC0-AA49-0FA19AEA6371}"/>
              </a:ext>
            </a:extLst>
          </p:cNvPr>
          <p:cNvSpPr/>
          <p:nvPr/>
        </p:nvSpPr>
        <p:spPr>
          <a:xfrm>
            <a:off x="3267788" y="4469941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A813D1-536C-43E6-93B5-C9A0CD7958C6}"/>
              </a:ext>
            </a:extLst>
          </p:cNvPr>
          <p:cNvSpPr/>
          <p:nvPr/>
        </p:nvSpPr>
        <p:spPr>
          <a:xfrm>
            <a:off x="4958576" y="4481010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7E10BD2-283A-4947-AB2D-B34855D92D08}"/>
              </a:ext>
            </a:extLst>
          </p:cNvPr>
          <p:cNvSpPr/>
          <p:nvPr/>
        </p:nvSpPr>
        <p:spPr>
          <a:xfrm>
            <a:off x="6099239" y="4481009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BF3D8B-5463-4BDF-82C8-6FC3A5C4AA31}"/>
              </a:ext>
            </a:extLst>
          </p:cNvPr>
          <p:cNvSpPr/>
          <p:nvPr/>
        </p:nvSpPr>
        <p:spPr>
          <a:xfrm>
            <a:off x="7564019" y="4481008"/>
            <a:ext cx="514350" cy="53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11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195560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57550" y="0"/>
            <a:ext cx="4400550" cy="857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85850"/>
            <a:ext cx="6172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14600"/>
            <a:ext cx="6172201" cy="107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886200"/>
            <a:ext cx="6172201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2743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4287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405765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4972050" y="160020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829050" y="120015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057900" y="108585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6743700" y="1085850"/>
            <a:ext cx="628650" cy="6286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286250" y="291465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Oval 23"/>
          <p:cNvSpPr/>
          <p:nvPr/>
        </p:nvSpPr>
        <p:spPr>
          <a:xfrm>
            <a:off x="2571750" y="262890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4914900" y="297180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6" name="Oval 25"/>
          <p:cNvSpPr/>
          <p:nvPr/>
        </p:nvSpPr>
        <p:spPr>
          <a:xfrm>
            <a:off x="7372350" y="268605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27" name="Oval 26"/>
          <p:cNvSpPr/>
          <p:nvPr/>
        </p:nvSpPr>
        <p:spPr>
          <a:xfrm>
            <a:off x="5543550" y="2743200"/>
            <a:ext cx="628650" cy="6286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40" name="Oval 39"/>
          <p:cNvSpPr/>
          <p:nvPr/>
        </p:nvSpPr>
        <p:spPr>
          <a:xfrm>
            <a:off x="4343400" y="422910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714750" y="400050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4972050" y="428625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6743700" y="382905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057900" y="3886200"/>
            <a:ext cx="628650" cy="6286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195560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914650" y="0"/>
            <a:ext cx="5086350" cy="8572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433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371850"/>
            <a:ext cx="208167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650" y="2228850"/>
            <a:ext cx="1628775" cy="10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2114550"/>
            <a:ext cx="178058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1905" y="3771900"/>
            <a:ext cx="299909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4450" y="857251"/>
            <a:ext cx="742950" cy="11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4600" y="800100"/>
            <a:ext cx="97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1" y="971550"/>
            <a:ext cx="86137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86350" y="800100"/>
            <a:ext cx="1096124" cy="12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2250" y="914400"/>
            <a:ext cx="914400" cy="10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15452 0.5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9705 0.57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20903 0.283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4132 0.5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6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23457E-6 L -0.625 0.251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1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869353C-16F6-451C-969C-C971DEE655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" y="170841"/>
            <a:ext cx="1720849" cy="1403960"/>
            <a:chOff x="854" y="913"/>
            <a:chExt cx="1763" cy="2336"/>
          </a:xfrm>
        </p:grpSpPr>
        <p:grpSp>
          <p:nvGrpSpPr>
            <p:cNvPr id="3" name="Group 205">
              <a:extLst>
                <a:ext uri="{FF2B5EF4-FFF2-40B4-BE49-F238E27FC236}">
                  <a16:creationId xmlns:a16="http://schemas.microsoft.com/office/drawing/2014/main" id="{344CFD95-FD87-4C0F-8503-2FBCE63B1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" y="913"/>
              <a:ext cx="1763" cy="2336"/>
              <a:chOff x="854" y="913"/>
              <a:chExt cx="1763" cy="2336"/>
            </a:xfrm>
          </p:grpSpPr>
          <p:sp>
            <p:nvSpPr>
              <p:cNvPr id="400" name="Freeform 5">
                <a:extLst>
                  <a:ext uri="{FF2B5EF4-FFF2-40B4-BE49-F238E27FC236}">
                    <a16:creationId xmlns:a16="http://schemas.microsoft.com/office/drawing/2014/main" id="{7D3DA3CF-0CA5-4215-B39D-D7CEFA2F3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921"/>
                <a:ext cx="1524" cy="652"/>
              </a:xfrm>
              <a:custGeom>
                <a:avLst/>
                <a:gdLst>
                  <a:gd name="T0" fmla="*/ 3 w 364"/>
                  <a:gd name="T1" fmla="*/ 11 h 156"/>
                  <a:gd name="T2" fmla="*/ 2 w 364"/>
                  <a:gd name="T3" fmla="*/ 20 h 156"/>
                  <a:gd name="T4" fmla="*/ 2 w 364"/>
                  <a:gd name="T5" fmla="*/ 46 h 156"/>
                  <a:gd name="T6" fmla="*/ 3 w 364"/>
                  <a:gd name="T7" fmla="*/ 94 h 156"/>
                  <a:gd name="T8" fmla="*/ 1 w 364"/>
                  <a:gd name="T9" fmla="*/ 153 h 156"/>
                  <a:gd name="T10" fmla="*/ 85 w 364"/>
                  <a:gd name="T11" fmla="*/ 149 h 156"/>
                  <a:gd name="T12" fmla="*/ 187 w 364"/>
                  <a:gd name="T13" fmla="*/ 148 h 156"/>
                  <a:gd name="T14" fmla="*/ 284 w 364"/>
                  <a:gd name="T15" fmla="*/ 149 h 156"/>
                  <a:gd name="T16" fmla="*/ 350 w 364"/>
                  <a:gd name="T17" fmla="*/ 152 h 156"/>
                  <a:gd name="T18" fmla="*/ 360 w 364"/>
                  <a:gd name="T19" fmla="*/ 120 h 156"/>
                  <a:gd name="T20" fmla="*/ 359 w 364"/>
                  <a:gd name="T21" fmla="*/ 76 h 156"/>
                  <a:gd name="T22" fmla="*/ 358 w 364"/>
                  <a:gd name="T23" fmla="*/ 0 h 156"/>
                  <a:gd name="T24" fmla="*/ 291 w 364"/>
                  <a:gd name="T25" fmla="*/ 4 h 156"/>
                  <a:gd name="T26" fmla="*/ 226 w 364"/>
                  <a:gd name="T27" fmla="*/ 6 h 156"/>
                  <a:gd name="T28" fmla="*/ 59 w 364"/>
                  <a:gd name="T29" fmla="*/ 7 h 156"/>
                  <a:gd name="T30" fmla="*/ 2 w 364"/>
                  <a:gd name="T31" fmla="*/ 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156">
                    <a:moveTo>
                      <a:pt x="3" y="11"/>
                    </a:moveTo>
                    <a:cubicBezTo>
                      <a:pt x="1" y="8"/>
                      <a:pt x="2" y="17"/>
                      <a:pt x="2" y="20"/>
                    </a:cubicBezTo>
                    <a:cubicBezTo>
                      <a:pt x="1" y="29"/>
                      <a:pt x="2" y="37"/>
                      <a:pt x="2" y="46"/>
                    </a:cubicBezTo>
                    <a:cubicBezTo>
                      <a:pt x="2" y="62"/>
                      <a:pt x="3" y="78"/>
                      <a:pt x="3" y="94"/>
                    </a:cubicBezTo>
                    <a:cubicBezTo>
                      <a:pt x="2" y="114"/>
                      <a:pt x="0" y="133"/>
                      <a:pt x="1" y="153"/>
                    </a:cubicBezTo>
                    <a:cubicBezTo>
                      <a:pt x="28" y="154"/>
                      <a:pt x="57" y="149"/>
                      <a:pt x="85" y="149"/>
                    </a:cubicBezTo>
                    <a:cubicBezTo>
                      <a:pt x="119" y="149"/>
                      <a:pt x="153" y="150"/>
                      <a:pt x="187" y="148"/>
                    </a:cubicBezTo>
                    <a:cubicBezTo>
                      <a:pt x="219" y="147"/>
                      <a:pt x="252" y="146"/>
                      <a:pt x="284" y="149"/>
                    </a:cubicBezTo>
                    <a:cubicBezTo>
                      <a:pt x="304" y="151"/>
                      <a:pt x="330" y="156"/>
                      <a:pt x="350" y="152"/>
                    </a:cubicBezTo>
                    <a:cubicBezTo>
                      <a:pt x="364" y="150"/>
                      <a:pt x="360" y="133"/>
                      <a:pt x="360" y="120"/>
                    </a:cubicBezTo>
                    <a:cubicBezTo>
                      <a:pt x="360" y="105"/>
                      <a:pt x="360" y="91"/>
                      <a:pt x="359" y="76"/>
                    </a:cubicBezTo>
                    <a:cubicBezTo>
                      <a:pt x="358" y="51"/>
                      <a:pt x="359" y="25"/>
                      <a:pt x="358" y="0"/>
                    </a:cubicBezTo>
                    <a:cubicBezTo>
                      <a:pt x="339" y="7"/>
                      <a:pt x="312" y="4"/>
                      <a:pt x="291" y="4"/>
                    </a:cubicBezTo>
                    <a:cubicBezTo>
                      <a:pt x="270" y="5"/>
                      <a:pt x="248" y="6"/>
                      <a:pt x="226" y="6"/>
                    </a:cubicBezTo>
                    <a:cubicBezTo>
                      <a:pt x="170" y="6"/>
                      <a:pt x="114" y="7"/>
                      <a:pt x="59" y="7"/>
                    </a:cubicBezTo>
                    <a:cubicBezTo>
                      <a:pt x="41" y="7"/>
                      <a:pt x="20" y="11"/>
                      <a:pt x="2" y="9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1" name="Freeform 6">
                <a:extLst>
                  <a:ext uri="{FF2B5EF4-FFF2-40B4-BE49-F238E27FC236}">
                    <a16:creationId xmlns:a16="http://schemas.microsoft.com/office/drawing/2014/main" id="{DEAB9F22-3235-4A9F-8FB3-097AFF54D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913"/>
                <a:ext cx="1524" cy="664"/>
              </a:xfrm>
              <a:custGeom>
                <a:avLst/>
                <a:gdLst>
                  <a:gd name="T0" fmla="*/ 312 w 364"/>
                  <a:gd name="T1" fmla="*/ 5 h 159"/>
                  <a:gd name="T2" fmla="*/ 227 w 364"/>
                  <a:gd name="T3" fmla="*/ 6 h 159"/>
                  <a:gd name="T4" fmla="*/ 60 w 364"/>
                  <a:gd name="T5" fmla="*/ 7 h 159"/>
                  <a:gd name="T6" fmla="*/ 3 w 364"/>
                  <a:gd name="T7" fmla="*/ 9 h 159"/>
                  <a:gd name="T8" fmla="*/ 1 w 364"/>
                  <a:gd name="T9" fmla="*/ 11 h 159"/>
                  <a:gd name="T10" fmla="*/ 1 w 364"/>
                  <a:gd name="T11" fmla="*/ 17 h 159"/>
                  <a:gd name="T12" fmla="*/ 1 w 364"/>
                  <a:gd name="T13" fmla="*/ 22 h 159"/>
                  <a:gd name="T14" fmla="*/ 1 w 364"/>
                  <a:gd name="T15" fmla="*/ 48 h 159"/>
                  <a:gd name="T16" fmla="*/ 2 w 364"/>
                  <a:gd name="T17" fmla="*/ 88 h 159"/>
                  <a:gd name="T18" fmla="*/ 1 w 364"/>
                  <a:gd name="T19" fmla="*/ 114 h 159"/>
                  <a:gd name="T20" fmla="*/ 0 w 364"/>
                  <a:gd name="T21" fmla="*/ 155 h 159"/>
                  <a:gd name="T22" fmla="*/ 50 w 364"/>
                  <a:gd name="T23" fmla="*/ 155 h 159"/>
                  <a:gd name="T24" fmla="*/ 107 w 364"/>
                  <a:gd name="T25" fmla="*/ 153 h 159"/>
                  <a:gd name="T26" fmla="*/ 284 w 364"/>
                  <a:gd name="T27" fmla="*/ 153 h 159"/>
                  <a:gd name="T28" fmla="*/ 351 w 364"/>
                  <a:gd name="T29" fmla="*/ 156 h 159"/>
                  <a:gd name="T30" fmla="*/ 363 w 364"/>
                  <a:gd name="T31" fmla="*/ 122 h 159"/>
                  <a:gd name="T32" fmla="*/ 361 w 364"/>
                  <a:gd name="T33" fmla="*/ 43 h 159"/>
                  <a:gd name="T34" fmla="*/ 360 w 364"/>
                  <a:gd name="T35" fmla="*/ 1 h 159"/>
                  <a:gd name="T36" fmla="*/ 357 w 364"/>
                  <a:gd name="T37" fmla="*/ 4 h 159"/>
                  <a:gd name="T38" fmla="*/ 358 w 364"/>
                  <a:gd name="T39" fmla="*/ 50 h 159"/>
                  <a:gd name="T40" fmla="*/ 359 w 364"/>
                  <a:gd name="T41" fmla="*/ 116 h 159"/>
                  <a:gd name="T42" fmla="*/ 360 w 364"/>
                  <a:gd name="T43" fmla="*/ 130 h 159"/>
                  <a:gd name="T44" fmla="*/ 351 w 364"/>
                  <a:gd name="T45" fmla="*/ 153 h 159"/>
                  <a:gd name="T46" fmla="*/ 285 w 364"/>
                  <a:gd name="T47" fmla="*/ 150 h 159"/>
                  <a:gd name="T48" fmla="*/ 107 w 364"/>
                  <a:gd name="T49" fmla="*/ 150 h 159"/>
                  <a:gd name="T50" fmla="*/ 49 w 364"/>
                  <a:gd name="T51" fmla="*/ 151 h 159"/>
                  <a:gd name="T52" fmla="*/ 3 w 364"/>
                  <a:gd name="T53" fmla="*/ 144 h 159"/>
                  <a:gd name="T54" fmla="*/ 6 w 364"/>
                  <a:gd name="T55" fmla="*/ 96 h 159"/>
                  <a:gd name="T56" fmla="*/ 5 w 364"/>
                  <a:gd name="T57" fmla="*/ 68 h 159"/>
                  <a:gd name="T58" fmla="*/ 4 w 364"/>
                  <a:gd name="T59" fmla="*/ 39 h 159"/>
                  <a:gd name="T60" fmla="*/ 4 w 364"/>
                  <a:gd name="T61" fmla="*/ 19 h 159"/>
                  <a:gd name="T62" fmla="*/ 5 w 364"/>
                  <a:gd name="T63" fmla="*/ 14 h 159"/>
                  <a:gd name="T64" fmla="*/ 5 w 364"/>
                  <a:gd name="T65" fmla="*/ 13 h 159"/>
                  <a:gd name="T66" fmla="*/ 37 w 364"/>
                  <a:gd name="T67" fmla="*/ 12 h 159"/>
                  <a:gd name="T68" fmla="*/ 150 w 364"/>
                  <a:gd name="T69" fmla="*/ 10 h 159"/>
                  <a:gd name="T70" fmla="*/ 293 w 364"/>
                  <a:gd name="T71" fmla="*/ 8 h 159"/>
                  <a:gd name="T72" fmla="*/ 357 w 364"/>
                  <a:gd name="T73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4" h="159">
                    <a:moveTo>
                      <a:pt x="358" y="1"/>
                    </a:moveTo>
                    <a:cubicBezTo>
                      <a:pt x="345" y="5"/>
                      <a:pt x="328" y="5"/>
                      <a:pt x="31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70" y="6"/>
                      <a:pt x="247" y="6"/>
                      <a:pt x="227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21" y="7"/>
                      <a:pt x="90" y="7"/>
                      <a:pt x="60" y="7"/>
                    </a:cubicBezTo>
                    <a:cubicBezTo>
                      <a:pt x="53" y="7"/>
                      <a:pt x="45" y="8"/>
                      <a:pt x="37" y="8"/>
                    </a:cubicBezTo>
                    <a:cubicBezTo>
                      <a:pt x="25" y="9"/>
                      <a:pt x="13" y="10"/>
                      <a:pt x="3" y="9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1" y="13"/>
                      <a:pt x="1" y="15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5"/>
                      <a:pt x="2" y="82"/>
                      <a:pt x="2" y="88"/>
                    </a:cubicBezTo>
                    <a:cubicBezTo>
                      <a:pt x="2" y="91"/>
                      <a:pt x="2" y="93"/>
                      <a:pt x="2" y="96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24"/>
                      <a:pt x="0" y="134"/>
                      <a:pt x="0" y="144"/>
                    </a:cubicBezTo>
                    <a:cubicBezTo>
                      <a:pt x="0" y="148"/>
                      <a:pt x="0" y="151"/>
                      <a:pt x="0" y="155"/>
                    </a:cubicBezTo>
                    <a:cubicBezTo>
                      <a:pt x="0" y="155"/>
                      <a:pt x="1" y="156"/>
                      <a:pt x="2" y="156"/>
                    </a:cubicBezTo>
                    <a:cubicBezTo>
                      <a:pt x="18" y="157"/>
                      <a:pt x="34" y="156"/>
                      <a:pt x="50" y="155"/>
                    </a:cubicBezTo>
                    <a:cubicBezTo>
                      <a:pt x="61" y="154"/>
                      <a:pt x="74" y="153"/>
                      <a:pt x="86" y="153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34" y="153"/>
                      <a:pt x="161" y="153"/>
                      <a:pt x="188" y="152"/>
                    </a:cubicBezTo>
                    <a:cubicBezTo>
                      <a:pt x="226" y="150"/>
                      <a:pt x="257" y="150"/>
                      <a:pt x="284" y="153"/>
                    </a:cubicBezTo>
                    <a:cubicBezTo>
                      <a:pt x="298" y="155"/>
                      <a:pt x="298" y="155"/>
                      <a:pt x="298" y="155"/>
                    </a:cubicBezTo>
                    <a:cubicBezTo>
                      <a:pt x="316" y="157"/>
                      <a:pt x="336" y="159"/>
                      <a:pt x="351" y="156"/>
                    </a:cubicBezTo>
                    <a:cubicBezTo>
                      <a:pt x="364" y="154"/>
                      <a:pt x="364" y="141"/>
                      <a:pt x="363" y="129"/>
                    </a:cubicBezTo>
                    <a:cubicBezTo>
                      <a:pt x="363" y="122"/>
                      <a:pt x="363" y="122"/>
                      <a:pt x="363" y="122"/>
                    </a:cubicBezTo>
                    <a:cubicBezTo>
                      <a:pt x="363" y="109"/>
                      <a:pt x="363" y="95"/>
                      <a:pt x="362" y="78"/>
                    </a:cubicBezTo>
                    <a:cubicBezTo>
                      <a:pt x="361" y="67"/>
                      <a:pt x="361" y="55"/>
                      <a:pt x="361" y="43"/>
                    </a:cubicBezTo>
                    <a:cubicBezTo>
                      <a:pt x="361" y="30"/>
                      <a:pt x="361" y="16"/>
                      <a:pt x="360" y="2"/>
                    </a:cubicBezTo>
                    <a:cubicBezTo>
                      <a:pt x="360" y="2"/>
                      <a:pt x="360" y="1"/>
                      <a:pt x="360" y="1"/>
                    </a:cubicBezTo>
                    <a:cubicBezTo>
                      <a:pt x="359" y="0"/>
                      <a:pt x="359" y="0"/>
                      <a:pt x="358" y="1"/>
                    </a:cubicBezTo>
                    <a:close/>
                    <a:moveTo>
                      <a:pt x="357" y="4"/>
                    </a:moveTo>
                    <a:cubicBezTo>
                      <a:pt x="358" y="15"/>
                      <a:pt x="358" y="25"/>
                      <a:pt x="358" y="36"/>
                    </a:cubicBezTo>
                    <a:cubicBezTo>
                      <a:pt x="358" y="38"/>
                      <a:pt x="358" y="48"/>
                      <a:pt x="358" y="50"/>
                    </a:cubicBezTo>
                    <a:cubicBezTo>
                      <a:pt x="358" y="60"/>
                      <a:pt x="358" y="69"/>
                      <a:pt x="358" y="78"/>
                    </a:cubicBezTo>
                    <a:cubicBezTo>
                      <a:pt x="359" y="93"/>
                      <a:pt x="359" y="105"/>
                      <a:pt x="359" y="116"/>
                    </a:cubicBezTo>
                    <a:cubicBezTo>
                      <a:pt x="359" y="118"/>
                      <a:pt x="359" y="120"/>
                      <a:pt x="359" y="122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2"/>
                      <a:pt x="360" y="134"/>
                      <a:pt x="360" y="136"/>
                    </a:cubicBezTo>
                    <a:cubicBezTo>
                      <a:pt x="360" y="145"/>
                      <a:pt x="358" y="151"/>
                      <a:pt x="351" y="153"/>
                    </a:cubicBezTo>
                    <a:cubicBezTo>
                      <a:pt x="336" y="156"/>
                      <a:pt x="316" y="153"/>
                      <a:pt x="299" y="151"/>
                    </a:cubicBezTo>
                    <a:cubicBezTo>
                      <a:pt x="285" y="150"/>
                      <a:pt x="285" y="150"/>
                      <a:pt x="285" y="150"/>
                    </a:cubicBezTo>
                    <a:cubicBezTo>
                      <a:pt x="257" y="147"/>
                      <a:pt x="226" y="147"/>
                      <a:pt x="188" y="149"/>
                    </a:cubicBezTo>
                    <a:cubicBezTo>
                      <a:pt x="161" y="150"/>
                      <a:pt x="134" y="150"/>
                      <a:pt x="10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4" y="150"/>
                      <a:pt x="61" y="151"/>
                      <a:pt x="49" y="151"/>
                    </a:cubicBezTo>
                    <a:cubicBezTo>
                      <a:pt x="34" y="152"/>
                      <a:pt x="19" y="153"/>
                      <a:pt x="3" y="153"/>
                    </a:cubicBezTo>
                    <a:cubicBezTo>
                      <a:pt x="3" y="150"/>
                      <a:pt x="3" y="147"/>
                      <a:pt x="3" y="144"/>
                    </a:cubicBezTo>
                    <a:cubicBezTo>
                      <a:pt x="3" y="134"/>
                      <a:pt x="4" y="124"/>
                      <a:pt x="5" y="114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4"/>
                      <a:pt x="6" y="91"/>
                      <a:pt x="6" y="88"/>
                    </a:cubicBezTo>
                    <a:cubicBezTo>
                      <a:pt x="6" y="82"/>
                      <a:pt x="5" y="75"/>
                      <a:pt x="5" y="6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39"/>
                      <a:pt x="4" y="3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5" y="13"/>
                      <a:pt x="26" y="13"/>
                      <a:pt x="37" y="12"/>
                    </a:cubicBezTo>
                    <a:cubicBezTo>
                      <a:pt x="45" y="11"/>
                      <a:pt x="53" y="10"/>
                      <a:pt x="60" y="10"/>
                    </a:cubicBezTo>
                    <a:cubicBezTo>
                      <a:pt x="90" y="11"/>
                      <a:pt x="121" y="10"/>
                      <a:pt x="150" y="10"/>
                    </a:cubicBezTo>
                    <a:cubicBezTo>
                      <a:pt x="227" y="9"/>
                      <a:pt x="227" y="9"/>
                      <a:pt x="227" y="9"/>
                    </a:cubicBezTo>
                    <a:cubicBezTo>
                      <a:pt x="247" y="9"/>
                      <a:pt x="270" y="9"/>
                      <a:pt x="293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28" y="8"/>
                      <a:pt x="344" y="9"/>
                      <a:pt x="35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2" name="Freeform 7">
                <a:extLst>
                  <a:ext uri="{FF2B5EF4-FFF2-40B4-BE49-F238E27FC236}">
                    <a16:creationId xmlns:a16="http://schemas.microsoft.com/office/drawing/2014/main" id="{BC8C9979-5D2E-478E-874F-AACCE60D8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113"/>
                <a:ext cx="184" cy="234"/>
              </a:xfrm>
              <a:custGeom>
                <a:avLst/>
                <a:gdLst>
                  <a:gd name="T0" fmla="*/ 0 w 44"/>
                  <a:gd name="T1" fmla="*/ 45 h 56"/>
                  <a:gd name="T2" fmla="*/ 1 w 44"/>
                  <a:gd name="T3" fmla="*/ 42 h 56"/>
                  <a:gd name="T4" fmla="*/ 3 w 44"/>
                  <a:gd name="T5" fmla="*/ 41 h 56"/>
                  <a:gd name="T6" fmla="*/ 7 w 44"/>
                  <a:gd name="T7" fmla="*/ 43 h 56"/>
                  <a:gd name="T8" fmla="*/ 10 w 44"/>
                  <a:gd name="T9" fmla="*/ 47 h 56"/>
                  <a:gd name="T10" fmla="*/ 19 w 44"/>
                  <a:gd name="T11" fmla="*/ 49 h 56"/>
                  <a:gd name="T12" fmla="*/ 30 w 44"/>
                  <a:gd name="T13" fmla="*/ 47 h 56"/>
                  <a:gd name="T14" fmla="*/ 36 w 44"/>
                  <a:gd name="T15" fmla="*/ 38 h 56"/>
                  <a:gd name="T16" fmla="*/ 31 w 44"/>
                  <a:gd name="T17" fmla="*/ 30 h 56"/>
                  <a:gd name="T18" fmla="*/ 20 w 44"/>
                  <a:gd name="T19" fmla="*/ 28 h 56"/>
                  <a:gd name="T20" fmla="*/ 10 w 44"/>
                  <a:gd name="T21" fmla="*/ 25 h 56"/>
                  <a:gd name="T22" fmla="*/ 4 w 44"/>
                  <a:gd name="T23" fmla="*/ 17 h 56"/>
                  <a:gd name="T24" fmla="*/ 12 w 44"/>
                  <a:gd name="T25" fmla="*/ 5 h 56"/>
                  <a:gd name="T26" fmla="*/ 27 w 44"/>
                  <a:gd name="T27" fmla="*/ 0 h 56"/>
                  <a:gd name="T28" fmla="*/ 35 w 44"/>
                  <a:gd name="T29" fmla="*/ 1 h 56"/>
                  <a:gd name="T30" fmla="*/ 41 w 44"/>
                  <a:gd name="T31" fmla="*/ 5 h 56"/>
                  <a:gd name="T32" fmla="*/ 37 w 44"/>
                  <a:gd name="T33" fmla="*/ 8 h 56"/>
                  <a:gd name="T34" fmla="*/ 32 w 44"/>
                  <a:gd name="T35" fmla="*/ 7 h 56"/>
                  <a:gd name="T36" fmla="*/ 27 w 44"/>
                  <a:gd name="T37" fmla="*/ 7 h 56"/>
                  <a:gd name="T38" fmla="*/ 17 w 44"/>
                  <a:gd name="T39" fmla="*/ 9 h 56"/>
                  <a:gd name="T40" fmla="*/ 13 w 44"/>
                  <a:gd name="T41" fmla="*/ 16 h 56"/>
                  <a:gd name="T42" fmla="*/ 18 w 44"/>
                  <a:gd name="T43" fmla="*/ 21 h 56"/>
                  <a:gd name="T44" fmla="*/ 26 w 44"/>
                  <a:gd name="T45" fmla="*/ 22 h 56"/>
                  <a:gd name="T46" fmla="*/ 39 w 44"/>
                  <a:gd name="T47" fmla="*/ 27 h 56"/>
                  <a:gd name="T48" fmla="*/ 44 w 44"/>
                  <a:gd name="T49" fmla="*/ 37 h 56"/>
                  <a:gd name="T50" fmla="*/ 35 w 44"/>
                  <a:gd name="T51" fmla="*/ 51 h 56"/>
                  <a:gd name="T52" fmla="*/ 19 w 44"/>
                  <a:gd name="T53" fmla="*/ 56 h 56"/>
                  <a:gd name="T54" fmla="*/ 7 w 44"/>
                  <a:gd name="T55" fmla="*/ 53 h 56"/>
                  <a:gd name="T56" fmla="*/ 0 w 44"/>
                  <a:gd name="T57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" h="56">
                    <a:moveTo>
                      <a:pt x="0" y="45"/>
                    </a:moveTo>
                    <a:cubicBezTo>
                      <a:pt x="0" y="44"/>
                      <a:pt x="0" y="43"/>
                      <a:pt x="1" y="42"/>
                    </a:cubicBezTo>
                    <a:cubicBezTo>
                      <a:pt x="1" y="41"/>
                      <a:pt x="2" y="41"/>
                      <a:pt x="3" y="41"/>
                    </a:cubicBezTo>
                    <a:cubicBezTo>
                      <a:pt x="5" y="41"/>
                      <a:pt x="6" y="42"/>
                      <a:pt x="7" y="43"/>
                    </a:cubicBezTo>
                    <a:cubicBezTo>
                      <a:pt x="8" y="45"/>
                      <a:pt x="9" y="46"/>
                      <a:pt x="10" y="47"/>
                    </a:cubicBezTo>
                    <a:cubicBezTo>
                      <a:pt x="12" y="48"/>
                      <a:pt x="15" y="49"/>
                      <a:pt x="19" y="49"/>
                    </a:cubicBezTo>
                    <a:cubicBezTo>
                      <a:pt x="23" y="49"/>
                      <a:pt x="26" y="48"/>
                      <a:pt x="30" y="47"/>
                    </a:cubicBezTo>
                    <a:cubicBezTo>
                      <a:pt x="34" y="45"/>
                      <a:pt x="36" y="42"/>
                      <a:pt x="36" y="38"/>
                    </a:cubicBezTo>
                    <a:cubicBezTo>
                      <a:pt x="36" y="35"/>
                      <a:pt x="34" y="32"/>
                      <a:pt x="31" y="30"/>
                    </a:cubicBezTo>
                    <a:cubicBezTo>
                      <a:pt x="28" y="29"/>
                      <a:pt x="24" y="28"/>
                      <a:pt x="20" y="28"/>
                    </a:cubicBezTo>
                    <a:cubicBezTo>
                      <a:pt x="16" y="28"/>
                      <a:pt x="12" y="27"/>
                      <a:pt x="10" y="25"/>
                    </a:cubicBezTo>
                    <a:cubicBezTo>
                      <a:pt x="6" y="23"/>
                      <a:pt x="4" y="21"/>
                      <a:pt x="4" y="17"/>
                    </a:cubicBezTo>
                    <a:cubicBezTo>
                      <a:pt x="4" y="12"/>
                      <a:pt x="7" y="8"/>
                      <a:pt x="12" y="5"/>
                    </a:cubicBezTo>
                    <a:cubicBezTo>
                      <a:pt x="17" y="1"/>
                      <a:pt x="22" y="0"/>
                      <a:pt x="27" y="0"/>
                    </a:cubicBezTo>
                    <a:cubicBezTo>
                      <a:pt x="29" y="0"/>
                      <a:pt x="32" y="0"/>
                      <a:pt x="35" y="1"/>
                    </a:cubicBezTo>
                    <a:cubicBezTo>
                      <a:pt x="39" y="2"/>
                      <a:pt x="41" y="3"/>
                      <a:pt x="41" y="5"/>
                    </a:cubicBezTo>
                    <a:cubicBezTo>
                      <a:pt x="41" y="7"/>
                      <a:pt x="40" y="8"/>
                      <a:pt x="37" y="8"/>
                    </a:cubicBezTo>
                    <a:cubicBezTo>
                      <a:pt x="37" y="8"/>
                      <a:pt x="35" y="8"/>
                      <a:pt x="32" y="7"/>
                    </a:cubicBezTo>
                    <a:cubicBezTo>
                      <a:pt x="30" y="7"/>
                      <a:pt x="28" y="7"/>
                      <a:pt x="27" y="7"/>
                    </a:cubicBezTo>
                    <a:cubicBezTo>
                      <a:pt x="23" y="7"/>
                      <a:pt x="19" y="8"/>
                      <a:pt x="17" y="9"/>
                    </a:cubicBezTo>
                    <a:cubicBezTo>
                      <a:pt x="14" y="11"/>
                      <a:pt x="13" y="14"/>
                      <a:pt x="13" y="16"/>
                    </a:cubicBezTo>
                    <a:cubicBezTo>
                      <a:pt x="13" y="18"/>
                      <a:pt x="14" y="20"/>
                      <a:pt x="18" y="21"/>
                    </a:cubicBezTo>
                    <a:cubicBezTo>
                      <a:pt x="19" y="21"/>
                      <a:pt x="22" y="21"/>
                      <a:pt x="26" y="22"/>
                    </a:cubicBezTo>
                    <a:cubicBezTo>
                      <a:pt x="32" y="22"/>
                      <a:pt x="36" y="24"/>
                      <a:pt x="39" y="27"/>
                    </a:cubicBezTo>
                    <a:cubicBezTo>
                      <a:pt x="42" y="30"/>
                      <a:pt x="44" y="33"/>
                      <a:pt x="44" y="37"/>
                    </a:cubicBezTo>
                    <a:cubicBezTo>
                      <a:pt x="44" y="43"/>
                      <a:pt x="41" y="48"/>
                      <a:pt x="35" y="51"/>
                    </a:cubicBezTo>
                    <a:cubicBezTo>
                      <a:pt x="31" y="54"/>
                      <a:pt x="25" y="56"/>
                      <a:pt x="19" y="56"/>
                    </a:cubicBezTo>
                    <a:cubicBezTo>
                      <a:pt x="14" y="56"/>
                      <a:pt x="10" y="55"/>
                      <a:pt x="7" y="53"/>
                    </a:cubicBezTo>
                    <a:cubicBezTo>
                      <a:pt x="2" y="51"/>
                      <a:pt x="0" y="48"/>
                      <a:pt x="0" y="45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3" name="Freeform 8">
                <a:extLst>
                  <a:ext uri="{FF2B5EF4-FFF2-40B4-BE49-F238E27FC236}">
                    <a16:creationId xmlns:a16="http://schemas.microsoft.com/office/drawing/2014/main" id="{10B0B811-0712-4F44-A229-F00B60600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092"/>
                <a:ext cx="147" cy="255"/>
              </a:xfrm>
              <a:custGeom>
                <a:avLst/>
                <a:gdLst>
                  <a:gd name="T0" fmla="*/ 31 w 35"/>
                  <a:gd name="T1" fmla="*/ 61 h 61"/>
                  <a:gd name="T2" fmla="*/ 28 w 35"/>
                  <a:gd name="T3" fmla="*/ 58 h 61"/>
                  <a:gd name="T4" fmla="*/ 26 w 35"/>
                  <a:gd name="T5" fmla="*/ 50 h 61"/>
                  <a:gd name="T6" fmla="*/ 26 w 35"/>
                  <a:gd name="T7" fmla="*/ 41 h 61"/>
                  <a:gd name="T8" fmla="*/ 26 w 35"/>
                  <a:gd name="T9" fmla="*/ 38 h 61"/>
                  <a:gd name="T10" fmla="*/ 26 w 35"/>
                  <a:gd name="T11" fmla="*/ 35 h 61"/>
                  <a:gd name="T12" fmla="*/ 22 w 35"/>
                  <a:gd name="T13" fmla="*/ 28 h 61"/>
                  <a:gd name="T14" fmla="*/ 14 w 35"/>
                  <a:gd name="T15" fmla="*/ 32 h 61"/>
                  <a:gd name="T16" fmla="*/ 9 w 35"/>
                  <a:gd name="T17" fmla="*/ 41 h 61"/>
                  <a:gd name="T18" fmla="*/ 8 w 35"/>
                  <a:gd name="T19" fmla="*/ 57 h 61"/>
                  <a:gd name="T20" fmla="*/ 4 w 35"/>
                  <a:gd name="T21" fmla="*/ 60 h 61"/>
                  <a:gd name="T22" fmla="*/ 2 w 35"/>
                  <a:gd name="T23" fmla="*/ 59 h 61"/>
                  <a:gd name="T24" fmla="*/ 0 w 35"/>
                  <a:gd name="T25" fmla="*/ 56 h 61"/>
                  <a:gd name="T26" fmla="*/ 1 w 35"/>
                  <a:gd name="T27" fmla="*/ 55 h 61"/>
                  <a:gd name="T28" fmla="*/ 1 w 35"/>
                  <a:gd name="T29" fmla="*/ 49 h 61"/>
                  <a:gd name="T30" fmla="*/ 1 w 35"/>
                  <a:gd name="T31" fmla="*/ 44 h 61"/>
                  <a:gd name="T32" fmla="*/ 1 w 35"/>
                  <a:gd name="T33" fmla="*/ 16 h 61"/>
                  <a:gd name="T34" fmla="*/ 2 w 35"/>
                  <a:gd name="T35" fmla="*/ 10 h 61"/>
                  <a:gd name="T36" fmla="*/ 1 w 35"/>
                  <a:gd name="T37" fmla="*/ 7 h 61"/>
                  <a:gd name="T38" fmla="*/ 1 w 35"/>
                  <a:gd name="T39" fmla="*/ 3 h 61"/>
                  <a:gd name="T40" fmla="*/ 2 w 35"/>
                  <a:gd name="T41" fmla="*/ 1 h 61"/>
                  <a:gd name="T42" fmla="*/ 5 w 35"/>
                  <a:gd name="T43" fmla="*/ 0 h 61"/>
                  <a:gd name="T44" fmla="*/ 8 w 35"/>
                  <a:gd name="T45" fmla="*/ 3 h 61"/>
                  <a:gd name="T46" fmla="*/ 9 w 35"/>
                  <a:gd name="T47" fmla="*/ 9 h 61"/>
                  <a:gd name="T48" fmla="*/ 9 w 35"/>
                  <a:gd name="T49" fmla="*/ 17 h 61"/>
                  <a:gd name="T50" fmla="*/ 8 w 35"/>
                  <a:gd name="T51" fmla="*/ 26 h 61"/>
                  <a:gd name="T52" fmla="*/ 8 w 35"/>
                  <a:gd name="T53" fmla="*/ 29 h 61"/>
                  <a:gd name="T54" fmla="*/ 15 w 35"/>
                  <a:gd name="T55" fmla="*/ 23 h 61"/>
                  <a:gd name="T56" fmla="*/ 22 w 35"/>
                  <a:gd name="T57" fmla="*/ 21 h 61"/>
                  <a:gd name="T58" fmla="*/ 31 w 35"/>
                  <a:gd name="T59" fmla="*/ 25 h 61"/>
                  <a:gd name="T60" fmla="*/ 33 w 35"/>
                  <a:gd name="T61" fmla="*/ 34 h 61"/>
                  <a:gd name="T62" fmla="*/ 33 w 35"/>
                  <a:gd name="T63" fmla="*/ 41 h 61"/>
                  <a:gd name="T64" fmla="*/ 34 w 35"/>
                  <a:gd name="T65" fmla="*/ 49 h 61"/>
                  <a:gd name="T66" fmla="*/ 35 w 35"/>
                  <a:gd name="T67" fmla="*/ 57 h 61"/>
                  <a:gd name="T68" fmla="*/ 35 w 35"/>
                  <a:gd name="T69" fmla="*/ 58 h 61"/>
                  <a:gd name="T70" fmla="*/ 34 w 35"/>
                  <a:gd name="T71" fmla="*/ 60 h 61"/>
                  <a:gd name="T72" fmla="*/ 31 w 35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61">
                    <a:moveTo>
                      <a:pt x="31" y="61"/>
                    </a:moveTo>
                    <a:cubicBezTo>
                      <a:pt x="30" y="61"/>
                      <a:pt x="28" y="60"/>
                      <a:pt x="28" y="58"/>
                    </a:cubicBezTo>
                    <a:cubicBezTo>
                      <a:pt x="27" y="56"/>
                      <a:pt x="27" y="53"/>
                      <a:pt x="26" y="50"/>
                    </a:cubicBezTo>
                    <a:cubicBezTo>
                      <a:pt x="26" y="46"/>
                      <a:pt x="26" y="43"/>
                      <a:pt x="26" y="41"/>
                    </a:cubicBezTo>
                    <a:cubicBezTo>
                      <a:pt x="26" y="40"/>
                      <a:pt x="26" y="39"/>
                      <a:pt x="26" y="38"/>
                    </a:cubicBezTo>
                    <a:cubicBezTo>
                      <a:pt x="26" y="37"/>
                      <a:pt x="26" y="36"/>
                      <a:pt x="26" y="35"/>
                    </a:cubicBezTo>
                    <a:cubicBezTo>
                      <a:pt x="26" y="30"/>
                      <a:pt x="25" y="28"/>
                      <a:pt x="22" y="28"/>
                    </a:cubicBezTo>
                    <a:cubicBezTo>
                      <a:pt x="19" y="28"/>
                      <a:pt x="16" y="30"/>
                      <a:pt x="14" y="32"/>
                    </a:cubicBezTo>
                    <a:cubicBezTo>
                      <a:pt x="13" y="34"/>
                      <a:pt x="11" y="37"/>
                      <a:pt x="9" y="41"/>
                    </a:cubicBezTo>
                    <a:cubicBezTo>
                      <a:pt x="9" y="50"/>
                      <a:pt x="8" y="56"/>
                      <a:pt x="8" y="57"/>
                    </a:cubicBezTo>
                    <a:cubicBezTo>
                      <a:pt x="7" y="59"/>
                      <a:pt x="6" y="60"/>
                      <a:pt x="4" y="60"/>
                    </a:cubicBezTo>
                    <a:cubicBezTo>
                      <a:pt x="3" y="60"/>
                      <a:pt x="2" y="59"/>
                      <a:pt x="2" y="59"/>
                    </a:cubicBezTo>
                    <a:cubicBezTo>
                      <a:pt x="1" y="58"/>
                      <a:pt x="0" y="57"/>
                      <a:pt x="0" y="56"/>
                    </a:cubicBezTo>
                    <a:cubicBezTo>
                      <a:pt x="0" y="56"/>
                      <a:pt x="1" y="55"/>
                      <a:pt x="1" y="55"/>
                    </a:cubicBezTo>
                    <a:cubicBezTo>
                      <a:pt x="1" y="54"/>
                      <a:pt x="1" y="52"/>
                      <a:pt x="1" y="49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2" y="9"/>
                      <a:pt x="2" y="8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1"/>
                      <a:pt x="8" y="3"/>
                    </a:cubicBezTo>
                    <a:cubicBezTo>
                      <a:pt x="9" y="5"/>
                      <a:pt x="9" y="7"/>
                      <a:pt x="9" y="9"/>
                    </a:cubicBezTo>
                    <a:cubicBezTo>
                      <a:pt x="9" y="12"/>
                      <a:pt x="9" y="15"/>
                      <a:pt x="9" y="17"/>
                    </a:cubicBezTo>
                    <a:cubicBezTo>
                      <a:pt x="8" y="20"/>
                      <a:pt x="8" y="23"/>
                      <a:pt x="8" y="2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6"/>
                      <a:pt x="13" y="24"/>
                      <a:pt x="15" y="23"/>
                    </a:cubicBezTo>
                    <a:cubicBezTo>
                      <a:pt x="17" y="21"/>
                      <a:pt x="20" y="21"/>
                      <a:pt x="22" y="21"/>
                    </a:cubicBezTo>
                    <a:cubicBezTo>
                      <a:pt x="26" y="21"/>
                      <a:pt x="29" y="22"/>
                      <a:pt x="31" y="25"/>
                    </a:cubicBezTo>
                    <a:cubicBezTo>
                      <a:pt x="32" y="27"/>
                      <a:pt x="33" y="30"/>
                      <a:pt x="33" y="34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52"/>
                      <a:pt x="34" y="54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9"/>
                      <a:pt x="35" y="60"/>
                      <a:pt x="34" y="60"/>
                    </a:cubicBezTo>
                    <a:cubicBezTo>
                      <a:pt x="33" y="61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4" name="Freeform 9">
                <a:extLst>
                  <a:ext uri="{FF2B5EF4-FFF2-40B4-BE49-F238E27FC236}">
                    <a16:creationId xmlns:a16="http://schemas.microsoft.com/office/drawing/2014/main" id="{FFFEE7DC-A437-42A8-BB1F-54A90C09D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1" y="1176"/>
                <a:ext cx="155" cy="171"/>
              </a:xfrm>
              <a:custGeom>
                <a:avLst/>
                <a:gdLst>
                  <a:gd name="T0" fmla="*/ 19 w 37"/>
                  <a:gd name="T1" fmla="*/ 41 h 41"/>
                  <a:gd name="T2" fmla="*/ 6 w 37"/>
                  <a:gd name="T3" fmla="*/ 36 h 41"/>
                  <a:gd name="T4" fmla="*/ 0 w 37"/>
                  <a:gd name="T5" fmla="*/ 23 h 41"/>
                  <a:gd name="T6" fmla="*/ 5 w 37"/>
                  <a:gd name="T7" fmla="*/ 7 h 41"/>
                  <a:gd name="T8" fmla="*/ 18 w 37"/>
                  <a:gd name="T9" fmla="*/ 0 h 41"/>
                  <a:gd name="T10" fmla="*/ 28 w 37"/>
                  <a:gd name="T11" fmla="*/ 2 h 41"/>
                  <a:gd name="T12" fmla="*/ 33 w 37"/>
                  <a:gd name="T13" fmla="*/ 10 h 41"/>
                  <a:gd name="T14" fmla="*/ 29 w 37"/>
                  <a:gd name="T15" fmla="*/ 17 h 41"/>
                  <a:gd name="T16" fmla="*/ 21 w 37"/>
                  <a:gd name="T17" fmla="*/ 21 h 41"/>
                  <a:gd name="T18" fmla="*/ 7 w 37"/>
                  <a:gd name="T19" fmla="*/ 28 h 41"/>
                  <a:gd name="T20" fmla="*/ 12 w 37"/>
                  <a:gd name="T21" fmla="*/ 32 h 41"/>
                  <a:gd name="T22" fmla="*/ 19 w 37"/>
                  <a:gd name="T23" fmla="*/ 34 h 41"/>
                  <a:gd name="T24" fmla="*/ 25 w 37"/>
                  <a:gd name="T25" fmla="*/ 33 h 41"/>
                  <a:gd name="T26" fmla="*/ 31 w 37"/>
                  <a:gd name="T27" fmla="*/ 30 h 41"/>
                  <a:gd name="T28" fmla="*/ 34 w 37"/>
                  <a:gd name="T29" fmla="*/ 28 h 41"/>
                  <a:gd name="T30" fmla="*/ 36 w 37"/>
                  <a:gd name="T31" fmla="*/ 29 h 41"/>
                  <a:gd name="T32" fmla="*/ 37 w 37"/>
                  <a:gd name="T33" fmla="*/ 31 h 41"/>
                  <a:gd name="T34" fmla="*/ 30 w 37"/>
                  <a:gd name="T35" fmla="*/ 38 h 41"/>
                  <a:gd name="T36" fmla="*/ 19 w 37"/>
                  <a:gd name="T37" fmla="*/ 41 h 41"/>
                  <a:gd name="T38" fmla="*/ 18 w 37"/>
                  <a:gd name="T39" fmla="*/ 7 h 41"/>
                  <a:gd name="T40" fmla="*/ 11 w 37"/>
                  <a:gd name="T41" fmla="*/ 10 h 41"/>
                  <a:gd name="T42" fmla="*/ 6 w 37"/>
                  <a:gd name="T43" fmla="*/ 21 h 41"/>
                  <a:gd name="T44" fmla="*/ 18 w 37"/>
                  <a:gd name="T45" fmla="*/ 16 h 41"/>
                  <a:gd name="T46" fmla="*/ 27 w 37"/>
                  <a:gd name="T47" fmla="*/ 10 h 41"/>
                  <a:gd name="T48" fmla="*/ 18 w 37"/>
                  <a:gd name="T4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1">
                    <a:moveTo>
                      <a:pt x="19" y="41"/>
                    </a:moveTo>
                    <a:cubicBezTo>
                      <a:pt x="14" y="41"/>
                      <a:pt x="9" y="39"/>
                      <a:pt x="6" y="36"/>
                    </a:cubicBezTo>
                    <a:cubicBezTo>
                      <a:pt x="2" y="33"/>
                      <a:pt x="0" y="29"/>
                      <a:pt x="0" y="23"/>
                    </a:cubicBezTo>
                    <a:cubicBezTo>
                      <a:pt x="0" y="17"/>
                      <a:pt x="2" y="12"/>
                      <a:pt x="5" y="7"/>
                    </a:cubicBezTo>
                    <a:cubicBezTo>
                      <a:pt x="8" y="3"/>
                      <a:pt x="13" y="0"/>
                      <a:pt x="18" y="0"/>
                    </a:cubicBezTo>
                    <a:cubicBezTo>
                      <a:pt x="23" y="0"/>
                      <a:pt x="26" y="1"/>
                      <a:pt x="28" y="2"/>
                    </a:cubicBezTo>
                    <a:cubicBezTo>
                      <a:pt x="32" y="4"/>
                      <a:pt x="33" y="7"/>
                      <a:pt x="33" y="10"/>
                    </a:cubicBezTo>
                    <a:cubicBezTo>
                      <a:pt x="33" y="13"/>
                      <a:pt x="32" y="15"/>
                      <a:pt x="29" y="17"/>
                    </a:cubicBezTo>
                    <a:cubicBezTo>
                      <a:pt x="28" y="18"/>
                      <a:pt x="25" y="19"/>
                      <a:pt x="21" y="21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30"/>
                      <a:pt x="10" y="31"/>
                      <a:pt x="12" y="32"/>
                    </a:cubicBezTo>
                    <a:cubicBezTo>
                      <a:pt x="14" y="33"/>
                      <a:pt x="17" y="34"/>
                      <a:pt x="19" y="34"/>
                    </a:cubicBezTo>
                    <a:cubicBezTo>
                      <a:pt x="21" y="34"/>
                      <a:pt x="23" y="34"/>
                      <a:pt x="25" y="33"/>
                    </a:cubicBezTo>
                    <a:cubicBezTo>
                      <a:pt x="28" y="32"/>
                      <a:pt x="30" y="31"/>
                      <a:pt x="31" y="30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5" y="28"/>
                      <a:pt x="35" y="28"/>
                      <a:pt x="36" y="29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4"/>
                      <a:pt x="35" y="36"/>
                      <a:pt x="30" y="38"/>
                    </a:cubicBezTo>
                    <a:cubicBezTo>
                      <a:pt x="27" y="40"/>
                      <a:pt x="23" y="41"/>
                      <a:pt x="19" y="41"/>
                    </a:cubicBezTo>
                    <a:close/>
                    <a:moveTo>
                      <a:pt x="18" y="7"/>
                    </a:moveTo>
                    <a:cubicBezTo>
                      <a:pt x="15" y="7"/>
                      <a:pt x="13" y="8"/>
                      <a:pt x="11" y="10"/>
                    </a:cubicBezTo>
                    <a:cubicBezTo>
                      <a:pt x="9" y="13"/>
                      <a:pt x="7" y="16"/>
                      <a:pt x="6" y="21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2" y="13"/>
                      <a:pt x="25" y="11"/>
                      <a:pt x="27" y="10"/>
                    </a:cubicBezTo>
                    <a:cubicBezTo>
                      <a:pt x="25" y="8"/>
                      <a:pt x="22" y="7"/>
                      <a:pt x="18" y="7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5" name="Freeform 10">
                <a:extLst>
                  <a:ext uri="{FF2B5EF4-FFF2-40B4-BE49-F238E27FC236}">
                    <a16:creationId xmlns:a16="http://schemas.microsoft.com/office/drawing/2014/main" id="{D8AB1A9B-0C9D-498C-9D2C-5EB19796A4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7" y="1176"/>
                <a:ext cx="155" cy="171"/>
              </a:xfrm>
              <a:custGeom>
                <a:avLst/>
                <a:gdLst>
                  <a:gd name="T0" fmla="*/ 19 w 37"/>
                  <a:gd name="T1" fmla="*/ 41 h 41"/>
                  <a:gd name="T2" fmla="*/ 5 w 37"/>
                  <a:gd name="T3" fmla="*/ 36 h 41"/>
                  <a:gd name="T4" fmla="*/ 0 w 37"/>
                  <a:gd name="T5" fmla="*/ 23 h 41"/>
                  <a:gd name="T6" fmla="*/ 4 w 37"/>
                  <a:gd name="T7" fmla="*/ 7 h 41"/>
                  <a:gd name="T8" fmla="*/ 18 w 37"/>
                  <a:gd name="T9" fmla="*/ 0 h 41"/>
                  <a:gd name="T10" fmla="*/ 28 w 37"/>
                  <a:gd name="T11" fmla="*/ 2 h 41"/>
                  <a:gd name="T12" fmla="*/ 33 w 37"/>
                  <a:gd name="T13" fmla="*/ 10 h 41"/>
                  <a:gd name="T14" fmla="*/ 29 w 37"/>
                  <a:gd name="T15" fmla="*/ 17 h 41"/>
                  <a:gd name="T16" fmla="*/ 21 w 37"/>
                  <a:gd name="T17" fmla="*/ 21 h 41"/>
                  <a:gd name="T18" fmla="*/ 7 w 37"/>
                  <a:gd name="T19" fmla="*/ 28 h 41"/>
                  <a:gd name="T20" fmla="*/ 12 w 37"/>
                  <a:gd name="T21" fmla="*/ 32 h 41"/>
                  <a:gd name="T22" fmla="*/ 19 w 37"/>
                  <a:gd name="T23" fmla="*/ 34 h 41"/>
                  <a:gd name="T24" fmla="*/ 25 w 37"/>
                  <a:gd name="T25" fmla="*/ 33 h 41"/>
                  <a:gd name="T26" fmla="*/ 31 w 37"/>
                  <a:gd name="T27" fmla="*/ 30 h 41"/>
                  <a:gd name="T28" fmla="*/ 33 w 37"/>
                  <a:gd name="T29" fmla="*/ 28 h 41"/>
                  <a:gd name="T30" fmla="*/ 36 w 37"/>
                  <a:gd name="T31" fmla="*/ 29 h 41"/>
                  <a:gd name="T32" fmla="*/ 37 w 37"/>
                  <a:gd name="T33" fmla="*/ 31 h 41"/>
                  <a:gd name="T34" fmla="*/ 30 w 37"/>
                  <a:gd name="T35" fmla="*/ 38 h 41"/>
                  <a:gd name="T36" fmla="*/ 19 w 37"/>
                  <a:gd name="T37" fmla="*/ 41 h 41"/>
                  <a:gd name="T38" fmla="*/ 18 w 37"/>
                  <a:gd name="T39" fmla="*/ 7 h 41"/>
                  <a:gd name="T40" fmla="*/ 10 w 37"/>
                  <a:gd name="T41" fmla="*/ 10 h 41"/>
                  <a:gd name="T42" fmla="*/ 6 w 37"/>
                  <a:gd name="T43" fmla="*/ 21 h 41"/>
                  <a:gd name="T44" fmla="*/ 17 w 37"/>
                  <a:gd name="T45" fmla="*/ 16 h 41"/>
                  <a:gd name="T46" fmla="*/ 27 w 37"/>
                  <a:gd name="T47" fmla="*/ 10 h 41"/>
                  <a:gd name="T48" fmla="*/ 18 w 37"/>
                  <a:gd name="T4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1">
                    <a:moveTo>
                      <a:pt x="19" y="41"/>
                    </a:moveTo>
                    <a:cubicBezTo>
                      <a:pt x="13" y="41"/>
                      <a:pt x="9" y="39"/>
                      <a:pt x="5" y="36"/>
                    </a:cubicBezTo>
                    <a:cubicBezTo>
                      <a:pt x="2" y="33"/>
                      <a:pt x="0" y="29"/>
                      <a:pt x="0" y="23"/>
                    </a:cubicBezTo>
                    <a:cubicBezTo>
                      <a:pt x="0" y="17"/>
                      <a:pt x="1" y="12"/>
                      <a:pt x="4" y="7"/>
                    </a:cubicBezTo>
                    <a:cubicBezTo>
                      <a:pt x="8" y="3"/>
                      <a:pt x="12" y="0"/>
                      <a:pt x="18" y="0"/>
                    </a:cubicBezTo>
                    <a:cubicBezTo>
                      <a:pt x="22" y="0"/>
                      <a:pt x="25" y="1"/>
                      <a:pt x="28" y="2"/>
                    </a:cubicBezTo>
                    <a:cubicBezTo>
                      <a:pt x="31" y="4"/>
                      <a:pt x="33" y="7"/>
                      <a:pt x="33" y="10"/>
                    </a:cubicBezTo>
                    <a:cubicBezTo>
                      <a:pt x="33" y="13"/>
                      <a:pt x="31" y="15"/>
                      <a:pt x="29" y="17"/>
                    </a:cubicBezTo>
                    <a:cubicBezTo>
                      <a:pt x="27" y="18"/>
                      <a:pt x="25" y="19"/>
                      <a:pt x="21" y="21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30"/>
                      <a:pt x="10" y="31"/>
                      <a:pt x="12" y="32"/>
                    </a:cubicBezTo>
                    <a:cubicBezTo>
                      <a:pt x="14" y="33"/>
                      <a:pt x="16" y="34"/>
                      <a:pt x="19" y="34"/>
                    </a:cubicBezTo>
                    <a:cubicBezTo>
                      <a:pt x="21" y="34"/>
                      <a:pt x="23" y="34"/>
                      <a:pt x="25" y="33"/>
                    </a:cubicBezTo>
                    <a:cubicBezTo>
                      <a:pt x="28" y="32"/>
                      <a:pt x="30" y="31"/>
                      <a:pt x="31" y="30"/>
                    </a:cubicBezTo>
                    <a:cubicBezTo>
                      <a:pt x="31" y="28"/>
                      <a:pt x="32" y="28"/>
                      <a:pt x="33" y="28"/>
                    </a:cubicBezTo>
                    <a:cubicBezTo>
                      <a:pt x="34" y="28"/>
                      <a:pt x="35" y="28"/>
                      <a:pt x="36" y="29"/>
                    </a:cubicBezTo>
                    <a:cubicBezTo>
                      <a:pt x="36" y="29"/>
                      <a:pt x="37" y="30"/>
                      <a:pt x="37" y="31"/>
                    </a:cubicBezTo>
                    <a:cubicBezTo>
                      <a:pt x="37" y="34"/>
                      <a:pt x="34" y="36"/>
                      <a:pt x="30" y="38"/>
                    </a:cubicBezTo>
                    <a:cubicBezTo>
                      <a:pt x="26" y="40"/>
                      <a:pt x="23" y="41"/>
                      <a:pt x="19" y="41"/>
                    </a:cubicBezTo>
                    <a:close/>
                    <a:moveTo>
                      <a:pt x="18" y="7"/>
                    </a:moveTo>
                    <a:cubicBezTo>
                      <a:pt x="15" y="7"/>
                      <a:pt x="12" y="8"/>
                      <a:pt x="10" y="10"/>
                    </a:cubicBezTo>
                    <a:cubicBezTo>
                      <a:pt x="8" y="13"/>
                      <a:pt x="7" y="16"/>
                      <a:pt x="6" y="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22" y="13"/>
                      <a:pt x="25" y="11"/>
                      <a:pt x="27" y="10"/>
                    </a:cubicBezTo>
                    <a:cubicBezTo>
                      <a:pt x="25" y="8"/>
                      <a:pt x="22" y="7"/>
                      <a:pt x="18" y="7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6" name="Freeform 11">
                <a:extLst>
                  <a:ext uri="{FF2B5EF4-FFF2-40B4-BE49-F238E27FC236}">
                    <a16:creationId xmlns:a16="http://schemas.microsoft.com/office/drawing/2014/main" id="{DFDF834D-D405-4CEB-A9E8-62D72E33A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73" y="1168"/>
                <a:ext cx="138" cy="259"/>
              </a:xfrm>
              <a:custGeom>
                <a:avLst/>
                <a:gdLst>
                  <a:gd name="T0" fmla="*/ 17 w 33"/>
                  <a:gd name="T1" fmla="*/ 42 h 62"/>
                  <a:gd name="T2" fmla="*/ 9 w 33"/>
                  <a:gd name="T3" fmla="*/ 41 h 62"/>
                  <a:gd name="T4" fmla="*/ 9 w 33"/>
                  <a:gd name="T5" fmla="*/ 59 h 62"/>
                  <a:gd name="T6" fmla="*/ 8 w 33"/>
                  <a:gd name="T7" fmla="*/ 61 h 62"/>
                  <a:gd name="T8" fmla="*/ 5 w 33"/>
                  <a:gd name="T9" fmla="*/ 62 h 62"/>
                  <a:gd name="T10" fmla="*/ 2 w 33"/>
                  <a:gd name="T11" fmla="*/ 61 h 62"/>
                  <a:gd name="T12" fmla="*/ 1 w 33"/>
                  <a:gd name="T13" fmla="*/ 59 h 62"/>
                  <a:gd name="T14" fmla="*/ 2 w 33"/>
                  <a:gd name="T15" fmla="*/ 44 h 62"/>
                  <a:gd name="T16" fmla="*/ 2 w 33"/>
                  <a:gd name="T17" fmla="*/ 29 h 62"/>
                  <a:gd name="T18" fmla="*/ 1 w 33"/>
                  <a:gd name="T19" fmla="*/ 14 h 62"/>
                  <a:gd name="T20" fmla="*/ 0 w 33"/>
                  <a:gd name="T21" fmla="*/ 7 h 62"/>
                  <a:gd name="T22" fmla="*/ 1 w 33"/>
                  <a:gd name="T23" fmla="*/ 2 h 62"/>
                  <a:gd name="T24" fmla="*/ 5 w 33"/>
                  <a:gd name="T25" fmla="*/ 0 h 62"/>
                  <a:gd name="T26" fmla="*/ 7 w 33"/>
                  <a:gd name="T27" fmla="*/ 1 h 62"/>
                  <a:gd name="T28" fmla="*/ 8 w 33"/>
                  <a:gd name="T29" fmla="*/ 4 h 62"/>
                  <a:gd name="T30" fmla="*/ 8 w 33"/>
                  <a:gd name="T31" fmla="*/ 5 h 62"/>
                  <a:gd name="T32" fmla="*/ 8 w 33"/>
                  <a:gd name="T33" fmla="*/ 7 h 62"/>
                  <a:gd name="T34" fmla="*/ 14 w 33"/>
                  <a:gd name="T35" fmla="*/ 4 h 62"/>
                  <a:gd name="T36" fmla="*/ 20 w 33"/>
                  <a:gd name="T37" fmla="*/ 3 h 62"/>
                  <a:gd name="T38" fmla="*/ 31 w 33"/>
                  <a:gd name="T39" fmla="*/ 9 h 62"/>
                  <a:gd name="T40" fmla="*/ 33 w 33"/>
                  <a:gd name="T41" fmla="*/ 24 h 62"/>
                  <a:gd name="T42" fmla="*/ 29 w 33"/>
                  <a:gd name="T43" fmla="*/ 37 h 62"/>
                  <a:gd name="T44" fmla="*/ 17 w 33"/>
                  <a:gd name="T45" fmla="*/ 42 h 62"/>
                  <a:gd name="T46" fmla="*/ 20 w 33"/>
                  <a:gd name="T47" fmla="*/ 10 h 62"/>
                  <a:gd name="T48" fmla="*/ 13 w 33"/>
                  <a:gd name="T49" fmla="*/ 12 h 62"/>
                  <a:gd name="T50" fmla="*/ 8 w 33"/>
                  <a:gd name="T51" fmla="*/ 16 h 62"/>
                  <a:gd name="T52" fmla="*/ 9 w 33"/>
                  <a:gd name="T53" fmla="*/ 33 h 62"/>
                  <a:gd name="T54" fmla="*/ 17 w 33"/>
                  <a:gd name="T55" fmla="*/ 35 h 62"/>
                  <a:gd name="T56" fmla="*/ 24 w 33"/>
                  <a:gd name="T57" fmla="*/ 31 h 62"/>
                  <a:gd name="T58" fmla="*/ 26 w 33"/>
                  <a:gd name="T59" fmla="*/ 24 h 62"/>
                  <a:gd name="T60" fmla="*/ 25 w 33"/>
                  <a:gd name="T61" fmla="*/ 13 h 62"/>
                  <a:gd name="T62" fmla="*/ 20 w 33"/>
                  <a:gd name="T63" fmla="*/ 1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62">
                    <a:moveTo>
                      <a:pt x="17" y="42"/>
                    </a:moveTo>
                    <a:cubicBezTo>
                      <a:pt x="14" y="42"/>
                      <a:pt x="12" y="42"/>
                      <a:pt x="9" y="41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8" y="61"/>
                      <a:pt x="8" y="61"/>
                    </a:cubicBezTo>
                    <a:cubicBezTo>
                      <a:pt x="7" y="62"/>
                      <a:pt x="6" y="62"/>
                      <a:pt x="5" y="62"/>
                    </a:cubicBezTo>
                    <a:cubicBezTo>
                      <a:pt x="4" y="62"/>
                      <a:pt x="3" y="62"/>
                      <a:pt x="2" y="61"/>
                    </a:cubicBezTo>
                    <a:cubicBezTo>
                      <a:pt x="2" y="61"/>
                      <a:pt x="1" y="60"/>
                      <a:pt x="1" y="59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4"/>
                      <a:pt x="1" y="19"/>
                      <a:pt x="1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10" y="6"/>
                      <a:pt x="12" y="5"/>
                      <a:pt x="14" y="4"/>
                    </a:cubicBezTo>
                    <a:cubicBezTo>
                      <a:pt x="16" y="3"/>
                      <a:pt x="18" y="3"/>
                      <a:pt x="20" y="3"/>
                    </a:cubicBezTo>
                    <a:cubicBezTo>
                      <a:pt x="25" y="3"/>
                      <a:pt x="28" y="5"/>
                      <a:pt x="31" y="9"/>
                    </a:cubicBezTo>
                    <a:cubicBezTo>
                      <a:pt x="33" y="13"/>
                      <a:pt x="33" y="18"/>
                      <a:pt x="33" y="24"/>
                    </a:cubicBezTo>
                    <a:cubicBezTo>
                      <a:pt x="33" y="29"/>
                      <a:pt x="32" y="33"/>
                      <a:pt x="29" y="37"/>
                    </a:cubicBezTo>
                    <a:cubicBezTo>
                      <a:pt x="26" y="40"/>
                      <a:pt x="22" y="42"/>
                      <a:pt x="17" y="42"/>
                    </a:cubicBezTo>
                    <a:close/>
                    <a:moveTo>
                      <a:pt x="20" y="10"/>
                    </a:moveTo>
                    <a:cubicBezTo>
                      <a:pt x="17" y="10"/>
                      <a:pt x="15" y="11"/>
                      <a:pt x="13" y="12"/>
                    </a:cubicBezTo>
                    <a:cubicBezTo>
                      <a:pt x="12" y="12"/>
                      <a:pt x="10" y="14"/>
                      <a:pt x="8" y="16"/>
                    </a:cubicBezTo>
                    <a:cubicBezTo>
                      <a:pt x="9" y="21"/>
                      <a:pt x="9" y="27"/>
                      <a:pt x="9" y="33"/>
                    </a:cubicBezTo>
                    <a:cubicBezTo>
                      <a:pt x="12" y="34"/>
                      <a:pt x="14" y="35"/>
                      <a:pt x="17" y="35"/>
                    </a:cubicBezTo>
                    <a:cubicBezTo>
                      <a:pt x="20" y="35"/>
                      <a:pt x="22" y="34"/>
                      <a:pt x="24" y="31"/>
                    </a:cubicBezTo>
                    <a:cubicBezTo>
                      <a:pt x="25" y="29"/>
                      <a:pt x="26" y="27"/>
                      <a:pt x="26" y="24"/>
                    </a:cubicBezTo>
                    <a:cubicBezTo>
                      <a:pt x="26" y="19"/>
                      <a:pt x="26" y="16"/>
                      <a:pt x="25" y="13"/>
                    </a:cubicBezTo>
                    <a:cubicBezTo>
                      <a:pt x="23" y="11"/>
                      <a:pt x="22" y="10"/>
                      <a:pt x="20" y="1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7" name="Freeform 12">
                <a:extLst>
                  <a:ext uri="{FF2B5EF4-FFF2-40B4-BE49-F238E27FC236}">
                    <a16:creationId xmlns:a16="http://schemas.microsoft.com/office/drawing/2014/main" id="{8961E748-FCBF-409A-B8EA-5D560269F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581"/>
                <a:ext cx="1737" cy="1668"/>
              </a:xfrm>
              <a:custGeom>
                <a:avLst/>
                <a:gdLst>
                  <a:gd name="T0" fmla="*/ 47 w 415"/>
                  <a:gd name="T1" fmla="*/ 105 h 399"/>
                  <a:gd name="T2" fmla="*/ 44 w 415"/>
                  <a:gd name="T3" fmla="*/ 157 h 399"/>
                  <a:gd name="T4" fmla="*/ 7 w 415"/>
                  <a:gd name="T5" fmla="*/ 207 h 399"/>
                  <a:gd name="T6" fmla="*/ 22 w 415"/>
                  <a:gd name="T7" fmla="*/ 275 h 399"/>
                  <a:gd name="T8" fmla="*/ 9 w 415"/>
                  <a:gd name="T9" fmla="*/ 338 h 399"/>
                  <a:gd name="T10" fmla="*/ 32 w 415"/>
                  <a:gd name="T11" fmla="*/ 397 h 399"/>
                  <a:gd name="T12" fmla="*/ 259 w 415"/>
                  <a:gd name="T13" fmla="*/ 397 h 399"/>
                  <a:gd name="T14" fmla="*/ 369 w 415"/>
                  <a:gd name="T15" fmla="*/ 397 h 399"/>
                  <a:gd name="T16" fmla="*/ 388 w 415"/>
                  <a:gd name="T17" fmla="*/ 397 h 399"/>
                  <a:gd name="T18" fmla="*/ 408 w 415"/>
                  <a:gd name="T19" fmla="*/ 358 h 399"/>
                  <a:gd name="T20" fmla="*/ 389 w 415"/>
                  <a:gd name="T21" fmla="*/ 274 h 399"/>
                  <a:gd name="T22" fmla="*/ 407 w 415"/>
                  <a:gd name="T23" fmla="*/ 204 h 399"/>
                  <a:gd name="T24" fmla="*/ 376 w 415"/>
                  <a:gd name="T25" fmla="*/ 144 h 399"/>
                  <a:gd name="T26" fmla="*/ 371 w 415"/>
                  <a:gd name="T27" fmla="*/ 93 h 399"/>
                  <a:gd name="T28" fmla="*/ 357 w 415"/>
                  <a:gd name="T29" fmla="*/ 66 h 399"/>
                  <a:gd name="T30" fmla="*/ 328 w 415"/>
                  <a:gd name="T31" fmla="*/ 43 h 399"/>
                  <a:gd name="T32" fmla="*/ 294 w 415"/>
                  <a:gd name="T33" fmla="*/ 35 h 399"/>
                  <a:gd name="T34" fmla="*/ 269 w 415"/>
                  <a:gd name="T35" fmla="*/ 17 h 399"/>
                  <a:gd name="T36" fmla="*/ 230 w 415"/>
                  <a:gd name="T37" fmla="*/ 1 h 399"/>
                  <a:gd name="T38" fmla="*/ 192 w 415"/>
                  <a:gd name="T39" fmla="*/ 6 h 399"/>
                  <a:gd name="T40" fmla="*/ 160 w 415"/>
                  <a:gd name="T41" fmla="*/ 23 h 399"/>
                  <a:gd name="T42" fmla="*/ 148 w 415"/>
                  <a:gd name="T43" fmla="*/ 41 h 399"/>
                  <a:gd name="T44" fmla="*/ 119 w 415"/>
                  <a:gd name="T45" fmla="*/ 36 h 399"/>
                  <a:gd name="T46" fmla="*/ 87 w 415"/>
                  <a:gd name="T47" fmla="*/ 54 h 399"/>
                  <a:gd name="T48" fmla="*/ 47 w 415"/>
                  <a:gd name="T49" fmla="*/ 10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5" h="399">
                    <a:moveTo>
                      <a:pt x="47" y="105"/>
                    </a:moveTo>
                    <a:cubicBezTo>
                      <a:pt x="39" y="123"/>
                      <a:pt x="39" y="139"/>
                      <a:pt x="44" y="157"/>
                    </a:cubicBezTo>
                    <a:cubicBezTo>
                      <a:pt x="19" y="151"/>
                      <a:pt x="11" y="191"/>
                      <a:pt x="7" y="207"/>
                    </a:cubicBezTo>
                    <a:cubicBezTo>
                      <a:pt x="0" y="234"/>
                      <a:pt x="6" y="253"/>
                      <a:pt x="22" y="275"/>
                    </a:cubicBezTo>
                    <a:cubicBezTo>
                      <a:pt x="6" y="294"/>
                      <a:pt x="4" y="315"/>
                      <a:pt x="9" y="338"/>
                    </a:cubicBezTo>
                    <a:cubicBezTo>
                      <a:pt x="12" y="353"/>
                      <a:pt x="20" y="388"/>
                      <a:pt x="32" y="397"/>
                    </a:cubicBezTo>
                    <a:cubicBezTo>
                      <a:pt x="108" y="397"/>
                      <a:pt x="183" y="397"/>
                      <a:pt x="259" y="397"/>
                    </a:cubicBezTo>
                    <a:cubicBezTo>
                      <a:pt x="296" y="397"/>
                      <a:pt x="332" y="397"/>
                      <a:pt x="369" y="397"/>
                    </a:cubicBezTo>
                    <a:cubicBezTo>
                      <a:pt x="374" y="397"/>
                      <a:pt x="384" y="399"/>
                      <a:pt x="388" y="397"/>
                    </a:cubicBezTo>
                    <a:cubicBezTo>
                      <a:pt x="399" y="392"/>
                      <a:pt x="405" y="369"/>
                      <a:pt x="408" y="358"/>
                    </a:cubicBezTo>
                    <a:cubicBezTo>
                      <a:pt x="415" y="329"/>
                      <a:pt x="411" y="296"/>
                      <a:pt x="389" y="274"/>
                    </a:cubicBezTo>
                    <a:cubicBezTo>
                      <a:pt x="405" y="250"/>
                      <a:pt x="410" y="232"/>
                      <a:pt x="407" y="204"/>
                    </a:cubicBezTo>
                    <a:cubicBezTo>
                      <a:pt x="404" y="180"/>
                      <a:pt x="402" y="152"/>
                      <a:pt x="376" y="144"/>
                    </a:cubicBezTo>
                    <a:cubicBezTo>
                      <a:pt x="380" y="145"/>
                      <a:pt x="372" y="96"/>
                      <a:pt x="371" y="93"/>
                    </a:cubicBezTo>
                    <a:cubicBezTo>
                      <a:pt x="368" y="84"/>
                      <a:pt x="358" y="75"/>
                      <a:pt x="357" y="66"/>
                    </a:cubicBezTo>
                    <a:cubicBezTo>
                      <a:pt x="346" y="59"/>
                      <a:pt x="339" y="48"/>
                      <a:pt x="328" y="43"/>
                    </a:cubicBezTo>
                    <a:cubicBezTo>
                      <a:pt x="316" y="37"/>
                      <a:pt x="306" y="37"/>
                      <a:pt x="294" y="35"/>
                    </a:cubicBezTo>
                    <a:cubicBezTo>
                      <a:pt x="283" y="32"/>
                      <a:pt x="279" y="24"/>
                      <a:pt x="269" y="17"/>
                    </a:cubicBezTo>
                    <a:cubicBezTo>
                      <a:pt x="256" y="8"/>
                      <a:pt x="245" y="3"/>
                      <a:pt x="230" y="1"/>
                    </a:cubicBezTo>
                    <a:cubicBezTo>
                      <a:pt x="215" y="0"/>
                      <a:pt x="207" y="2"/>
                      <a:pt x="192" y="6"/>
                    </a:cubicBezTo>
                    <a:cubicBezTo>
                      <a:pt x="181" y="10"/>
                      <a:pt x="171" y="20"/>
                      <a:pt x="160" y="23"/>
                    </a:cubicBezTo>
                    <a:cubicBezTo>
                      <a:pt x="156" y="29"/>
                      <a:pt x="149" y="34"/>
                      <a:pt x="148" y="41"/>
                    </a:cubicBezTo>
                    <a:cubicBezTo>
                      <a:pt x="149" y="35"/>
                      <a:pt x="122" y="35"/>
                      <a:pt x="119" y="36"/>
                    </a:cubicBezTo>
                    <a:cubicBezTo>
                      <a:pt x="106" y="38"/>
                      <a:pt x="97" y="45"/>
                      <a:pt x="87" y="54"/>
                    </a:cubicBezTo>
                    <a:cubicBezTo>
                      <a:pt x="69" y="69"/>
                      <a:pt x="57" y="82"/>
                      <a:pt x="47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8" name="Freeform 13">
                <a:extLst>
                  <a:ext uri="{FF2B5EF4-FFF2-40B4-BE49-F238E27FC236}">
                    <a16:creationId xmlns:a16="http://schemas.microsoft.com/office/drawing/2014/main" id="{335300D0-5E24-4046-8715-4ADCA76A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1540"/>
                <a:ext cx="134" cy="92"/>
              </a:xfrm>
              <a:custGeom>
                <a:avLst/>
                <a:gdLst>
                  <a:gd name="T0" fmla="*/ 2 w 32"/>
                  <a:gd name="T1" fmla="*/ 20 h 22"/>
                  <a:gd name="T2" fmla="*/ 15 w 32"/>
                  <a:gd name="T3" fmla="*/ 0 h 22"/>
                  <a:gd name="T4" fmla="*/ 18 w 32"/>
                  <a:gd name="T5" fmla="*/ 10 h 22"/>
                  <a:gd name="T6" fmla="*/ 30 w 32"/>
                  <a:gd name="T7" fmla="*/ 4 h 22"/>
                  <a:gd name="T8" fmla="*/ 26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2" y="20"/>
                    </a:moveTo>
                    <a:cubicBezTo>
                      <a:pt x="0" y="16"/>
                      <a:pt x="10" y="4"/>
                      <a:pt x="15" y="0"/>
                    </a:cubicBezTo>
                    <a:cubicBezTo>
                      <a:pt x="17" y="3"/>
                      <a:pt x="18" y="7"/>
                      <a:pt x="18" y="10"/>
                    </a:cubicBezTo>
                    <a:cubicBezTo>
                      <a:pt x="22" y="8"/>
                      <a:pt x="26" y="5"/>
                      <a:pt x="30" y="4"/>
                    </a:cubicBezTo>
                    <a:cubicBezTo>
                      <a:pt x="32" y="9"/>
                      <a:pt x="29" y="18"/>
                      <a:pt x="26" y="2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09" name="Freeform 14">
                <a:extLst>
                  <a:ext uri="{FF2B5EF4-FFF2-40B4-BE49-F238E27FC236}">
                    <a16:creationId xmlns:a16="http://schemas.microsoft.com/office/drawing/2014/main" id="{0B6A6718-FBAF-4DAD-B10B-71376902C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1531"/>
                <a:ext cx="151" cy="109"/>
              </a:xfrm>
              <a:custGeom>
                <a:avLst/>
                <a:gdLst>
                  <a:gd name="T0" fmla="*/ 16 w 36"/>
                  <a:gd name="T1" fmla="*/ 1 h 26"/>
                  <a:gd name="T2" fmla="*/ 3 w 36"/>
                  <a:gd name="T3" fmla="*/ 23 h 26"/>
                  <a:gd name="T4" fmla="*/ 5 w 36"/>
                  <a:gd name="T5" fmla="*/ 24 h 26"/>
                  <a:gd name="T6" fmla="*/ 6 w 36"/>
                  <a:gd name="T7" fmla="*/ 22 h 26"/>
                  <a:gd name="T8" fmla="*/ 6 w 36"/>
                  <a:gd name="T9" fmla="*/ 22 h 26"/>
                  <a:gd name="T10" fmla="*/ 6 w 36"/>
                  <a:gd name="T11" fmla="*/ 21 h 26"/>
                  <a:gd name="T12" fmla="*/ 17 w 36"/>
                  <a:gd name="T13" fmla="*/ 5 h 26"/>
                  <a:gd name="T14" fmla="*/ 18 w 36"/>
                  <a:gd name="T15" fmla="*/ 11 h 26"/>
                  <a:gd name="T16" fmla="*/ 19 w 36"/>
                  <a:gd name="T17" fmla="*/ 13 h 26"/>
                  <a:gd name="T18" fmla="*/ 20 w 36"/>
                  <a:gd name="T19" fmla="*/ 14 h 26"/>
                  <a:gd name="T20" fmla="*/ 21 w 36"/>
                  <a:gd name="T21" fmla="*/ 14 h 26"/>
                  <a:gd name="T22" fmla="*/ 25 w 36"/>
                  <a:gd name="T23" fmla="*/ 11 h 26"/>
                  <a:gd name="T24" fmla="*/ 31 w 36"/>
                  <a:gd name="T25" fmla="*/ 8 h 26"/>
                  <a:gd name="T26" fmla="*/ 31 w 36"/>
                  <a:gd name="T27" fmla="*/ 10 h 26"/>
                  <a:gd name="T28" fmla="*/ 27 w 36"/>
                  <a:gd name="T29" fmla="*/ 23 h 26"/>
                  <a:gd name="T30" fmla="*/ 26 w 36"/>
                  <a:gd name="T31" fmla="*/ 24 h 26"/>
                  <a:gd name="T32" fmla="*/ 27 w 36"/>
                  <a:gd name="T33" fmla="*/ 26 h 26"/>
                  <a:gd name="T34" fmla="*/ 29 w 36"/>
                  <a:gd name="T35" fmla="*/ 25 h 26"/>
                  <a:gd name="T36" fmla="*/ 33 w 36"/>
                  <a:gd name="T37" fmla="*/ 5 h 26"/>
                  <a:gd name="T38" fmla="*/ 31 w 36"/>
                  <a:gd name="T39" fmla="*/ 4 h 26"/>
                  <a:gd name="T40" fmla="*/ 23 w 36"/>
                  <a:gd name="T41" fmla="*/ 9 h 26"/>
                  <a:gd name="T42" fmla="*/ 21 w 36"/>
                  <a:gd name="T43" fmla="*/ 9 h 26"/>
                  <a:gd name="T44" fmla="*/ 18 w 36"/>
                  <a:gd name="T45" fmla="*/ 1 h 26"/>
                  <a:gd name="T46" fmla="*/ 16 w 36"/>
                  <a:gd name="T4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26">
                    <a:moveTo>
                      <a:pt x="16" y="1"/>
                    </a:moveTo>
                    <a:cubicBezTo>
                      <a:pt x="12" y="4"/>
                      <a:pt x="0" y="17"/>
                      <a:pt x="3" y="23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6" y="18"/>
                      <a:pt x="12" y="10"/>
                      <a:pt x="17" y="5"/>
                    </a:cubicBezTo>
                    <a:cubicBezTo>
                      <a:pt x="17" y="7"/>
                      <a:pt x="18" y="9"/>
                      <a:pt x="18" y="1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4"/>
                      <a:pt x="20" y="14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0"/>
                      <a:pt x="29" y="9"/>
                      <a:pt x="31" y="8"/>
                    </a:cubicBezTo>
                    <a:cubicBezTo>
                      <a:pt x="31" y="9"/>
                      <a:pt x="31" y="9"/>
                      <a:pt x="31" y="10"/>
                    </a:cubicBezTo>
                    <a:cubicBezTo>
                      <a:pt x="31" y="14"/>
                      <a:pt x="29" y="20"/>
                      <a:pt x="27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6"/>
                      <a:pt x="27" y="26"/>
                    </a:cubicBezTo>
                    <a:cubicBezTo>
                      <a:pt x="28" y="26"/>
                      <a:pt x="29" y="26"/>
                      <a:pt x="29" y="25"/>
                    </a:cubicBezTo>
                    <a:cubicBezTo>
                      <a:pt x="33" y="20"/>
                      <a:pt x="36" y="11"/>
                      <a:pt x="33" y="5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28" y="5"/>
                      <a:pt x="25" y="7"/>
                      <a:pt x="23" y="9"/>
                    </a:cubicBezTo>
                    <a:cubicBezTo>
                      <a:pt x="23" y="9"/>
                      <a:pt x="22" y="9"/>
                      <a:pt x="21" y="9"/>
                    </a:cubicBezTo>
                    <a:cubicBezTo>
                      <a:pt x="21" y="7"/>
                      <a:pt x="20" y="4"/>
                      <a:pt x="18" y="1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0" name="Freeform 15">
                <a:extLst>
                  <a:ext uri="{FF2B5EF4-FFF2-40B4-BE49-F238E27FC236}">
                    <a16:creationId xmlns:a16="http://schemas.microsoft.com/office/drawing/2014/main" id="{80CA6D5F-F98B-420A-8469-9A84FD9B8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27"/>
                <a:ext cx="88" cy="100"/>
              </a:xfrm>
              <a:custGeom>
                <a:avLst/>
                <a:gdLst>
                  <a:gd name="T0" fmla="*/ 4 w 21"/>
                  <a:gd name="T1" fmla="*/ 24 h 24"/>
                  <a:gd name="T2" fmla="*/ 0 w 21"/>
                  <a:gd name="T3" fmla="*/ 8 h 24"/>
                  <a:gd name="T4" fmla="*/ 10 w 21"/>
                  <a:gd name="T5" fmla="*/ 11 h 24"/>
                  <a:gd name="T6" fmla="*/ 10 w 21"/>
                  <a:gd name="T7" fmla="*/ 0 h 24"/>
                  <a:gd name="T8" fmla="*/ 21 w 21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4" y="24"/>
                    </a:moveTo>
                    <a:cubicBezTo>
                      <a:pt x="3" y="18"/>
                      <a:pt x="0" y="14"/>
                      <a:pt x="0" y="8"/>
                    </a:cubicBezTo>
                    <a:cubicBezTo>
                      <a:pt x="3" y="10"/>
                      <a:pt x="6" y="10"/>
                      <a:pt x="10" y="11"/>
                    </a:cubicBezTo>
                    <a:cubicBezTo>
                      <a:pt x="9" y="7"/>
                      <a:pt x="10" y="4"/>
                      <a:pt x="10" y="0"/>
                    </a:cubicBezTo>
                    <a:cubicBezTo>
                      <a:pt x="15" y="2"/>
                      <a:pt x="18" y="10"/>
                      <a:pt x="21" y="14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1" name="Freeform 16">
                <a:extLst>
                  <a:ext uri="{FF2B5EF4-FFF2-40B4-BE49-F238E27FC236}">
                    <a16:creationId xmlns:a16="http://schemas.microsoft.com/office/drawing/2014/main" id="{1C453833-6B96-4E45-842D-1596FC83D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519"/>
                <a:ext cx="105" cy="117"/>
              </a:xfrm>
              <a:custGeom>
                <a:avLst/>
                <a:gdLst>
                  <a:gd name="T0" fmla="*/ 11 w 25"/>
                  <a:gd name="T1" fmla="*/ 1 h 28"/>
                  <a:gd name="T2" fmla="*/ 10 w 25"/>
                  <a:gd name="T3" fmla="*/ 2 h 28"/>
                  <a:gd name="T4" fmla="*/ 10 w 25"/>
                  <a:gd name="T5" fmla="*/ 7 h 28"/>
                  <a:gd name="T6" fmla="*/ 10 w 25"/>
                  <a:gd name="T7" fmla="*/ 11 h 28"/>
                  <a:gd name="T8" fmla="*/ 10 w 25"/>
                  <a:gd name="T9" fmla="*/ 11 h 28"/>
                  <a:gd name="T10" fmla="*/ 3 w 25"/>
                  <a:gd name="T11" fmla="*/ 8 h 28"/>
                  <a:gd name="T12" fmla="*/ 1 w 25"/>
                  <a:gd name="T13" fmla="*/ 8 h 28"/>
                  <a:gd name="T14" fmla="*/ 0 w 25"/>
                  <a:gd name="T15" fmla="*/ 10 h 28"/>
                  <a:gd name="T16" fmla="*/ 3 w 25"/>
                  <a:gd name="T17" fmla="*/ 22 h 28"/>
                  <a:gd name="T18" fmla="*/ 5 w 25"/>
                  <a:gd name="T19" fmla="*/ 27 h 28"/>
                  <a:gd name="T20" fmla="*/ 7 w 25"/>
                  <a:gd name="T21" fmla="*/ 28 h 28"/>
                  <a:gd name="T22" fmla="*/ 8 w 25"/>
                  <a:gd name="T23" fmla="*/ 26 h 28"/>
                  <a:gd name="T24" fmla="*/ 8 w 25"/>
                  <a:gd name="T25" fmla="*/ 25 h 28"/>
                  <a:gd name="T26" fmla="*/ 6 w 25"/>
                  <a:gd name="T27" fmla="*/ 21 h 28"/>
                  <a:gd name="T28" fmla="*/ 4 w 25"/>
                  <a:gd name="T29" fmla="*/ 13 h 28"/>
                  <a:gd name="T30" fmla="*/ 9 w 25"/>
                  <a:gd name="T31" fmla="*/ 14 h 28"/>
                  <a:gd name="T32" fmla="*/ 11 w 25"/>
                  <a:gd name="T33" fmla="*/ 14 h 28"/>
                  <a:gd name="T34" fmla="*/ 13 w 25"/>
                  <a:gd name="T35" fmla="*/ 14 h 28"/>
                  <a:gd name="T36" fmla="*/ 13 w 25"/>
                  <a:gd name="T37" fmla="*/ 13 h 28"/>
                  <a:gd name="T38" fmla="*/ 14 w 25"/>
                  <a:gd name="T39" fmla="*/ 5 h 28"/>
                  <a:gd name="T40" fmla="*/ 19 w 25"/>
                  <a:gd name="T41" fmla="*/ 13 h 28"/>
                  <a:gd name="T42" fmla="*/ 21 w 25"/>
                  <a:gd name="T43" fmla="*/ 17 h 28"/>
                  <a:gd name="T44" fmla="*/ 23 w 25"/>
                  <a:gd name="T45" fmla="*/ 18 h 28"/>
                  <a:gd name="T46" fmla="*/ 24 w 25"/>
                  <a:gd name="T47" fmla="*/ 15 h 28"/>
                  <a:gd name="T48" fmla="*/ 22 w 25"/>
                  <a:gd name="T49" fmla="*/ 11 h 28"/>
                  <a:gd name="T50" fmla="*/ 12 w 25"/>
                  <a:gd name="T51" fmla="*/ 1 h 28"/>
                  <a:gd name="T52" fmla="*/ 11 w 25"/>
                  <a:gd name="T5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8">
                    <a:moveTo>
                      <a:pt x="11" y="1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9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0"/>
                      <a:pt x="5" y="10"/>
                      <a:pt x="3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5"/>
                      <a:pt x="1" y="18"/>
                      <a:pt x="3" y="22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6" y="28"/>
                      <a:pt x="7" y="28"/>
                    </a:cubicBezTo>
                    <a:cubicBezTo>
                      <a:pt x="8" y="27"/>
                      <a:pt x="8" y="27"/>
                      <a:pt x="8" y="26"/>
                    </a:cubicBezTo>
                    <a:cubicBezTo>
                      <a:pt x="8" y="26"/>
                      <a:pt x="8" y="26"/>
                      <a:pt x="8" y="2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6" y="13"/>
                      <a:pt x="7" y="14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4"/>
                      <a:pt x="13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13"/>
                      <a:pt x="13" y="6"/>
                      <a:pt x="14" y="5"/>
                    </a:cubicBezTo>
                    <a:cubicBezTo>
                      <a:pt x="15" y="7"/>
                      <a:pt x="17" y="10"/>
                      <a:pt x="19" y="1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8"/>
                      <a:pt x="23" y="18"/>
                      <a:pt x="23" y="18"/>
                    </a:cubicBezTo>
                    <a:cubicBezTo>
                      <a:pt x="24" y="17"/>
                      <a:pt x="25" y="16"/>
                      <a:pt x="24" y="15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7"/>
                      <a:pt x="17" y="2"/>
                      <a:pt x="12" y="1"/>
                    </a:cubicBezTo>
                    <a:cubicBezTo>
                      <a:pt x="12" y="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2" name="Freeform 17">
                <a:extLst>
                  <a:ext uri="{FF2B5EF4-FFF2-40B4-BE49-F238E27FC236}">
                    <a16:creationId xmlns:a16="http://schemas.microsoft.com/office/drawing/2014/main" id="{E4330062-72E6-4254-BD7E-E2C530D41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" y="1598"/>
                <a:ext cx="217" cy="623"/>
              </a:xfrm>
              <a:custGeom>
                <a:avLst/>
                <a:gdLst>
                  <a:gd name="T0" fmla="*/ 52 w 52"/>
                  <a:gd name="T1" fmla="*/ 95 h 149"/>
                  <a:gd name="T2" fmla="*/ 33 w 52"/>
                  <a:gd name="T3" fmla="*/ 42 h 149"/>
                  <a:gd name="T4" fmla="*/ 37 w 52"/>
                  <a:gd name="T5" fmla="*/ 17 h 149"/>
                  <a:gd name="T6" fmla="*/ 31 w 52"/>
                  <a:gd name="T7" fmla="*/ 3 h 149"/>
                  <a:gd name="T8" fmla="*/ 12 w 52"/>
                  <a:gd name="T9" fmla="*/ 8 h 149"/>
                  <a:gd name="T10" fmla="*/ 6 w 52"/>
                  <a:gd name="T11" fmla="*/ 33 h 149"/>
                  <a:gd name="T12" fmla="*/ 7 w 52"/>
                  <a:gd name="T13" fmla="*/ 93 h 149"/>
                  <a:gd name="T14" fmla="*/ 48 w 52"/>
                  <a:gd name="T1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49">
                    <a:moveTo>
                      <a:pt x="52" y="95"/>
                    </a:moveTo>
                    <a:cubicBezTo>
                      <a:pt x="35" y="95"/>
                      <a:pt x="32" y="54"/>
                      <a:pt x="33" y="42"/>
                    </a:cubicBezTo>
                    <a:cubicBezTo>
                      <a:pt x="33" y="34"/>
                      <a:pt x="35" y="25"/>
                      <a:pt x="37" y="17"/>
                    </a:cubicBezTo>
                    <a:cubicBezTo>
                      <a:pt x="40" y="7"/>
                      <a:pt x="42" y="6"/>
                      <a:pt x="31" y="3"/>
                    </a:cubicBezTo>
                    <a:cubicBezTo>
                      <a:pt x="23" y="1"/>
                      <a:pt x="17" y="0"/>
                      <a:pt x="12" y="8"/>
                    </a:cubicBezTo>
                    <a:cubicBezTo>
                      <a:pt x="8" y="14"/>
                      <a:pt x="7" y="26"/>
                      <a:pt x="6" y="33"/>
                    </a:cubicBezTo>
                    <a:cubicBezTo>
                      <a:pt x="2" y="52"/>
                      <a:pt x="0" y="75"/>
                      <a:pt x="7" y="93"/>
                    </a:cubicBezTo>
                    <a:cubicBezTo>
                      <a:pt x="16" y="116"/>
                      <a:pt x="31" y="132"/>
                      <a:pt x="48" y="149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3" name="Freeform 18">
                <a:extLst>
                  <a:ext uri="{FF2B5EF4-FFF2-40B4-BE49-F238E27FC236}">
                    <a16:creationId xmlns:a16="http://schemas.microsoft.com/office/drawing/2014/main" id="{AC9C3F72-B3EA-4F26-9E27-DBE137C31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1590"/>
                <a:ext cx="231" cy="639"/>
              </a:xfrm>
              <a:custGeom>
                <a:avLst/>
                <a:gdLst>
                  <a:gd name="T0" fmla="*/ 12 w 55"/>
                  <a:gd name="T1" fmla="*/ 9 h 153"/>
                  <a:gd name="T2" fmla="*/ 6 w 55"/>
                  <a:gd name="T3" fmla="*/ 29 h 153"/>
                  <a:gd name="T4" fmla="*/ 5 w 55"/>
                  <a:gd name="T5" fmla="*/ 35 h 153"/>
                  <a:gd name="T6" fmla="*/ 7 w 55"/>
                  <a:gd name="T7" fmla="*/ 96 h 153"/>
                  <a:gd name="T8" fmla="*/ 48 w 55"/>
                  <a:gd name="T9" fmla="*/ 152 h 153"/>
                  <a:gd name="T10" fmla="*/ 50 w 55"/>
                  <a:gd name="T11" fmla="*/ 152 h 153"/>
                  <a:gd name="T12" fmla="*/ 50 w 55"/>
                  <a:gd name="T13" fmla="*/ 150 h 153"/>
                  <a:gd name="T14" fmla="*/ 10 w 55"/>
                  <a:gd name="T15" fmla="*/ 94 h 153"/>
                  <a:gd name="T16" fmla="*/ 9 w 55"/>
                  <a:gd name="T17" fmla="*/ 36 h 153"/>
                  <a:gd name="T18" fmla="*/ 10 w 55"/>
                  <a:gd name="T19" fmla="*/ 30 h 153"/>
                  <a:gd name="T20" fmla="*/ 15 w 55"/>
                  <a:gd name="T21" fmla="*/ 11 h 153"/>
                  <a:gd name="T22" fmla="*/ 32 w 55"/>
                  <a:gd name="T23" fmla="*/ 7 h 153"/>
                  <a:gd name="T24" fmla="*/ 38 w 55"/>
                  <a:gd name="T25" fmla="*/ 10 h 153"/>
                  <a:gd name="T26" fmla="*/ 37 w 55"/>
                  <a:gd name="T27" fmla="*/ 15 h 153"/>
                  <a:gd name="T28" fmla="*/ 36 w 55"/>
                  <a:gd name="T29" fmla="*/ 19 h 153"/>
                  <a:gd name="T30" fmla="*/ 32 w 55"/>
                  <a:gd name="T31" fmla="*/ 44 h 153"/>
                  <a:gd name="T32" fmla="*/ 44 w 55"/>
                  <a:gd name="T33" fmla="*/ 94 h 153"/>
                  <a:gd name="T34" fmla="*/ 53 w 55"/>
                  <a:gd name="T35" fmla="*/ 99 h 153"/>
                  <a:gd name="T36" fmla="*/ 55 w 55"/>
                  <a:gd name="T37" fmla="*/ 97 h 153"/>
                  <a:gd name="T38" fmla="*/ 53 w 55"/>
                  <a:gd name="T39" fmla="*/ 95 h 153"/>
                  <a:gd name="T40" fmla="*/ 46 w 55"/>
                  <a:gd name="T41" fmla="*/ 92 h 153"/>
                  <a:gd name="T42" fmla="*/ 36 w 55"/>
                  <a:gd name="T43" fmla="*/ 45 h 153"/>
                  <a:gd name="T44" fmla="*/ 40 w 55"/>
                  <a:gd name="T45" fmla="*/ 20 h 153"/>
                  <a:gd name="T46" fmla="*/ 41 w 55"/>
                  <a:gd name="T47" fmla="*/ 16 h 153"/>
                  <a:gd name="T48" fmla="*/ 41 w 55"/>
                  <a:gd name="T49" fmla="*/ 8 h 153"/>
                  <a:gd name="T50" fmla="*/ 32 w 55"/>
                  <a:gd name="T51" fmla="*/ 4 h 153"/>
                  <a:gd name="T52" fmla="*/ 12 w 55"/>
                  <a:gd name="T5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153">
                    <a:moveTo>
                      <a:pt x="12" y="9"/>
                    </a:moveTo>
                    <a:cubicBezTo>
                      <a:pt x="9" y="14"/>
                      <a:pt x="7" y="22"/>
                      <a:pt x="6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0" y="60"/>
                      <a:pt x="1" y="80"/>
                      <a:pt x="7" y="96"/>
                    </a:cubicBezTo>
                    <a:cubicBezTo>
                      <a:pt x="15" y="119"/>
                      <a:pt x="31" y="136"/>
                      <a:pt x="48" y="152"/>
                    </a:cubicBezTo>
                    <a:cubicBezTo>
                      <a:pt x="48" y="153"/>
                      <a:pt x="50" y="153"/>
                      <a:pt x="50" y="152"/>
                    </a:cubicBezTo>
                    <a:cubicBezTo>
                      <a:pt x="51" y="151"/>
                      <a:pt x="51" y="150"/>
                      <a:pt x="50" y="150"/>
                    </a:cubicBezTo>
                    <a:cubicBezTo>
                      <a:pt x="34" y="134"/>
                      <a:pt x="18" y="117"/>
                      <a:pt x="10" y="94"/>
                    </a:cubicBezTo>
                    <a:cubicBezTo>
                      <a:pt x="4" y="80"/>
                      <a:pt x="4" y="60"/>
                      <a:pt x="9" y="36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23"/>
                      <a:pt x="12" y="15"/>
                      <a:pt x="15" y="11"/>
                    </a:cubicBezTo>
                    <a:cubicBezTo>
                      <a:pt x="19" y="4"/>
                      <a:pt x="23" y="5"/>
                      <a:pt x="32" y="7"/>
                    </a:cubicBezTo>
                    <a:cubicBezTo>
                      <a:pt x="35" y="8"/>
                      <a:pt x="38" y="9"/>
                      <a:pt x="38" y="10"/>
                    </a:cubicBezTo>
                    <a:cubicBezTo>
                      <a:pt x="39" y="10"/>
                      <a:pt x="38" y="12"/>
                      <a:pt x="37" y="15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4"/>
                      <a:pt x="33" y="34"/>
                      <a:pt x="32" y="44"/>
                    </a:cubicBezTo>
                    <a:cubicBezTo>
                      <a:pt x="32" y="52"/>
                      <a:pt x="33" y="83"/>
                      <a:pt x="44" y="94"/>
                    </a:cubicBezTo>
                    <a:cubicBezTo>
                      <a:pt x="46" y="97"/>
                      <a:pt x="50" y="99"/>
                      <a:pt x="53" y="99"/>
                    </a:cubicBezTo>
                    <a:cubicBezTo>
                      <a:pt x="54" y="99"/>
                      <a:pt x="55" y="98"/>
                      <a:pt x="55" y="97"/>
                    </a:cubicBezTo>
                    <a:cubicBezTo>
                      <a:pt x="55" y="96"/>
                      <a:pt x="54" y="95"/>
                      <a:pt x="53" y="95"/>
                    </a:cubicBezTo>
                    <a:cubicBezTo>
                      <a:pt x="51" y="95"/>
                      <a:pt x="48" y="94"/>
                      <a:pt x="46" y="92"/>
                    </a:cubicBezTo>
                    <a:cubicBezTo>
                      <a:pt x="37" y="82"/>
                      <a:pt x="35" y="54"/>
                      <a:pt x="36" y="45"/>
                    </a:cubicBezTo>
                    <a:cubicBezTo>
                      <a:pt x="36" y="37"/>
                      <a:pt x="37" y="28"/>
                      <a:pt x="40" y="2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2"/>
                      <a:pt x="42" y="10"/>
                      <a:pt x="41" y="8"/>
                    </a:cubicBezTo>
                    <a:cubicBezTo>
                      <a:pt x="40" y="6"/>
                      <a:pt x="38" y="5"/>
                      <a:pt x="32" y="4"/>
                    </a:cubicBezTo>
                    <a:cubicBezTo>
                      <a:pt x="24" y="2"/>
                      <a:pt x="17" y="0"/>
                      <a:pt x="12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4" name="Freeform 19">
                <a:extLst>
                  <a:ext uri="{FF2B5EF4-FFF2-40B4-BE49-F238E27FC236}">
                    <a16:creationId xmlns:a16="http://schemas.microsoft.com/office/drawing/2014/main" id="{A4DAD0D8-368D-47E7-88D6-A2D983F4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577"/>
                <a:ext cx="164" cy="598"/>
              </a:xfrm>
              <a:custGeom>
                <a:avLst/>
                <a:gdLst>
                  <a:gd name="T0" fmla="*/ 0 w 39"/>
                  <a:gd name="T1" fmla="*/ 96 h 143"/>
                  <a:gd name="T2" fmla="*/ 12 w 39"/>
                  <a:gd name="T3" fmla="*/ 49 h 143"/>
                  <a:gd name="T4" fmla="*/ 3 w 39"/>
                  <a:gd name="T5" fmla="*/ 9 h 143"/>
                  <a:gd name="T6" fmla="*/ 18 w 39"/>
                  <a:gd name="T7" fmla="*/ 2 h 143"/>
                  <a:gd name="T8" fmla="*/ 30 w 39"/>
                  <a:gd name="T9" fmla="*/ 22 h 143"/>
                  <a:gd name="T10" fmla="*/ 37 w 39"/>
                  <a:gd name="T11" fmla="*/ 69 h 143"/>
                  <a:gd name="T12" fmla="*/ 2 w 39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43">
                    <a:moveTo>
                      <a:pt x="0" y="96"/>
                    </a:moveTo>
                    <a:cubicBezTo>
                      <a:pt x="14" y="92"/>
                      <a:pt x="13" y="61"/>
                      <a:pt x="12" y="49"/>
                    </a:cubicBezTo>
                    <a:cubicBezTo>
                      <a:pt x="11" y="34"/>
                      <a:pt x="5" y="22"/>
                      <a:pt x="3" y="9"/>
                    </a:cubicBezTo>
                    <a:cubicBezTo>
                      <a:pt x="8" y="7"/>
                      <a:pt x="13" y="0"/>
                      <a:pt x="18" y="2"/>
                    </a:cubicBezTo>
                    <a:cubicBezTo>
                      <a:pt x="23" y="4"/>
                      <a:pt x="28" y="17"/>
                      <a:pt x="30" y="22"/>
                    </a:cubicBezTo>
                    <a:cubicBezTo>
                      <a:pt x="35" y="37"/>
                      <a:pt x="36" y="53"/>
                      <a:pt x="37" y="69"/>
                    </a:cubicBezTo>
                    <a:cubicBezTo>
                      <a:pt x="39" y="94"/>
                      <a:pt x="30" y="133"/>
                      <a:pt x="2" y="1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5" name="Freeform 20">
                <a:extLst>
                  <a:ext uri="{FF2B5EF4-FFF2-40B4-BE49-F238E27FC236}">
                    <a16:creationId xmlns:a16="http://schemas.microsoft.com/office/drawing/2014/main" id="{D3ACC3A9-6080-4A99-88DA-6439BCCFC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573"/>
                <a:ext cx="176" cy="610"/>
              </a:xfrm>
              <a:custGeom>
                <a:avLst/>
                <a:gdLst>
                  <a:gd name="T0" fmla="*/ 9 w 42"/>
                  <a:gd name="T1" fmla="*/ 5 h 146"/>
                  <a:gd name="T2" fmla="*/ 4 w 42"/>
                  <a:gd name="T3" fmla="*/ 8 h 146"/>
                  <a:gd name="T4" fmla="*/ 3 w 42"/>
                  <a:gd name="T5" fmla="*/ 10 h 146"/>
                  <a:gd name="T6" fmla="*/ 7 w 42"/>
                  <a:gd name="T7" fmla="*/ 25 h 146"/>
                  <a:gd name="T8" fmla="*/ 12 w 42"/>
                  <a:gd name="T9" fmla="*/ 50 h 146"/>
                  <a:gd name="T10" fmla="*/ 2 w 42"/>
                  <a:gd name="T11" fmla="*/ 95 h 146"/>
                  <a:gd name="T12" fmla="*/ 1 w 42"/>
                  <a:gd name="T13" fmla="*/ 97 h 146"/>
                  <a:gd name="T14" fmla="*/ 3 w 42"/>
                  <a:gd name="T15" fmla="*/ 99 h 146"/>
                  <a:gd name="T16" fmla="*/ 16 w 42"/>
                  <a:gd name="T17" fmla="*/ 62 h 146"/>
                  <a:gd name="T18" fmla="*/ 16 w 42"/>
                  <a:gd name="T19" fmla="*/ 50 h 146"/>
                  <a:gd name="T20" fmla="*/ 10 w 42"/>
                  <a:gd name="T21" fmla="*/ 24 h 146"/>
                  <a:gd name="T22" fmla="*/ 7 w 42"/>
                  <a:gd name="T23" fmla="*/ 11 h 146"/>
                  <a:gd name="T24" fmla="*/ 11 w 42"/>
                  <a:gd name="T25" fmla="*/ 8 h 146"/>
                  <a:gd name="T26" fmla="*/ 20 w 42"/>
                  <a:gd name="T27" fmla="*/ 5 h 146"/>
                  <a:gd name="T28" fmla="*/ 30 w 42"/>
                  <a:gd name="T29" fmla="*/ 23 h 146"/>
                  <a:gd name="T30" fmla="*/ 30 w 42"/>
                  <a:gd name="T31" fmla="*/ 23 h 146"/>
                  <a:gd name="T32" fmla="*/ 38 w 42"/>
                  <a:gd name="T33" fmla="*/ 70 h 146"/>
                  <a:gd name="T34" fmla="*/ 4 w 42"/>
                  <a:gd name="T35" fmla="*/ 142 h 146"/>
                  <a:gd name="T36" fmla="*/ 3 w 42"/>
                  <a:gd name="T37" fmla="*/ 144 h 146"/>
                  <a:gd name="T38" fmla="*/ 5 w 42"/>
                  <a:gd name="T39" fmla="*/ 145 h 146"/>
                  <a:gd name="T40" fmla="*/ 41 w 42"/>
                  <a:gd name="T41" fmla="*/ 70 h 146"/>
                  <a:gd name="T42" fmla="*/ 33 w 42"/>
                  <a:gd name="T43" fmla="*/ 22 h 146"/>
                  <a:gd name="T44" fmla="*/ 33 w 42"/>
                  <a:gd name="T45" fmla="*/ 22 h 146"/>
                  <a:gd name="T46" fmla="*/ 21 w 42"/>
                  <a:gd name="T47" fmla="*/ 2 h 146"/>
                  <a:gd name="T48" fmla="*/ 9 w 42"/>
                  <a:gd name="T49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46">
                    <a:moveTo>
                      <a:pt x="9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9" y="32"/>
                      <a:pt x="12" y="41"/>
                      <a:pt x="12" y="50"/>
                    </a:cubicBezTo>
                    <a:cubicBezTo>
                      <a:pt x="13" y="60"/>
                      <a:pt x="15" y="91"/>
                      <a:pt x="2" y="95"/>
                    </a:cubicBezTo>
                    <a:cubicBezTo>
                      <a:pt x="1" y="96"/>
                      <a:pt x="0" y="97"/>
                      <a:pt x="1" y="97"/>
                    </a:cubicBezTo>
                    <a:cubicBezTo>
                      <a:pt x="1" y="98"/>
                      <a:pt x="2" y="99"/>
                      <a:pt x="3" y="99"/>
                    </a:cubicBezTo>
                    <a:cubicBezTo>
                      <a:pt x="14" y="95"/>
                      <a:pt x="16" y="78"/>
                      <a:pt x="16" y="62"/>
                    </a:cubicBezTo>
                    <a:cubicBezTo>
                      <a:pt x="16" y="58"/>
                      <a:pt x="16" y="54"/>
                      <a:pt x="16" y="50"/>
                    </a:cubicBezTo>
                    <a:cubicBezTo>
                      <a:pt x="15" y="40"/>
                      <a:pt x="13" y="32"/>
                      <a:pt x="10" y="24"/>
                    </a:cubicBezTo>
                    <a:cubicBezTo>
                      <a:pt x="10" y="24"/>
                      <a:pt x="7" y="13"/>
                      <a:pt x="7" y="11"/>
                    </a:cubicBezTo>
                    <a:cubicBezTo>
                      <a:pt x="8" y="10"/>
                      <a:pt x="11" y="8"/>
                      <a:pt x="11" y="8"/>
                    </a:cubicBezTo>
                    <a:cubicBezTo>
                      <a:pt x="14" y="6"/>
                      <a:pt x="17" y="4"/>
                      <a:pt x="20" y="5"/>
                    </a:cubicBezTo>
                    <a:cubicBezTo>
                      <a:pt x="24" y="7"/>
                      <a:pt x="28" y="19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6" y="38"/>
                      <a:pt x="37" y="55"/>
                      <a:pt x="38" y="70"/>
                    </a:cubicBezTo>
                    <a:cubicBezTo>
                      <a:pt x="39" y="90"/>
                      <a:pt x="33" y="132"/>
                      <a:pt x="4" y="142"/>
                    </a:cubicBezTo>
                    <a:cubicBezTo>
                      <a:pt x="3" y="142"/>
                      <a:pt x="2" y="143"/>
                      <a:pt x="3" y="144"/>
                    </a:cubicBezTo>
                    <a:cubicBezTo>
                      <a:pt x="3" y="145"/>
                      <a:pt x="4" y="146"/>
                      <a:pt x="5" y="145"/>
                    </a:cubicBezTo>
                    <a:cubicBezTo>
                      <a:pt x="32" y="136"/>
                      <a:pt x="42" y="99"/>
                      <a:pt x="41" y="70"/>
                    </a:cubicBezTo>
                    <a:cubicBezTo>
                      <a:pt x="40" y="55"/>
                      <a:pt x="39" y="38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3"/>
                      <a:pt x="26" y="4"/>
                      <a:pt x="21" y="2"/>
                    </a:cubicBezTo>
                    <a:cubicBezTo>
                      <a:pt x="17" y="0"/>
                      <a:pt x="13" y="3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6" name="Freeform 21">
                <a:extLst>
                  <a:ext uri="{FF2B5EF4-FFF2-40B4-BE49-F238E27FC236}">
                    <a16:creationId xmlns:a16="http://schemas.microsoft.com/office/drawing/2014/main" id="{2EE23E63-15A7-4A4F-ABAA-7F70095AB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1937"/>
                <a:ext cx="863" cy="530"/>
              </a:xfrm>
              <a:custGeom>
                <a:avLst/>
                <a:gdLst>
                  <a:gd name="T0" fmla="*/ 57 w 206"/>
                  <a:gd name="T1" fmla="*/ 0 h 127"/>
                  <a:gd name="T2" fmla="*/ 36 w 206"/>
                  <a:gd name="T3" fmla="*/ 12 h 127"/>
                  <a:gd name="T4" fmla="*/ 17 w 206"/>
                  <a:gd name="T5" fmla="*/ 23 h 127"/>
                  <a:gd name="T6" fmla="*/ 2 w 206"/>
                  <a:gd name="T7" fmla="*/ 59 h 127"/>
                  <a:gd name="T8" fmla="*/ 7 w 206"/>
                  <a:gd name="T9" fmla="*/ 99 h 127"/>
                  <a:gd name="T10" fmla="*/ 43 w 206"/>
                  <a:gd name="T11" fmla="*/ 120 h 127"/>
                  <a:gd name="T12" fmla="*/ 85 w 206"/>
                  <a:gd name="T13" fmla="*/ 125 h 127"/>
                  <a:gd name="T14" fmla="*/ 127 w 206"/>
                  <a:gd name="T15" fmla="*/ 126 h 127"/>
                  <a:gd name="T16" fmla="*/ 165 w 206"/>
                  <a:gd name="T17" fmla="*/ 113 h 127"/>
                  <a:gd name="T18" fmla="*/ 194 w 206"/>
                  <a:gd name="T19" fmla="*/ 93 h 127"/>
                  <a:gd name="T20" fmla="*/ 195 w 206"/>
                  <a:gd name="T21" fmla="*/ 32 h 127"/>
                  <a:gd name="T22" fmla="*/ 171 w 206"/>
                  <a:gd name="T23" fmla="*/ 17 h 127"/>
                  <a:gd name="T24" fmla="*/ 147 w 206"/>
                  <a:gd name="T25" fmla="*/ 3 h 127"/>
                  <a:gd name="T26" fmla="*/ 137 w 206"/>
                  <a:gd name="T27" fmla="*/ 35 h 127"/>
                  <a:gd name="T28" fmla="*/ 102 w 206"/>
                  <a:gd name="T29" fmla="*/ 46 h 127"/>
                  <a:gd name="T30" fmla="*/ 54 w 206"/>
                  <a:gd name="T31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27">
                    <a:moveTo>
                      <a:pt x="57" y="0"/>
                    </a:moveTo>
                    <a:cubicBezTo>
                      <a:pt x="50" y="2"/>
                      <a:pt x="43" y="9"/>
                      <a:pt x="36" y="12"/>
                    </a:cubicBezTo>
                    <a:cubicBezTo>
                      <a:pt x="29" y="15"/>
                      <a:pt x="23" y="18"/>
                      <a:pt x="17" y="23"/>
                    </a:cubicBezTo>
                    <a:cubicBezTo>
                      <a:pt x="6" y="32"/>
                      <a:pt x="3" y="45"/>
                      <a:pt x="2" y="59"/>
                    </a:cubicBezTo>
                    <a:cubicBezTo>
                      <a:pt x="0" y="72"/>
                      <a:pt x="2" y="88"/>
                      <a:pt x="7" y="99"/>
                    </a:cubicBezTo>
                    <a:cubicBezTo>
                      <a:pt x="15" y="114"/>
                      <a:pt x="28" y="118"/>
                      <a:pt x="43" y="120"/>
                    </a:cubicBezTo>
                    <a:cubicBezTo>
                      <a:pt x="57" y="123"/>
                      <a:pt x="71" y="122"/>
                      <a:pt x="85" y="125"/>
                    </a:cubicBezTo>
                    <a:cubicBezTo>
                      <a:pt x="98" y="127"/>
                      <a:pt x="113" y="127"/>
                      <a:pt x="127" y="126"/>
                    </a:cubicBezTo>
                    <a:cubicBezTo>
                      <a:pt x="142" y="125"/>
                      <a:pt x="152" y="119"/>
                      <a:pt x="165" y="113"/>
                    </a:cubicBezTo>
                    <a:cubicBezTo>
                      <a:pt x="175" y="108"/>
                      <a:pt x="188" y="103"/>
                      <a:pt x="194" y="93"/>
                    </a:cubicBezTo>
                    <a:cubicBezTo>
                      <a:pt x="202" y="79"/>
                      <a:pt x="206" y="46"/>
                      <a:pt x="195" y="32"/>
                    </a:cubicBezTo>
                    <a:cubicBezTo>
                      <a:pt x="188" y="24"/>
                      <a:pt x="180" y="22"/>
                      <a:pt x="171" y="17"/>
                    </a:cubicBezTo>
                    <a:cubicBezTo>
                      <a:pt x="163" y="13"/>
                      <a:pt x="155" y="6"/>
                      <a:pt x="147" y="3"/>
                    </a:cubicBezTo>
                    <a:cubicBezTo>
                      <a:pt x="146" y="18"/>
                      <a:pt x="151" y="24"/>
                      <a:pt x="137" y="35"/>
                    </a:cubicBezTo>
                    <a:cubicBezTo>
                      <a:pt x="126" y="42"/>
                      <a:pt x="114" y="45"/>
                      <a:pt x="102" y="46"/>
                    </a:cubicBezTo>
                    <a:cubicBezTo>
                      <a:pt x="80" y="46"/>
                      <a:pt x="55" y="33"/>
                      <a:pt x="54" y="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7" name="Freeform 22">
                <a:extLst>
                  <a:ext uri="{FF2B5EF4-FFF2-40B4-BE49-F238E27FC236}">
                    <a16:creationId xmlns:a16="http://schemas.microsoft.com/office/drawing/2014/main" id="{C74F7B2D-3CB5-47CB-8765-83B6FAF7F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2446"/>
                <a:ext cx="407" cy="50"/>
              </a:xfrm>
              <a:custGeom>
                <a:avLst/>
                <a:gdLst>
                  <a:gd name="T0" fmla="*/ 0 w 97"/>
                  <a:gd name="T1" fmla="*/ 1 h 12"/>
                  <a:gd name="T2" fmla="*/ 15 w 97"/>
                  <a:gd name="T3" fmla="*/ 6 h 12"/>
                  <a:gd name="T4" fmla="*/ 27 w 97"/>
                  <a:gd name="T5" fmla="*/ 9 h 12"/>
                  <a:gd name="T6" fmla="*/ 38 w 97"/>
                  <a:gd name="T7" fmla="*/ 9 h 12"/>
                  <a:gd name="T8" fmla="*/ 51 w 97"/>
                  <a:gd name="T9" fmla="*/ 11 h 12"/>
                  <a:gd name="T10" fmla="*/ 73 w 97"/>
                  <a:gd name="T11" fmla="*/ 9 h 12"/>
                  <a:gd name="T12" fmla="*/ 94 w 97"/>
                  <a:gd name="T13" fmla="*/ 2 h 12"/>
                  <a:gd name="T14" fmla="*/ 97 w 97"/>
                  <a:gd name="T15" fmla="*/ 0 h 12"/>
                  <a:gd name="T16" fmla="*/ 71 w 97"/>
                  <a:gd name="T17" fmla="*/ 2 h 12"/>
                  <a:gd name="T18" fmla="*/ 44 w 97"/>
                  <a:gd name="T19" fmla="*/ 5 h 12"/>
                  <a:gd name="T20" fmla="*/ 24 w 97"/>
                  <a:gd name="T21" fmla="*/ 2 h 12"/>
                  <a:gd name="T22" fmla="*/ 14 w 97"/>
                  <a:gd name="T23" fmla="*/ 2 h 12"/>
                  <a:gd name="T24" fmla="*/ 3 w 97"/>
                  <a:gd name="T2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">
                    <a:moveTo>
                      <a:pt x="0" y="1"/>
                    </a:moveTo>
                    <a:cubicBezTo>
                      <a:pt x="4" y="5"/>
                      <a:pt x="11" y="6"/>
                      <a:pt x="15" y="6"/>
                    </a:cubicBezTo>
                    <a:cubicBezTo>
                      <a:pt x="19" y="7"/>
                      <a:pt x="23" y="9"/>
                      <a:pt x="27" y="9"/>
                    </a:cubicBezTo>
                    <a:cubicBezTo>
                      <a:pt x="31" y="10"/>
                      <a:pt x="34" y="9"/>
                      <a:pt x="38" y="9"/>
                    </a:cubicBezTo>
                    <a:cubicBezTo>
                      <a:pt x="42" y="9"/>
                      <a:pt x="46" y="10"/>
                      <a:pt x="51" y="11"/>
                    </a:cubicBezTo>
                    <a:cubicBezTo>
                      <a:pt x="58" y="12"/>
                      <a:pt x="66" y="10"/>
                      <a:pt x="73" y="9"/>
                    </a:cubicBezTo>
                    <a:cubicBezTo>
                      <a:pt x="80" y="8"/>
                      <a:pt x="88" y="5"/>
                      <a:pt x="94" y="2"/>
                    </a:cubicBezTo>
                    <a:cubicBezTo>
                      <a:pt x="95" y="1"/>
                      <a:pt x="96" y="1"/>
                      <a:pt x="97" y="0"/>
                    </a:cubicBezTo>
                    <a:cubicBezTo>
                      <a:pt x="89" y="0"/>
                      <a:pt x="80" y="2"/>
                      <a:pt x="71" y="2"/>
                    </a:cubicBezTo>
                    <a:cubicBezTo>
                      <a:pt x="62" y="2"/>
                      <a:pt x="53" y="4"/>
                      <a:pt x="44" y="5"/>
                    </a:cubicBezTo>
                    <a:cubicBezTo>
                      <a:pt x="38" y="5"/>
                      <a:pt x="31" y="3"/>
                      <a:pt x="24" y="2"/>
                    </a:cubicBezTo>
                    <a:cubicBezTo>
                      <a:pt x="21" y="2"/>
                      <a:pt x="18" y="2"/>
                      <a:pt x="14" y="2"/>
                    </a:cubicBezTo>
                    <a:cubicBezTo>
                      <a:pt x="10" y="2"/>
                      <a:pt x="6" y="0"/>
                      <a:pt x="3" y="1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8" name="Freeform 23">
                <a:extLst>
                  <a:ext uri="{FF2B5EF4-FFF2-40B4-BE49-F238E27FC236}">
                    <a16:creationId xmlns:a16="http://schemas.microsoft.com/office/drawing/2014/main" id="{61453D96-4A3D-407B-A3A8-0765F1277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463"/>
                <a:ext cx="243" cy="205"/>
              </a:xfrm>
              <a:custGeom>
                <a:avLst/>
                <a:gdLst>
                  <a:gd name="T0" fmla="*/ 28 w 58"/>
                  <a:gd name="T1" fmla="*/ 3 h 49"/>
                  <a:gd name="T2" fmla="*/ 15 w 58"/>
                  <a:gd name="T3" fmla="*/ 13 h 49"/>
                  <a:gd name="T4" fmla="*/ 6 w 58"/>
                  <a:gd name="T5" fmla="*/ 19 h 49"/>
                  <a:gd name="T6" fmla="*/ 7 w 58"/>
                  <a:gd name="T7" fmla="*/ 28 h 49"/>
                  <a:gd name="T8" fmla="*/ 19 w 58"/>
                  <a:gd name="T9" fmla="*/ 31 h 49"/>
                  <a:gd name="T10" fmla="*/ 17 w 58"/>
                  <a:gd name="T11" fmla="*/ 44 h 49"/>
                  <a:gd name="T12" fmla="*/ 31 w 58"/>
                  <a:gd name="T13" fmla="*/ 40 h 49"/>
                  <a:gd name="T14" fmla="*/ 49 w 58"/>
                  <a:gd name="T15" fmla="*/ 48 h 49"/>
                  <a:gd name="T16" fmla="*/ 53 w 58"/>
                  <a:gd name="T17" fmla="*/ 44 h 49"/>
                  <a:gd name="T18" fmla="*/ 52 w 58"/>
                  <a:gd name="T19" fmla="*/ 35 h 49"/>
                  <a:gd name="T20" fmla="*/ 44 w 58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28" y="3"/>
                    </a:moveTo>
                    <a:cubicBezTo>
                      <a:pt x="23" y="4"/>
                      <a:pt x="19" y="10"/>
                      <a:pt x="15" y="13"/>
                    </a:cubicBezTo>
                    <a:cubicBezTo>
                      <a:pt x="12" y="16"/>
                      <a:pt x="10" y="18"/>
                      <a:pt x="6" y="19"/>
                    </a:cubicBezTo>
                    <a:cubicBezTo>
                      <a:pt x="0" y="21"/>
                      <a:pt x="1" y="25"/>
                      <a:pt x="7" y="28"/>
                    </a:cubicBezTo>
                    <a:cubicBezTo>
                      <a:pt x="11" y="29"/>
                      <a:pt x="16" y="28"/>
                      <a:pt x="19" y="31"/>
                    </a:cubicBezTo>
                    <a:cubicBezTo>
                      <a:pt x="11" y="32"/>
                      <a:pt x="12" y="40"/>
                      <a:pt x="17" y="44"/>
                    </a:cubicBezTo>
                    <a:cubicBezTo>
                      <a:pt x="23" y="48"/>
                      <a:pt x="28" y="46"/>
                      <a:pt x="31" y="40"/>
                    </a:cubicBezTo>
                    <a:cubicBezTo>
                      <a:pt x="37" y="43"/>
                      <a:pt x="43" y="46"/>
                      <a:pt x="49" y="48"/>
                    </a:cubicBezTo>
                    <a:cubicBezTo>
                      <a:pt x="54" y="49"/>
                      <a:pt x="55" y="49"/>
                      <a:pt x="53" y="44"/>
                    </a:cubicBezTo>
                    <a:cubicBezTo>
                      <a:pt x="51" y="39"/>
                      <a:pt x="50" y="39"/>
                      <a:pt x="52" y="35"/>
                    </a:cubicBezTo>
                    <a:cubicBezTo>
                      <a:pt x="56" y="21"/>
                      <a:pt x="58" y="7"/>
                      <a:pt x="44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19" name="Freeform 24">
                <a:extLst>
                  <a:ext uri="{FF2B5EF4-FFF2-40B4-BE49-F238E27FC236}">
                    <a16:creationId xmlns:a16="http://schemas.microsoft.com/office/drawing/2014/main" id="{AC0CFD45-25FA-4A56-B1B8-BC53A49F9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1715"/>
                <a:ext cx="218" cy="284"/>
              </a:xfrm>
              <a:custGeom>
                <a:avLst/>
                <a:gdLst>
                  <a:gd name="T0" fmla="*/ 52 w 52"/>
                  <a:gd name="T1" fmla="*/ 36 h 68"/>
                  <a:gd name="T2" fmla="*/ 18 w 52"/>
                  <a:gd name="T3" fmla="*/ 13 h 68"/>
                  <a:gd name="T4" fmla="*/ 1 w 52"/>
                  <a:gd name="T5" fmla="*/ 25 h 68"/>
                  <a:gd name="T6" fmla="*/ 51 w 52"/>
                  <a:gd name="T7" fmla="*/ 36 h 68"/>
                  <a:gd name="T8" fmla="*/ 48 w 52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36"/>
                    </a:moveTo>
                    <a:cubicBezTo>
                      <a:pt x="38" y="35"/>
                      <a:pt x="27" y="22"/>
                      <a:pt x="18" y="13"/>
                    </a:cubicBezTo>
                    <a:cubicBezTo>
                      <a:pt x="6" y="0"/>
                      <a:pt x="0" y="11"/>
                      <a:pt x="1" y="25"/>
                    </a:cubicBezTo>
                    <a:cubicBezTo>
                      <a:pt x="4" y="54"/>
                      <a:pt x="42" y="68"/>
                      <a:pt x="51" y="36"/>
                    </a:cubicBezTo>
                    <a:cubicBezTo>
                      <a:pt x="50" y="34"/>
                      <a:pt x="49" y="35"/>
                      <a:pt x="48" y="34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0" name="Freeform 25">
                <a:extLst>
                  <a:ext uri="{FF2B5EF4-FFF2-40B4-BE49-F238E27FC236}">
                    <a16:creationId xmlns:a16="http://schemas.microsoft.com/office/drawing/2014/main" id="{C085271D-5873-464D-8FA2-0E1489E355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" y="1736"/>
                <a:ext cx="230" cy="217"/>
              </a:xfrm>
              <a:custGeom>
                <a:avLst/>
                <a:gdLst>
                  <a:gd name="T0" fmla="*/ 7 w 55"/>
                  <a:gd name="T1" fmla="*/ 1 h 52"/>
                  <a:gd name="T2" fmla="*/ 1 w 55"/>
                  <a:gd name="T3" fmla="*/ 21 h 52"/>
                  <a:gd name="T4" fmla="*/ 29 w 55"/>
                  <a:gd name="T5" fmla="*/ 51 h 52"/>
                  <a:gd name="T6" fmla="*/ 53 w 55"/>
                  <a:gd name="T7" fmla="*/ 33 h 52"/>
                  <a:gd name="T8" fmla="*/ 55 w 55"/>
                  <a:gd name="T9" fmla="*/ 31 h 52"/>
                  <a:gd name="T10" fmla="*/ 55 w 55"/>
                  <a:gd name="T11" fmla="*/ 31 h 52"/>
                  <a:gd name="T12" fmla="*/ 53 w 55"/>
                  <a:gd name="T13" fmla="*/ 30 h 52"/>
                  <a:gd name="T14" fmla="*/ 53 w 55"/>
                  <a:gd name="T15" fmla="*/ 30 h 52"/>
                  <a:gd name="T16" fmla="*/ 50 w 55"/>
                  <a:gd name="T17" fmla="*/ 28 h 52"/>
                  <a:gd name="T18" fmla="*/ 49 w 55"/>
                  <a:gd name="T19" fmla="*/ 28 h 52"/>
                  <a:gd name="T20" fmla="*/ 48 w 55"/>
                  <a:gd name="T21" fmla="*/ 28 h 52"/>
                  <a:gd name="T22" fmla="*/ 24 w 55"/>
                  <a:gd name="T23" fmla="*/ 10 h 52"/>
                  <a:gd name="T24" fmla="*/ 20 w 55"/>
                  <a:gd name="T25" fmla="*/ 7 h 52"/>
                  <a:gd name="T26" fmla="*/ 7 w 55"/>
                  <a:gd name="T27" fmla="*/ 1 h 52"/>
                  <a:gd name="T28" fmla="*/ 30 w 55"/>
                  <a:gd name="T29" fmla="*/ 48 h 52"/>
                  <a:gd name="T30" fmla="*/ 4 w 55"/>
                  <a:gd name="T31" fmla="*/ 20 h 52"/>
                  <a:gd name="T32" fmla="*/ 8 w 55"/>
                  <a:gd name="T33" fmla="*/ 4 h 52"/>
                  <a:gd name="T34" fmla="*/ 18 w 55"/>
                  <a:gd name="T35" fmla="*/ 9 h 52"/>
                  <a:gd name="T36" fmla="*/ 21 w 55"/>
                  <a:gd name="T37" fmla="*/ 13 h 52"/>
                  <a:gd name="T38" fmla="*/ 50 w 55"/>
                  <a:gd name="T39" fmla="*/ 33 h 52"/>
                  <a:gd name="T40" fmla="*/ 30 w 55"/>
                  <a:gd name="T4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2">
                    <a:moveTo>
                      <a:pt x="7" y="1"/>
                    </a:moveTo>
                    <a:cubicBezTo>
                      <a:pt x="2" y="3"/>
                      <a:pt x="0" y="11"/>
                      <a:pt x="1" y="21"/>
                    </a:cubicBezTo>
                    <a:cubicBezTo>
                      <a:pt x="2" y="38"/>
                      <a:pt x="17" y="50"/>
                      <a:pt x="29" y="51"/>
                    </a:cubicBezTo>
                    <a:cubicBezTo>
                      <a:pt x="41" y="52"/>
                      <a:pt x="49" y="45"/>
                      <a:pt x="53" y="33"/>
                    </a:cubicBezTo>
                    <a:cubicBezTo>
                      <a:pt x="54" y="33"/>
                      <a:pt x="55" y="32"/>
                      <a:pt x="55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2" y="29"/>
                      <a:pt x="51" y="28"/>
                      <a:pt x="50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8" y="28"/>
                      <a:pt x="48" y="28"/>
                    </a:cubicBezTo>
                    <a:cubicBezTo>
                      <a:pt x="38" y="25"/>
                      <a:pt x="30" y="17"/>
                      <a:pt x="24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0"/>
                      <a:pt x="9" y="0"/>
                      <a:pt x="7" y="1"/>
                    </a:cubicBezTo>
                    <a:close/>
                    <a:moveTo>
                      <a:pt x="30" y="48"/>
                    </a:moveTo>
                    <a:cubicBezTo>
                      <a:pt x="18" y="47"/>
                      <a:pt x="6" y="36"/>
                      <a:pt x="4" y="20"/>
                    </a:cubicBezTo>
                    <a:cubicBezTo>
                      <a:pt x="3" y="12"/>
                      <a:pt x="5" y="6"/>
                      <a:pt x="8" y="4"/>
                    </a:cubicBezTo>
                    <a:cubicBezTo>
                      <a:pt x="10" y="3"/>
                      <a:pt x="14" y="5"/>
                      <a:pt x="18" y="9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9" y="21"/>
                      <a:pt x="38" y="30"/>
                      <a:pt x="50" y="33"/>
                    </a:cubicBezTo>
                    <a:cubicBezTo>
                      <a:pt x="46" y="43"/>
                      <a:pt x="39" y="49"/>
                      <a:pt x="30" y="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1" name="Freeform 26">
                <a:extLst>
                  <a:ext uri="{FF2B5EF4-FFF2-40B4-BE49-F238E27FC236}">
                    <a16:creationId xmlns:a16="http://schemas.microsoft.com/office/drawing/2014/main" id="{3AA9A3DF-4A83-4874-AA5A-DF493A798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694"/>
                <a:ext cx="201" cy="188"/>
              </a:xfrm>
              <a:custGeom>
                <a:avLst/>
                <a:gdLst>
                  <a:gd name="T0" fmla="*/ 0 w 48"/>
                  <a:gd name="T1" fmla="*/ 28 h 45"/>
                  <a:gd name="T2" fmla="*/ 30 w 48"/>
                  <a:gd name="T3" fmla="*/ 11 h 45"/>
                  <a:gd name="T4" fmla="*/ 42 w 48"/>
                  <a:gd name="T5" fmla="*/ 6 h 45"/>
                  <a:gd name="T6" fmla="*/ 48 w 48"/>
                  <a:gd name="T7" fmla="*/ 22 h 45"/>
                  <a:gd name="T8" fmla="*/ 27 w 48"/>
                  <a:gd name="T9" fmla="*/ 44 h 45"/>
                  <a:gd name="T10" fmla="*/ 1 w 48"/>
                  <a:gd name="T11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5">
                    <a:moveTo>
                      <a:pt x="0" y="28"/>
                    </a:moveTo>
                    <a:cubicBezTo>
                      <a:pt x="5" y="38"/>
                      <a:pt x="26" y="17"/>
                      <a:pt x="30" y="11"/>
                    </a:cubicBezTo>
                    <a:cubicBezTo>
                      <a:pt x="34" y="7"/>
                      <a:pt x="34" y="0"/>
                      <a:pt x="42" y="6"/>
                    </a:cubicBezTo>
                    <a:cubicBezTo>
                      <a:pt x="48" y="9"/>
                      <a:pt x="48" y="16"/>
                      <a:pt x="48" y="22"/>
                    </a:cubicBezTo>
                    <a:cubicBezTo>
                      <a:pt x="48" y="35"/>
                      <a:pt x="40" y="41"/>
                      <a:pt x="27" y="44"/>
                    </a:cubicBezTo>
                    <a:cubicBezTo>
                      <a:pt x="18" y="45"/>
                      <a:pt x="1" y="45"/>
                      <a:pt x="1" y="32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2" name="Freeform 27">
                <a:extLst>
                  <a:ext uri="{FF2B5EF4-FFF2-40B4-BE49-F238E27FC236}">
                    <a16:creationId xmlns:a16="http://schemas.microsoft.com/office/drawing/2014/main" id="{5C0F78E3-58DA-4BDB-8FB0-CF1C4E9EA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1698"/>
                <a:ext cx="217" cy="193"/>
              </a:xfrm>
              <a:custGeom>
                <a:avLst/>
                <a:gdLst>
                  <a:gd name="T0" fmla="*/ 38 w 52"/>
                  <a:gd name="T1" fmla="*/ 1 h 46"/>
                  <a:gd name="T2" fmla="*/ 33 w 52"/>
                  <a:gd name="T3" fmla="*/ 6 h 46"/>
                  <a:gd name="T4" fmla="*/ 31 w 52"/>
                  <a:gd name="T5" fmla="*/ 9 h 46"/>
                  <a:gd name="T6" fmla="*/ 6 w 52"/>
                  <a:gd name="T7" fmla="*/ 28 h 46"/>
                  <a:gd name="T8" fmla="*/ 3 w 52"/>
                  <a:gd name="T9" fmla="*/ 27 h 46"/>
                  <a:gd name="T10" fmla="*/ 1 w 52"/>
                  <a:gd name="T11" fmla="*/ 26 h 46"/>
                  <a:gd name="T12" fmla="*/ 0 w 52"/>
                  <a:gd name="T13" fmla="*/ 27 h 46"/>
                  <a:gd name="T14" fmla="*/ 0 w 52"/>
                  <a:gd name="T15" fmla="*/ 28 h 46"/>
                  <a:gd name="T16" fmla="*/ 2 w 52"/>
                  <a:gd name="T17" fmla="*/ 30 h 46"/>
                  <a:gd name="T18" fmla="*/ 1 w 52"/>
                  <a:gd name="T19" fmla="*/ 31 h 46"/>
                  <a:gd name="T20" fmla="*/ 1 w 52"/>
                  <a:gd name="T21" fmla="*/ 31 h 46"/>
                  <a:gd name="T22" fmla="*/ 6 w 52"/>
                  <a:gd name="T23" fmla="*/ 41 h 46"/>
                  <a:gd name="T24" fmla="*/ 30 w 52"/>
                  <a:gd name="T25" fmla="*/ 44 h 46"/>
                  <a:gd name="T26" fmla="*/ 52 w 52"/>
                  <a:gd name="T27" fmla="*/ 21 h 46"/>
                  <a:gd name="T28" fmla="*/ 45 w 52"/>
                  <a:gd name="T29" fmla="*/ 3 h 46"/>
                  <a:gd name="T30" fmla="*/ 38 w 52"/>
                  <a:gd name="T31" fmla="*/ 1 h 46"/>
                  <a:gd name="T32" fmla="*/ 34 w 52"/>
                  <a:gd name="T33" fmla="*/ 11 h 46"/>
                  <a:gd name="T34" fmla="*/ 36 w 52"/>
                  <a:gd name="T35" fmla="*/ 8 h 46"/>
                  <a:gd name="T36" fmla="*/ 38 w 52"/>
                  <a:gd name="T37" fmla="*/ 4 h 46"/>
                  <a:gd name="T38" fmla="*/ 43 w 52"/>
                  <a:gd name="T39" fmla="*/ 6 h 46"/>
                  <a:gd name="T40" fmla="*/ 49 w 52"/>
                  <a:gd name="T41" fmla="*/ 21 h 46"/>
                  <a:gd name="T42" fmla="*/ 29 w 52"/>
                  <a:gd name="T43" fmla="*/ 41 h 46"/>
                  <a:gd name="T44" fmla="*/ 8 w 52"/>
                  <a:gd name="T45" fmla="*/ 38 h 46"/>
                  <a:gd name="T46" fmla="*/ 5 w 52"/>
                  <a:gd name="T47" fmla="*/ 31 h 46"/>
                  <a:gd name="T48" fmla="*/ 5 w 52"/>
                  <a:gd name="T49" fmla="*/ 32 h 46"/>
                  <a:gd name="T50" fmla="*/ 34 w 52"/>
                  <a:gd name="T51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6">
                    <a:moveTo>
                      <a:pt x="38" y="1"/>
                    </a:moveTo>
                    <a:cubicBezTo>
                      <a:pt x="35" y="2"/>
                      <a:pt x="34" y="4"/>
                      <a:pt x="33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15"/>
                      <a:pt x="12" y="29"/>
                      <a:pt x="6" y="28"/>
                    </a:cubicBezTo>
                    <a:cubicBezTo>
                      <a:pt x="5" y="28"/>
                      <a:pt x="4" y="28"/>
                      <a:pt x="3" y="27"/>
                    </a:cubicBezTo>
                    <a:cubicBezTo>
                      <a:pt x="3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9"/>
                      <a:pt x="1" y="30"/>
                      <a:pt x="2" y="30"/>
                    </a:cubicBezTo>
                    <a:cubicBezTo>
                      <a:pt x="1" y="30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8"/>
                      <a:pt x="6" y="41"/>
                    </a:cubicBezTo>
                    <a:cubicBezTo>
                      <a:pt x="12" y="45"/>
                      <a:pt x="22" y="46"/>
                      <a:pt x="30" y="44"/>
                    </a:cubicBezTo>
                    <a:cubicBezTo>
                      <a:pt x="44" y="42"/>
                      <a:pt x="52" y="34"/>
                      <a:pt x="52" y="21"/>
                    </a:cubicBezTo>
                    <a:cubicBezTo>
                      <a:pt x="52" y="12"/>
                      <a:pt x="50" y="6"/>
                      <a:pt x="45" y="3"/>
                    </a:cubicBezTo>
                    <a:cubicBezTo>
                      <a:pt x="42" y="1"/>
                      <a:pt x="40" y="0"/>
                      <a:pt x="38" y="1"/>
                    </a:cubicBezTo>
                    <a:close/>
                    <a:moveTo>
                      <a:pt x="34" y="11"/>
                    </a:moveTo>
                    <a:cubicBezTo>
                      <a:pt x="34" y="11"/>
                      <a:pt x="36" y="8"/>
                      <a:pt x="36" y="8"/>
                    </a:cubicBezTo>
                    <a:cubicBezTo>
                      <a:pt x="37" y="6"/>
                      <a:pt x="37" y="4"/>
                      <a:pt x="38" y="4"/>
                    </a:cubicBezTo>
                    <a:cubicBezTo>
                      <a:pt x="39" y="4"/>
                      <a:pt x="41" y="5"/>
                      <a:pt x="43" y="6"/>
                    </a:cubicBezTo>
                    <a:cubicBezTo>
                      <a:pt x="47" y="8"/>
                      <a:pt x="49" y="13"/>
                      <a:pt x="49" y="21"/>
                    </a:cubicBezTo>
                    <a:cubicBezTo>
                      <a:pt x="48" y="32"/>
                      <a:pt x="42" y="38"/>
                      <a:pt x="29" y="41"/>
                    </a:cubicBezTo>
                    <a:cubicBezTo>
                      <a:pt x="22" y="42"/>
                      <a:pt x="13" y="42"/>
                      <a:pt x="8" y="38"/>
                    </a:cubicBezTo>
                    <a:cubicBezTo>
                      <a:pt x="6" y="36"/>
                      <a:pt x="5" y="34"/>
                      <a:pt x="5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15" y="32"/>
                      <a:pt x="31" y="16"/>
                      <a:pt x="34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3" name="Freeform 28">
                <a:extLst>
                  <a:ext uri="{FF2B5EF4-FFF2-40B4-BE49-F238E27FC236}">
                    <a16:creationId xmlns:a16="http://schemas.microsoft.com/office/drawing/2014/main" id="{8078C127-43FB-4E63-B445-3D9F70D81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1853"/>
                <a:ext cx="310" cy="1391"/>
              </a:xfrm>
              <a:custGeom>
                <a:avLst/>
                <a:gdLst>
                  <a:gd name="T0" fmla="*/ 72 w 74"/>
                  <a:gd name="T1" fmla="*/ 1 h 333"/>
                  <a:gd name="T2" fmla="*/ 42 w 74"/>
                  <a:gd name="T3" fmla="*/ 41 h 333"/>
                  <a:gd name="T4" fmla="*/ 38 w 74"/>
                  <a:gd name="T5" fmla="*/ 64 h 333"/>
                  <a:gd name="T6" fmla="*/ 42 w 74"/>
                  <a:gd name="T7" fmla="*/ 88 h 333"/>
                  <a:gd name="T8" fmla="*/ 33 w 74"/>
                  <a:gd name="T9" fmla="*/ 89 h 333"/>
                  <a:gd name="T10" fmla="*/ 2 w 74"/>
                  <a:gd name="T11" fmla="*/ 142 h 333"/>
                  <a:gd name="T12" fmla="*/ 0 w 74"/>
                  <a:gd name="T13" fmla="*/ 163 h 333"/>
                  <a:gd name="T14" fmla="*/ 19 w 74"/>
                  <a:gd name="T15" fmla="*/ 209 h 333"/>
                  <a:gd name="T16" fmla="*/ 4 w 74"/>
                  <a:gd name="T17" fmla="*/ 253 h 333"/>
                  <a:gd name="T18" fmla="*/ 5 w 74"/>
                  <a:gd name="T19" fmla="*/ 272 h 333"/>
                  <a:gd name="T20" fmla="*/ 21 w 74"/>
                  <a:gd name="T21" fmla="*/ 314 h 333"/>
                  <a:gd name="T22" fmla="*/ 30 w 74"/>
                  <a:gd name="T23" fmla="*/ 332 h 333"/>
                  <a:gd name="T24" fmla="*/ 33 w 74"/>
                  <a:gd name="T25" fmla="*/ 333 h 333"/>
                  <a:gd name="T26" fmla="*/ 33 w 74"/>
                  <a:gd name="T27" fmla="*/ 331 h 333"/>
                  <a:gd name="T28" fmla="*/ 24 w 74"/>
                  <a:gd name="T29" fmla="*/ 313 h 333"/>
                  <a:gd name="T30" fmla="*/ 9 w 74"/>
                  <a:gd name="T31" fmla="*/ 272 h 333"/>
                  <a:gd name="T32" fmla="*/ 22 w 74"/>
                  <a:gd name="T33" fmla="*/ 210 h 333"/>
                  <a:gd name="T34" fmla="*/ 23 w 74"/>
                  <a:gd name="T35" fmla="*/ 209 h 333"/>
                  <a:gd name="T36" fmla="*/ 22 w 74"/>
                  <a:gd name="T37" fmla="*/ 208 h 333"/>
                  <a:gd name="T38" fmla="*/ 6 w 74"/>
                  <a:gd name="T39" fmla="*/ 143 h 333"/>
                  <a:gd name="T40" fmla="*/ 35 w 74"/>
                  <a:gd name="T41" fmla="*/ 93 h 333"/>
                  <a:gd name="T42" fmla="*/ 44 w 74"/>
                  <a:gd name="T43" fmla="*/ 92 h 333"/>
                  <a:gd name="T44" fmla="*/ 46 w 74"/>
                  <a:gd name="T45" fmla="*/ 92 h 333"/>
                  <a:gd name="T46" fmla="*/ 46 w 74"/>
                  <a:gd name="T47" fmla="*/ 90 h 333"/>
                  <a:gd name="T48" fmla="*/ 46 w 74"/>
                  <a:gd name="T49" fmla="*/ 42 h 333"/>
                  <a:gd name="T50" fmla="*/ 73 w 74"/>
                  <a:gd name="T51" fmla="*/ 4 h 333"/>
                  <a:gd name="T52" fmla="*/ 74 w 74"/>
                  <a:gd name="T53" fmla="*/ 2 h 333"/>
                  <a:gd name="T54" fmla="*/ 72 w 74"/>
                  <a:gd name="T55" fmla="*/ 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333">
                    <a:moveTo>
                      <a:pt x="72" y="1"/>
                    </a:moveTo>
                    <a:cubicBezTo>
                      <a:pt x="57" y="8"/>
                      <a:pt x="46" y="31"/>
                      <a:pt x="42" y="41"/>
                    </a:cubicBezTo>
                    <a:cubicBezTo>
                      <a:pt x="40" y="48"/>
                      <a:pt x="38" y="56"/>
                      <a:pt x="38" y="64"/>
                    </a:cubicBezTo>
                    <a:cubicBezTo>
                      <a:pt x="38" y="72"/>
                      <a:pt x="40" y="80"/>
                      <a:pt x="42" y="88"/>
                    </a:cubicBezTo>
                    <a:cubicBezTo>
                      <a:pt x="39" y="88"/>
                      <a:pt x="36" y="88"/>
                      <a:pt x="33" y="89"/>
                    </a:cubicBezTo>
                    <a:cubicBezTo>
                      <a:pt x="17" y="98"/>
                      <a:pt x="4" y="134"/>
                      <a:pt x="2" y="142"/>
                    </a:cubicBezTo>
                    <a:cubicBezTo>
                      <a:pt x="1" y="149"/>
                      <a:pt x="0" y="156"/>
                      <a:pt x="0" y="163"/>
                    </a:cubicBezTo>
                    <a:cubicBezTo>
                      <a:pt x="0" y="180"/>
                      <a:pt x="6" y="195"/>
                      <a:pt x="19" y="209"/>
                    </a:cubicBezTo>
                    <a:cubicBezTo>
                      <a:pt x="7" y="220"/>
                      <a:pt x="4" y="238"/>
                      <a:pt x="4" y="253"/>
                    </a:cubicBezTo>
                    <a:cubicBezTo>
                      <a:pt x="4" y="260"/>
                      <a:pt x="5" y="267"/>
                      <a:pt x="5" y="272"/>
                    </a:cubicBezTo>
                    <a:cubicBezTo>
                      <a:pt x="8" y="288"/>
                      <a:pt x="15" y="302"/>
                      <a:pt x="21" y="314"/>
                    </a:cubicBezTo>
                    <a:cubicBezTo>
                      <a:pt x="24" y="320"/>
                      <a:pt x="28" y="326"/>
                      <a:pt x="30" y="332"/>
                    </a:cubicBezTo>
                    <a:cubicBezTo>
                      <a:pt x="31" y="333"/>
                      <a:pt x="32" y="333"/>
                      <a:pt x="33" y="333"/>
                    </a:cubicBezTo>
                    <a:cubicBezTo>
                      <a:pt x="33" y="333"/>
                      <a:pt x="34" y="332"/>
                      <a:pt x="33" y="331"/>
                    </a:cubicBezTo>
                    <a:cubicBezTo>
                      <a:pt x="31" y="325"/>
                      <a:pt x="28" y="319"/>
                      <a:pt x="24" y="313"/>
                    </a:cubicBezTo>
                    <a:cubicBezTo>
                      <a:pt x="18" y="300"/>
                      <a:pt x="11" y="287"/>
                      <a:pt x="9" y="272"/>
                    </a:cubicBezTo>
                    <a:cubicBezTo>
                      <a:pt x="6" y="255"/>
                      <a:pt x="5" y="225"/>
                      <a:pt x="22" y="210"/>
                    </a:cubicBezTo>
                    <a:cubicBezTo>
                      <a:pt x="22" y="210"/>
                      <a:pt x="23" y="209"/>
                      <a:pt x="23" y="209"/>
                    </a:cubicBezTo>
                    <a:cubicBezTo>
                      <a:pt x="23" y="208"/>
                      <a:pt x="22" y="208"/>
                      <a:pt x="22" y="208"/>
                    </a:cubicBezTo>
                    <a:cubicBezTo>
                      <a:pt x="5" y="189"/>
                      <a:pt x="0" y="170"/>
                      <a:pt x="6" y="143"/>
                    </a:cubicBezTo>
                    <a:cubicBezTo>
                      <a:pt x="8" y="133"/>
                      <a:pt x="20" y="100"/>
                      <a:pt x="35" y="93"/>
                    </a:cubicBezTo>
                    <a:cubicBezTo>
                      <a:pt x="38" y="91"/>
                      <a:pt x="41" y="91"/>
                      <a:pt x="44" y="92"/>
                    </a:cubicBezTo>
                    <a:cubicBezTo>
                      <a:pt x="44" y="92"/>
                      <a:pt x="45" y="92"/>
                      <a:pt x="46" y="92"/>
                    </a:cubicBezTo>
                    <a:cubicBezTo>
                      <a:pt x="46" y="91"/>
                      <a:pt x="46" y="90"/>
                      <a:pt x="46" y="90"/>
                    </a:cubicBezTo>
                    <a:cubicBezTo>
                      <a:pt x="40" y="73"/>
                      <a:pt x="40" y="56"/>
                      <a:pt x="46" y="42"/>
                    </a:cubicBezTo>
                    <a:cubicBezTo>
                      <a:pt x="49" y="33"/>
                      <a:pt x="60" y="11"/>
                      <a:pt x="73" y="4"/>
                    </a:cubicBezTo>
                    <a:cubicBezTo>
                      <a:pt x="74" y="3"/>
                      <a:pt x="74" y="2"/>
                      <a:pt x="74" y="2"/>
                    </a:cubicBezTo>
                    <a:cubicBezTo>
                      <a:pt x="74" y="1"/>
                      <a:pt x="73" y="0"/>
                      <a:pt x="7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4" name="Freeform 29">
                <a:extLst>
                  <a:ext uri="{FF2B5EF4-FFF2-40B4-BE49-F238E27FC236}">
                    <a16:creationId xmlns:a16="http://schemas.microsoft.com/office/drawing/2014/main" id="{F23D5A78-A80E-417D-BF11-8CF2849FB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573"/>
                <a:ext cx="983" cy="221"/>
              </a:xfrm>
              <a:custGeom>
                <a:avLst/>
                <a:gdLst>
                  <a:gd name="T0" fmla="*/ 123 w 235"/>
                  <a:gd name="T1" fmla="*/ 2 h 53"/>
                  <a:gd name="T2" fmla="*/ 82 w 235"/>
                  <a:gd name="T3" fmla="*/ 16 h 53"/>
                  <a:gd name="T4" fmla="*/ 78 w 235"/>
                  <a:gd name="T5" fmla="*/ 18 h 53"/>
                  <a:gd name="T6" fmla="*/ 56 w 235"/>
                  <a:gd name="T7" fmla="*/ 41 h 53"/>
                  <a:gd name="T8" fmla="*/ 11 w 235"/>
                  <a:gd name="T9" fmla="*/ 40 h 53"/>
                  <a:gd name="T10" fmla="*/ 1 w 235"/>
                  <a:gd name="T11" fmla="*/ 51 h 53"/>
                  <a:gd name="T12" fmla="*/ 2 w 235"/>
                  <a:gd name="T13" fmla="*/ 53 h 53"/>
                  <a:gd name="T14" fmla="*/ 4 w 235"/>
                  <a:gd name="T15" fmla="*/ 52 h 53"/>
                  <a:gd name="T16" fmla="*/ 13 w 235"/>
                  <a:gd name="T17" fmla="*/ 44 h 53"/>
                  <a:gd name="T18" fmla="*/ 57 w 235"/>
                  <a:gd name="T19" fmla="*/ 45 h 53"/>
                  <a:gd name="T20" fmla="*/ 58 w 235"/>
                  <a:gd name="T21" fmla="*/ 45 h 53"/>
                  <a:gd name="T22" fmla="*/ 59 w 235"/>
                  <a:gd name="T23" fmla="*/ 44 h 53"/>
                  <a:gd name="T24" fmla="*/ 80 w 235"/>
                  <a:gd name="T25" fmla="*/ 21 h 53"/>
                  <a:gd name="T26" fmla="*/ 84 w 235"/>
                  <a:gd name="T27" fmla="*/ 19 h 53"/>
                  <a:gd name="T28" fmla="*/ 123 w 235"/>
                  <a:gd name="T29" fmla="*/ 6 h 53"/>
                  <a:gd name="T30" fmla="*/ 196 w 235"/>
                  <a:gd name="T31" fmla="*/ 39 h 53"/>
                  <a:gd name="T32" fmla="*/ 198 w 235"/>
                  <a:gd name="T33" fmla="*/ 40 h 53"/>
                  <a:gd name="T34" fmla="*/ 218 w 235"/>
                  <a:gd name="T35" fmla="*/ 40 h 53"/>
                  <a:gd name="T36" fmla="*/ 226 w 235"/>
                  <a:gd name="T37" fmla="*/ 44 h 53"/>
                  <a:gd name="T38" fmla="*/ 234 w 235"/>
                  <a:gd name="T39" fmla="*/ 46 h 53"/>
                  <a:gd name="T40" fmla="*/ 235 w 235"/>
                  <a:gd name="T41" fmla="*/ 44 h 53"/>
                  <a:gd name="T42" fmla="*/ 233 w 235"/>
                  <a:gd name="T43" fmla="*/ 43 h 53"/>
                  <a:gd name="T44" fmla="*/ 227 w 235"/>
                  <a:gd name="T45" fmla="*/ 40 h 53"/>
                  <a:gd name="T46" fmla="*/ 219 w 235"/>
                  <a:gd name="T47" fmla="*/ 37 h 53"/>
                  <a:gd name="T48" fmla="*/ 198 w 235"/>
                  <a:gd name="T49" fmla="*/ 37 h 53"/>
                  <a:gd name="T50" fmla="*/ 123 w 235"/>
                  <a:gd name="T5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5" h="53">
                    <a:moveTo>
                      <a:pt x="123" y="2"/>
                    </a:moveTo>
                    <a:cubicBezTo>
                      <a:pt x="107" y="3"/>
                      <a:pt x="93" y="8"/>
                      <a:pt x="82" y="16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0" y="23"/>
                      <a:pt x="58" y="32"/>
                      <a:pt x="56" y="41"/>
                    </a:cubicBezTo>
                    <a:cubicBezTo>
                      <a:pt x="45" y="37"/>
                      <a:pt x="24" y="35"/>
                      <a:pt x="11" y="40"/>
                    </a:cubicBezTo>
                    <a:cubicBezTo>
                      <a:pt x="6" y="43"/>
                      <a:pt x="2" y="46"/>
                      <a:pt x="1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3"/>
                      <a:pt x="4" y="53"/>
                      <a:pt x="4" y="52"/>
                    </a:cubicBezTo>
                    <a:cubicBezTo>
                      <a:pt x="5" y="48"/>
                      <a:pt x="8" y="46"/>
                      <a:pt x="13" y="44"/>
                    </a:cubicBezTo>
                    <a:cubicBezTo>
                      <a:pt x="25" y="38"/>
                      <a:pt x="47" y="41"/>
                      <a:pt x="57" y="45"/>
                    </a:cubicBezTo>
                    <a:cubicBezTo>
                      <a:pt x="57" y="45"/>
                      <a:pt x="58" y="45"/>
                      <a:pt x="58" y="45"/>
                    </a:cubicBezTo>
                    <a:cubicBezTo>
                      <a:pt x="59" y="45"/>
                      <a:pt x="59" y="44"/>
                      <a:pt x="59" y="44"/>
                    </a:cubicBezTo>
                    <a:cubicBezTo>
                      <a:pt x="59" y="35"/>
                      <a:pt x="72" y="26"/>
                      <a:pt x="80" y="21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95" y="11"/>
                      <a:pt x="108" y="7"/>
                      <a:pt x="123" y="6"/>
                    </a:cubicBezTo>
                    <a:cubicBezTo>
                      <a:pt x="159" y="4"/>
                      <a:pt x="182" y="15"/>
                      <a:pt x="196" y="39"/>
                    </a:cubicBezTo>
                    <a:cubicBezTo>
                      <a:pt x="196" y="40"/>
                      <a:pt x="197" y="40"/>
                      <a:pt x="198" y="40"/>
                    </a:cubicBezTo>
                    <a:cubicBezTo>
                      <a:pt x="205" y="37"/>
                      <a:pt x="214" y="39"/>
                      <a:pt x="218" y="40"/>
                    </a:cubicBezTo>
                    <a:cubicBezTo>
                      <a:pt x="220" y="41"/>
                      <a:pt x="223" y="42"/>
                      <a:pt x="226" y="44"/>
                    </a:cubicBezTo>
                    <a:cubicBezTo>
                      <a:pt x="231" y="46"/>
                      <a:pt x="233" y="47"/>
                      <a:pt x="234" y="46"/>
                    </a:cubicBezTo>
                    <a:cubicBezTo>
                      <a:pt x="235" y="46"/>
                      <a:pt x="235" y="45"/>
                      <a:pt x="235" y="44"/>
                    </a:cubicBezTo>
                    <a:cubicBezTo>
                      <a:pt x="235" y="44"/>
                      <a:pt x="234" y="43"/>
                      <a:pt x="233" y="43"/>
                    </a:cubicBezTo>
                    <a:cubicBezTo>
                      <a:pt x="233" y="43"/>
                      <a:pt x="230" y="41"/>
                      <a:pt x="227" y="40"/>
                    </a:cubicBezTo>
                    <a:cubicBezTo>
                      <a:pt x="225" y="39"/>
                      <a:pt x="222" y="38"/>
                      <a:pt x="219" y="37"/>
                    </a:cubicBezTo>
                    <a:cubicBezTo>
                      <a:pt x="211" y="35"/>
                      <a:pt x="204" y="35"/>
                      <a:pt x="198" y="37"/>
                    </a:cubicBezTo>
                    <a:cubicBezTo>
                      <a:pt x="184" y="11"/>
                      <a:pt x="160" y="0"/>
                      <a:pt x="123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5" name="Freeform 30">
                <a:extLst>
                  <a:ext uri="{FF2B5EF4-FFF2-40B4-BE49-F238E27FC236}">
                    <a16:creationId xmlns:a16="http://schemas.microsoft.com/office/drawing/2014/main" id="{41B4071E-221F-46D5-A8EC-69A3298F7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28"/>
                <a:ext cx="281" cy="1391"/>
              </a:xfrm>
              <a:custGeom>
                <a:avLst/>
                <a:gdLst>
                  <a:gd name="T0" fmla="*/ 1 w 67"/>
                  <a:gd name="T1" fmla="*/ 2 h 333"/>
                  <a:gd name="T2" fmla="*/ 2 w 67"/>
                  <a:gd name="T3" fmla="*/ 4 h 333"/>
                  <a:gd name="T4" fmla="*/ 27 w 67"/>
                  <a:gd name="T5" fmla="*/ 40 h 333"/>
                  <a:gd name="T6" fmla="*/ 28 w 67"/>
                  <a:gd name="T7" fmla="*/ 85 h 333"/>
                  <a:gd name="T8" fmla="*/ 28 w 67"/>
                  <a:gd name="T9" fmla="*/ 87 h 333"/>
                  <a:gd name="T10" fmla="*/ 29 w 67"/>
                  <a:gd name="T11" fmla="*/ 88 h 333"/>
                  <a:gd name="T12" fmla="*/ 63 w 67"/>
                  <a:gd name="T13" fmla="*/ 143 h 333"/>
                  <a:gd name="T14" fmla="*/ 43 w 67"/>
                  <a:gd name="T15" fmla="*/ 215 h 333"/>
                  <a:gd name="T16" fmla="*/ 42 w 67"/>
                  <a:gd name="T17" fmla="*/ 216 h 333"/>
                  <a:gd name="T18" fmla="*/ 43 w 67"/>
                  <a:gd name="T19" fmla="*/ 217 h 333"/>
                  <a:gd name="T20" fmla="*/ 63 w 67"/>
                  <a:gd name="T21" fmla="*/ 272 h 333"/>
                  <a:gd name="T22" fmla="*/ 46 w 67"/>
                  <a:gd name="T23" fmla="*/ 330 h 333"/>
                  <a:gd name="T24" fmla="*/ 46 w 67"/>
                  <a:gd name="T25" fmla="*/ 332 h 333"/>
                  <a:gd name="T26" fmla="*/ 49 w 67"/>
                  <a:gd name="T27" fmla="*/ 332 h 333"/>
                  <a:gd name="T28" fmla="*/ 66 w 67"/>
                  <a:gd name="T29" fmla="*/ 281 h 333"/>
                  <a:gd name="T30" fmla="*/ 66 w 67"/>
                  <a:gd name="T31" fmla="*/ 271 h 333"/>
                  <a:gd name="T32" fmla="*/ 47 w 67"/>
                  <a:gd name="T33" fmla="*/ 216 h 333"/>
                  <a:gd name="T34" fmla="*/ 67 w 67"/>
                  <a:gd name="T35" fmla="*/ 156 h 333"/>
                  <a:gd name="T36" fmla="*/ 66 w 67"/>
                  <a:gd name="T37" fmla="*/ 143 h 333"/>
                  <a:gd name="T38" fmla="*/ 32 w 67"/>
                  <a:gd name="T39" fmla="*/ 85 h 333"/>
                  <a:gd name="T40" fmla="*/ 35 w 67"/>
                  <a:gd name="T41" fmla="*/ 65 h 333"/>
                  <a:gd name="T42" fmla="*/ 31 w 67"/>
                  <a:gd name="T43" fmla="*/ 39 h 333"/>
                  <a:gd name="T44" fmla="*/ 3 w 67"/>
                  <a:gd name="T45" fmla="*/ 1 h 333"/>
                  <a:gd name="T46" fmla="*/ 1 w 67"/>
                  <a:gd name="T47" fmla="*/ 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333">
                    <a:moveTo>
                      <a:pt x="1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12" y="9"/>
                      <a:pt x="22" y="23"/>
                      <a:pt x="27" y="40"/>
                    </a:cubicBezTo>
                    <a:cubicBezTo>
                      <a:pt x="33" y="57"/>
                      <a:pt x="33" y="75"/>
                      <a:pt x="28" y="85"/>
                    </a:cubicBezTo>
                    <a:cubicBezTo>
                      <a:pt x="27" y="86"/>
                      <a:pt x="27" y="87"/>
                      <a:pt x="28" y="87"/>
                    </a:cubicBezTo>
                    <a:cubicBezTo>
                      <a:pt x="28" y="88"/>
                      <a:pt x="28" y="88"/>
                      <a:pt x="29" y="88"/>
                    </a:cubicBezTo>
                    <a:cubicBezTo>
                      <a:pt x="51" y="89"/>
                      <a:pt x="61" y="125"/>
                      <a:pt x="63" y="143"/>
                    </a:cubicBezTo>
                    <a:cubicBezTo>
                      <a:pt x="65" y="164"/>
                      <a:pt x="63" y="194"/>
                      <a:pt x="43" y="215"/>
                    </a:cubicBezTo>
                    <a:cubicBezTo>
                      <a:pt x="43" y="215"/>
                      <a:pt x="42" y="216"/>
                      <a:pt x="42" y="216"/>
                    </a:cubicBezTo>
                    <a:cubicBezTo>
                      <a:pt x="43" y="217"/>
                      <a:pt x="43" y="217"/>
                      <a:pt x="43" y="217"/>
                    </a:cubicBezTo>
                    <a:cubicBezTo>
                      <a:pt x="59" y="226"/>
                      <a:pt x="62" y="258"/>
                      <a:pt x="63" y="272"/>
                    </a:cubicBezTo>
                    <a:cubicBezTo>
                      <a:pt x="64" y="293"/>
                      <a:pt x="62" y="316"/>
                      <a:pt x="46" y="330"/>
                    </a:cubicBezTo>
                    <a:cubicBezTo>
                      <a:pt x="46" y="330"/>
                      <a:pt x="46" y="331"/>
                      <a:pt x="46" y="332"/>
                    </a:cubicBezTo>
                    <a:cubicBezTo>
                      <a:pt x="47" y="333"/>
                      <a:pt x="48" y="333"/>
                      <a:pt x="49" y="332"/>
                    </a:cubicBezTo>
                    <a:cubicBezTo>
                      <a:pt x="63" y="320"/>
                      <a:pt x="66" y="300"/>
                      <a:pt x="66" y="281"/>
                    </a:cubicBezTo>
                    <a:cubicBezTo>
                      <a:pt x="66" y="278"/>
                      <a:pt x="66" y="275"/>
                      <a:pt x="66" y="271"/>
                    </a:cubicBezTo>
                    <a:cubicBezTo>
                      <a:pt x="66" y="258"/>
                      <a:pt x="63" y="227"/>
                      <a:pt x="47" y="216"/>
                    </a:cubicBezTo>
                    <a:cubicBezTo>
                      <a:pt x="62" y="198"/>
                      <a:pt x="67" y="175"/>
                      <a:pt x="67" y="156"/>
                    </a:cubicBezTo>
                    <a:cubicBezTo>
                      <a:pt x="67" y="151"/>
                      <a:pt x="66" y="147"/>
                      <a:pt x="66" y="143"/>
                    </a:cubicBezTo>
                    <a:cubicBezTo>
                      <a:pt x="64" y="125"/>
                      <a:pt x="54" y="88"/>
                      <a:pt x="32" y="85"/>
                    </a:cubicBezTo>
                    <a:cubicBezTo>
                      <a:pt x="34" y="79"/>
                      <a:pt x="35" y="73"/>
                      <a:pt x="35" y="65"/>
                    </a:cubicBezTo>
                    <a:cubicBezTo>
                      <a:pt x="35" y="57"/>
                      <a:pt x="34" y="48"/>
                      <a:pt x="31" y="39"/>
                    </a:cubicBezTo>
                    <a:cubicBezTo>
                      <a:pt x="25" y="20"/>
                      <a:pt x="14" y="6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6" name="Freeform 31">
                <a:extLst>
                  <a:ext uri="{FF2B5EF4-FFF2-40B4-BE49-F238E27FC236}">
                    <a16:creationId xmlns:a16="http://schemas.microsoft.com/office/drawing/2014/main" id="{1E55515F-5EFA-4564-A15A-60777F573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1765"/>
                <a:ext cx="415" cy="372"/>
              </a:xfrm>
              <a:custGeom>
                <a:avLst/>
                <a:gdLst>
                  <a:gd name="T0" fmla="*/ 40 w 99"/>
                  <a:gd name="T1" fmla="*/ 1 h 89"/>
                  <a:gd name="T2" fmla="*/ 6 w 99"/>
                  <a:gd name="T3" fmla="*/ 27 h 89"/>
                  <a:gd name="T4" fmla="*/ 6 w 99"/>
                  <a:gd name="T5" fmla="*/ 67 h 89"/>
                  <a:gd name="T6" fmla="*/ 69 w 99"/>
                  <a:gd name="T7" fmla="*/ 84 h 89"/>
                  <a:gd name="T8" fmla="*/ 95 w 99"/>
                  <a:gd name="T9" fmla="*/ 63 h 89"/>
                  <a:gd name="T10" fmla="*/ 95 w 99"/>
                  <a:gd name="T11" fmla="*/ 41 h 89"/>
                  <a:gd name="T12" fmla="*/ 66 w 99"/>
                  <a:gd name="T13" fmla="*/ 27 h 89"/>
                  <a:gd name="T14" fmla="*/ 44 w 99"/>
                  <a:gd name="T15" fmla="*/ 43 h 89"/>
                  <a:gd name="T16" fmla="*/ 48 w 99"/>
                  <a:gd name="T17" fmla="*/ 57 h 89"/>
                  <a:gd name="T18" fmla="*/ 54 w 99"/>
                  <a:gd name="T19" fmla="*/ 58 h 89"/>
                  <a:gd name="T20" fmla="*/ 58 w 99"/>
                  <a:gd name="T21" fmla="*/ 57 h 89"/>
                  <a:gd name="T22" fmla="*/ 59 w 99"/>
                  <a:gd name="T23" fmla="*/ 55 h 89"/>
                  <a:gd name="T24" fmla="*/ 57 w 99"/>
                  <a:gd name="T25" fmla="*/ 54 h 89"/>
                  <a:gd name="T26" fmla="*/ 53 w 99"/>
                  <a:gd name="T27" fmla="*/ 54 h 89"/>
                  <a:gd name="T28" fmla="*/ 52 w 99"/>
                  <a:gd name="T29" fmla="*/ 53 h 89"/>
                  <a:gd name="T30" fmla="*/ 50 w 99"/>
                  <a:gd name="T31" fmla="*/ 54 h 89"/>
                  <a:gd name="T32" fmla="*/ 47 w 99"/>
                  <a:gd name="T33" fmla="*/ 46 h 89"/>
                  <a:gd name="T34" fmla="*/ 47 w 99"/>
                  <a:gd name="T35" fmla="*/ 44 h 89"/>
                  <a:gd name="T36" fmla="*/ 66 w 99"/>
                  <a:gd name="T37" fmla="*/ 31 h 89"/>
                  <a:gd name="T38" fmla="*/ 92 w 99"/>
                  <a:gd name="T39" fmla="*/ 43 h 89"/>
                  <a:gd name="T40" fmla="*/ 92 w 99"/>
                  <a:gd name="T41" fmla="*/ 62 h 89"/>
                  <a:gd name="T42" fmla="*/ 67 w 99"/>
                  <a:gd name="T43" fmla="*/ 80 h 89"/>
                  <a:gd name="T44" fmla="*/ 9 w 99"/>
                  <a:gd name="T45" fmla="*/ 65 h 89"/>
                  <a:gd name="T46" fmla="*/ 10 w 99"/>
                  <a:gd name="T47" fmla="*/ 29 h 89"/>
                  <a:gd name="T48" fmla="*/ 41 w 99"/>
                  <a:gd name="T49" fmla="*/ 4 h 89"/>
                  <a:gd name="T50" fmla="*/ 42 w 99"/>
                  <a:gd name="T51" fmla="*/ 2 h 89"/>
                  <a:gd name="T52" fmla="*/ 40 w 99"/>
                  <a:gd name="T53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89">
                    <a:moveTo>
                      <a:pt x="40" y="1"/>
                    </a:moveTo>
                    <a:cubicBezTo>
                      <a:pt x="27" y="2"/>
                      <a:pt x="14" y="12"/>
                      <a:pt x="6" y="27"/>
                    </a:cubicBezTo>
                    <a:cubicBezTo>
                      <a:pt x="0" y="41"/>
                      <a:pt x="0" y="56"/>
                      <a:pt x="6" y="67"/>
                    </a:cubicBezTo>
                    <a:cubicBezTo>
                      <a:pt x="18" y="86"/>
                      <a:pt x="50" y="89"/>
                      <a:pt x="69" y="84"/>
                    </a:cubicBezTo>
                    <a:cubicBezTo>
                      <a:pt x="81" y="80"/>
                      <a:pt x="91" y="72"/>
                      <a:pt x="95" y="63"/>
                    </a:cubicBezTo>
                    <a:cubicBezTo>
                      <a:pt x="99" y="56"/>
                      <a:pt x="98" y="49"/>
                      <a:pt x="95" y="41"/>
                    </a:cubicBezTo>
                    <a:cubicBezTo>
                      <a:pt x="90" y="31"/>
                      <a:pt x="77" y="26"/>
                      <a:pt x="66" y="27"/>
                    </a:cubicBezTo>
                    <a:cubicBezTo>
                      <a:pt x="55" y="28"/>
                      <a:pt x="46" y="34"/>
                      <a:pt x="44" y="43"/>
                    </a:cubicBezTo>
                    <a:cubicBezTo>
                      <a:pt x="42" y="48"/>
                      <a:pt x="44" y="54"/>
                      <a:pt x="48" y="57"/>
                    </a:cubicBezTo>
                    <a:cubicBezTo>
                      <a:pt x="50" y="58"/>
                      <a:pt x="52" y="59"/>
                      <a:pt x="54" y="58"/>
                    </a:cubicBezTo>
                    <a:cubicBezTo>
                      <a:pt x="55" y="58"/>
                      <a:pt x="56" y="58"/>
                      <a:pt x="58" y="57"/>
                    </a:cubicBezTo>
                    <a:cubicBezTo>
                      <a:pt x="59" y="56"/>
                      <a:pt x="59" y="56"/>
                      <a:pt x="59" y="55"/>
                    </a:cubicBezTo>
                    <a:cubicBezTo>
                      <a:pt x="59" y="54"/>
                      <a:pt x="58" y="54"/>
                      <a:pt x="57" y="54"/>
                    </a:cubicBezTo>
                    <a:cubicBezTo>
                      <a:pt x="55" y="53"/>
                      <a:pt x="53" y="53"/>
                      <a:pt x="53" y="54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1" y="53"/>
                      <a:pt x="50" y="54"/>
                      <a:pt x="50" y="54"/>
                    </a:cubicBezTo>
                    <a:cubicBezTo>
                      <a:pt x="48" y="53"/>
                      <a:pt x="47" y="49"/>
                      <a:pt x="47" y="46"/>
                    </a:cubicBezTo>
                    <a:cubicBezTo>
                      <a:pt x="47" y="45"/>
                      <a:pt x="47" y="44"/>
                      <a:pt x="47" y="44"/>
                    </a:cubicBezTo>
                    <a:cubicBezTo>
                      <a:pt x="49" y="36"/>
                      <a:pt x="56" y="31"/>
                      <a:pt x="66" y="31"/>
                    </a:cubicBezTo>
                    <a:cubicBezTo>
                      <a:pt x="76" y="30"/>
                      <a:pt x="88" y="34"/>
                      <a:pt x="92" y="43"/>
                    </a:cubicBezTo>
                    <a:cubicBezTo>
                      <a:pt x="95" y="49"/>
                      <a:pt x="95" y="56"/>
                      <a:pt x="92" y="62"/>
                    </a:cubicBezTo>
                    <a:cubicBezTo>
                      <a:pt x="89" y="70"/>
                      <a:pt x="79" y="77"/>
                      <a:pt x="67" y="80"/>
                    </a:cubicBezTo>
                    <a:cubicBezTo>
                      <a:pt x="51" y="86"/>
                      <a:pt x="20" y="83"/>
                      <a:pt x="9" y="65"/>
                    </a:cubicBezTo>
                    <a:cubicBezTo>
                      <a:pt x="3" y="55"/>
                      <a:pt x="3" y="41"/>
                      <a:pt x="10" y="29"/>
                    </a:cubicBezTo>
                    <a:cubicBezTo>
                      <a:pt x="16" y="15"/>
                      <a:pt x="28" y="5"/>
                      <a:pt x="41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7" name="Freeform 32">
                <a:extLst>
                  <a:ext uri="{FF2B5EF4-FFF2-40B4-BE49-F238E27FC236}">
                    <a16:creationId xmlns:a16="http://schemas.microsoft.com/office/drawing/2014/main" id="{D29B6FCE-CE43-4915-8196-5252A70ED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45"/>
                <a:ext cx="883" cy="535"/>
              </a:xfrm>
              <a:custGeom>
                <a:avLst/>
                <a:gdLst>
                  <a:gd name="T0" fmla="*/ 58 w 211"/>
                  <a:gd name="T1" fmla="*/ 1 h 128"/>
                  <a:gd name="T2" fmla="*/ 42 w 211"/>
                  <a:gd name="T3" fmla="*/ 8 h 128"/>
                  <a:gd name="T4" fmla="*/ 15 w 211"/>
                  <a:gd name="T5" fmla="*/ 27 h 128"/>
                  <a:gd name="T6" fmla="*/ 8 w 211"/>
                  <a:gd name="T7" fmla="*/ 94 h 128"/>
                  <a:gd name="T8" fmla="*/ 64 w 211"/>
                  <a:gd name="T9" fmla="*/ 123 h 128"/>
                  <a:gd name="T10" fmla="*/ 67 w 211"/>
                  <a:gd name="T11" fmla="*/ 123 h 128"/>
                  <a:gd name="T12" fmla="*/ 157 w 211"/>
                  <a:gd name="T13" fmla="*/ 119 h 128"/>
                  <a:gd name="T14" fmla="*/ 202 w 211"/>
                  <a:gd name="T15" fmla="*/ 90 h 128"/>
                  <a:gd name="T16" fmla="*/ 206 w 211"/>
                  <a:gd name="T17" fmla="*/ 43 h 128"/>
                  <a:gd name="T18" fmla="*/ 175 w 211"/>
                  <a:gd name="T19" fmla="*/ 14 h 128"/>
                  <a:gd name="T20" fmla="*/ 154 w 211"/>
                  <a:gd name="T21" fmla="*/ 4 h 128"/>
                  <a:gd name="T22" fmla="*/ 152 w 211"/>
                  <a:gd name="T23" fmla="*/ 4 h 128"/>
                  <a:gd name="T24" fmla="*/ 152 w 211"/>
                  <a:gd name="T25" fmla="*/ 6 h 128"/>
                  <a:gd name="T26" fmla="*/ 174 w 211"/>
                  <a:gd name="T27" fmla="*/ 17 h 128"/>
                  <a:gd name="T28" fmla="*/ 203 w 211"/>
                  <a:gd name="T29" fmla="*/ 43 h 128"/>
                  <a:gd name="T30" fmla="*/ 199 w 211"/>
                  <a:gd name="T31" fmla="*/ 88 h 128"/>
                  <a:gd name="T32" fmla="*/ 156 w 211"/>
                  <a:gd name="T33" fmla="*/ 116 h 128"/>
                  <a:gd name="T34" fmla="*/ 67 w 211"/>
                  <a:gd name="T35" fmla="*/ 120 h 128"/>
                  <a:gd name="T36" fmla="*/ 64 w 211"/>
                  <a:gd name="T37" fmla="*/ 120 h 128"/>
                  <a:gd name="T38" fmla="*/ 12 w 211"/>
                  <a:gd name="T39" fmla="*/ 93 h 128"/>
                  <a:gd name="T40" fmla="*/ 18 w 211"/>
                  <a:gd name="T41" fmla="*/ 29 h 128"/>
                  <a:gd name="T42" fmla="*/ 44 w 211"/>
                  <a:gd name="T43" fmla="*/ 11 h 128"/>
                  <a:gd name="T44" fmla="*/ 59 w 211"/>
                  <a:gd name="T45" fmla="*/ 4 h 128"/>
                  <a:gd name="T46" fmla="*/ 60 w 211"/>
                  <a:gd name="T47" fmla="*/ 1 h 128"/>
                  <a:gd name="T48" fmla="*/ 58 w 211"/>
                  <a:gd name="T49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128">
                    <a:moveTo>
                      <a:pt x="58" y="1"/>
                    </a:moveTo>
                    <a:cubicBezTo>
                      <a:pt x="53" y="4"/>
                      <a:pt x="47" y="6"/>
                      <a:pt x="42" y="8"/>
                    </a:cubicBezTo>
                    <a:cubicBezTo>
                      <a:pt x="32" y="12"/>
                      <a:pt x="22" y="16"/>
                      <a:pt x="15" y="27"/>
                    </a:cubicBezTo>
                    <a:cubicBezTo>
                      <a:pt x="3" y="47"/>
                      <a:pt x="0" y="73"/>
                      <a:pt x="8" y="94"/>
                    </a:cubicBezTo>
                    <a:cubicBezTo>
                      <a:pt x="18" y="119"/>
                      <a:pt x="41" y="121"/>
                      <a:pt x="64" y="123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95" y="126"/>
                      <a:pt x="128" y="128"/>
                      <a:pt x="157" y="119"/>
                    </a:cubicBezTo>
                    <a:cubicBezTo>
                      <a:pt x="181" y="112"/>
                      <a:pt x="196" y="102"/>
                      <a:pt x="202" y="90"/>
                    </a:cubicBezTo>
                    <a:cubicBezTo>
                      <a:pt x="211" y="73"/>
                      <a:pt x="209" y="53"/>
                      <a:pt x="206" y="43"/>
                    </a:cubicBezTo>
                    <a:cubicBezTo>
                      <a:pt x="202" y="23"/>
                      <a:pt x="189" y="19"/>
                      <a:pt x="175" y="14"/>
                    </a:cubicBezTo>
                    <a:cubicBezTo>
                      <a:pt x="168" y="12"/>
                      <a:pt x="160" y="9"/>
                      <a:pt x="154" y="4"/>
                    </a:cubicBezTo>
                    <a:cubicBezTo>
                      <a:pt x="154" y="3"/>
                      <a:pt x="152" y="3"/>
                      <a:pt x="152" y="4"/>
                    </a:cubicBezTo>
                    <a:cubicBezTo>
                      <a:pt x="151" y="5"/>
                      <a:pt x="151" y="6"/>
                      <a:pt x="152" y="6"/>
                    </a:cubicBezTo>
                    <a:cubicBezTo>
                      <a:pt x="158" y="12"/>
                      <a:pt x="167" y="15"/>
                      <a:pt x="174" y="17"/>
                    </a:cubicBezTo>
                    <a:cubicBezTo>
                      <a:pt x="187" y="22"/>
                      <a:pt x="199" y="26"/>
                      <a:pt x="203" y="43"/>
                    </a:cubicBezTo>
                    <a:cubicBezTo>
                      <a:pt x="205" y="53"/>
                      <a:pt x="207" y="73"/>
                      <a:pt x="199" y="88"/>
                    </a:cubicBezTo>
                    <a:cubicBezTo>
                      <a:pt x="193" y="100"/>
                      <a:pt x="179" y="109"/>
                      <a:pt x="156" y="116"/>
                    </a:cubicBezTo>
                    <a:cubicBezTo>
                      <a:pt x="128" y="124"/>
                      <a:pt x="95" y="122"/>
                      <a:pt x="67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43" y="118"/>
                      <a:pt x="20" y="116"/>
                      <a:pt x="12" y="93"/>
                    </a:cubicBezTo>
                    <a:cubicBezTo>
                      <a:pt x="4" y="73"/>
                      <a:pt x="6" y="48"/>
                      <a:pt x="18" y="29"/>
                    </a:cubicBezTo>
                    <a:cubicBezTo>
                      <a:pt x="24" y="19"/>
                      <a:pt x="34" y="15"/>
                      <a:pt x="44" y="11"/>
                    </a:cubicBezTo>
                    <a:cubicBezTo>
                      <a:pt x="49" y="9"/>
                      <a:pt x="54" y="7"/>
                      <a:pt x="59" y="4"/>
                    </a:cubicBezTo>
                    <a:cubicBezTo>
                      <a:pt x="60" y="3"/>
                      <a:pt x="60" y="2"/>
                      <a:pt x="60" y="1"/>
                    </a:cubicBezTo>
                    <a:cubicBezTo>
                      <a:pt x="59" y="0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8" name="Freeform 33">
                <a:extLst>
                  <a:ext uri="{FF2B5EF4-FFF2-40B4-BE49-F238E27FC236}">
                    <a16:creationId xmlns:a16="http://schemas.microsoft.com/office/drawing/2014/main" id="{9A68D8B8-94F6-4861-B68E-4306F3C392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2145"/>
                <a:ext cx="92" cy="92"/>
              </a:xfrm>
              <a:custGeom>
                <a:avLst/>
                <a:gdLst>
                  <a:gd name="T0" fmla="*/ 1 w 22"/>
                  <a:gd name="T1" fmla="*/ 0 h 22"/>
                  <a:gd name="T2" fmla="*/ 0 w 22"/>
                  <a:gd name="T3" fmla="*/ 2 h 22"/>
                  <a:gd name="T4" fmla="*/ 0 w 22"/>
                  <a:gd name="T5" fmla="*/ 2 h 22"/>
                  <a:gd name="T6" fmla="*/ 2 w 22"/>
                  <a:gd name="T7" fmla="*/ 4 h 22"/>
                  <a:gd name="T8" fmla="*/ 16 w 22"/>
                  <a:gd name="T9" fmla="*/ 9 h 22"/>
                  <a:gd name="T10" fmla="*/ 15 w 22"/>
                  <a:gd name="T11" fmla="*/ 10 h 22"/>
                  <a:gd name="T12" fmla="*/ 15 w 22"/>
                  <a:gd name="T13" fmla="*/ 10 h 22"/>
                  <a:gd name="T14" fmla="*/ 4 w 22"/>
                  <a:gd name="T15" fmla="*/ 17 h 22"/>
                  <a:gd name="T16" fmla="*/ 3 w 22"/>
                  <a:gd name="T17" fmla="*/ 18 h 22"/>
                  <a:gd name="T18" fmla="*/ 2 w 22"/>
                  <a:gd name="T19" fmla="*/ 20 h 22"/>
                  <a:gd name="T20" fmla="*/ 2 w 22"/>
                  <a:gd name="T21" fmla="*/ 21 h 22"/>
                  <a:gd name="T22" fmla="*/ 5 w 22"/>
                  <a:gd name="T23" fmla="*/ 21 h 22"/>
                  <a:gd name="T24" fmla="*/ 6 w 22"/>
                  <a:gd name="T25" fmla="*/ 20 h 22"/>
                  <a:gd name="T26" fmla="*/ 19 w 22"/>
                  <a:gd name="T27" fmla="*/ 11 h 22"/>
                  <a:gd name="T28" fmla="*/ 19 w 22"/>
                  <a:gd name="T29" fmla="*/ 11 h 22"/>
                  <a:gd name="T30" fmla="*/ 20 w 22"/>
                  <a:gd name="T31" fmla="*/ 11 h 22"/>
                  <a:gd name="T32" fmla="*/ 22 w 22"/>
                  <a:gd name="T33" fmla="*/ 11 h 22"/>
                  <a:gd name="T34" fmla="*/ 22 w 22"/>
                  <a:gd name="T35" fmla="*/ 10 h 22"/>
                  <a:gd name="T36" fmla="*/ 21 w 22"/>
                  <a:gd name="T37" fmla="*/ 8 h 22"/>
                  <a:gd name="T38" fmla="*/ 21 w 22"/>
                  <a:gd name="T39" fmla="*/ 8 h 22"/>
                  <a:gd name="T40" fmla="*/ 20 w 22"/>
                  <a:gd name="T41" fmla="*/ 7 h 22"/>
                  <a:gd name="T42" fmla="*/ 1 w 22"/>
                  <a:gd name="T43" fmla="*/ 0 h 22"/>
                  <a:gd name="T44" fmla="*/ 21 w 22"/>
                  <a:gd name="T45" fmla="*/ 8 h 22"/>
                  <a:gd name="T46" fmla="*/ 21 w 22"/>
                  <a:gd name="T47" fmla="*/ 8 h 22"/>
                  <a:gd name="T48" fmla="*/ 21 w 22"/>
                  <a:gd name="T4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11" y="6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1" y="12"/>
                      <a:pt x="7" y="15"/>
                      <a:pt x="4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3" y="22"/>
                      <a:pt x="4" y="22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0" y="17"/>
                      <a:pt x="15" y="14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20" y="11"/>
                      <a:pt x="20" y="11"/>
                    </a:cubicBezTo>
                    <a:cubicBezTo>
                      <a:pt x="21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0" y="7"/>
                    </a:cubicBezTo>
                    <a:cubicBezTo>
                      <a:pt x="17" y="4"/>
                      <a:pt x="3" y="0"/>
                      <a:pt x="1" y="0"/>
                    </a:cubicBezTo>
                    <a:close/>
                    <a:moveTo>
                      <a:pt x="21" y="8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29" name="Freeform 34">
                <a:extLst>
                  <a:ext uri="{FF2B5EF4-FFF2-40B4-BE49-F238E27FC236}">
                    <a16:creationId xmlns:a16="http://schemas.microsoft.com/office/drawing/2014/main" id="{3080B35F-4222-4F87-AF26-1280114E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2141"/>
                <a:ext cx="100" cy="80"/>
              </a:xfrm>
              <a:custGeom>
                <a:avLst/>
                <a:gdLst>
                  <a:gd name="T0" fmla="*/ 22 w 24"/>
                  <a:gd name="T1" fmla="*/ 0 h 19"/>
                  <a:gd name="T2" fmla="*/ 21 w 24"/>
                  <a:gd name="T3" fmla="*/ 1 h 19"/>
                  <a:gd name="T4" fmla="*/ 3 w 24"/>
                  <a:gd name="T5" fmla="*/ 6 h 19"/>
                  <a:gd name="T6" fmla="*/ 2 w 24"/>
                  <a:gd name="T7" fmla="*/ 6 h 19"/>
                  <a:gd name="T8" fmla="*/ 2 w 24"/>
                  <a:gd name="T9" fmla="*/ 6 h 19"/>
                  <a:gd name="T10" fmla="*/ 2 w 24"/>
                  <a:gd name="T11" fmla="*/ 6 h 19"/>
                  <a:gd name="T12" fmla="*/ 2 w 24"/>
                  <a:gd name="T13" fmla="*/ 7 h 19"/>
                  <a:gd name="T14" fmla="*/ 1 w 24"/>
                  <a:gd name="T15" fmla="*/ 7 h 19"/>
                  <a:gd name="T16" fmla="*/ 0 w 24"/>
                  <a:gd name="T17" fmla="*/ 8 h 19"/>
                  <a:gd name="T18" fmla="*/ 1 w 24"/>
                  <a:gd name="T19" fmla="*/ 9 h 19"/>
                  <a:gd name="T20" fmla="*/ 1 w 24"/>
                  <a:gd name="T21" fmla="*/ 10 h 19"/>
                  <a:gd name="T22" fmla="*/ 4 w 24"/>
                  <a:gd name="T23" fmla="*/ 10 h 19"/>
                  <a:gd name="T24" fmla="*/ 21 w 24"/>
                  <a:gd name="T25" fmla="*/ 18 h 19"/>
                  <a:gd name="T26" fmla="*/ 24 w 24"/>
                  <a:gd name="T27" fmla="*/ 18 h 19"/>
                  <a:gd name="T28" fmla="*/ 24 w 24"/>
                  <a:gd name="T29" fmla="*/ 17 h 19"/>
                  <a:gd name="T30" fmla="*/ 23 w 24"/>
                  <a:gd name="T31" fmla="*/ 15 h 19"/>
                  <a:gd name="T32" fmla="*/ 8 w 24"/>
                  <a:gd name="T33" fmla="*/ 8 h 19"/>
                  <a:gd name="T34" fmla="*/ 22 w 24"/>
                  <a:gd name="T35" fmla="*/ 4 h 19"/>
                  <a:gd name="T36" fmla="*/ 23 w 24"/>
                  <a:gd name="T37" fmla="*/ 4 h 19"/>
                  <a:gd name="T38" fmla="*/ 24 w 24"/>
                  <a:gd name="T39" fmla="*/ 2 h 19"/>
                  <a:gd name="T40" fmla="*/ 24 w 24"/>
                  <a:gd name="T41" fmla="*/ 1 h 19"/>
                  <a:gd name="T42" fmla="*/ 22 w 24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15" y="2"/>
                      <a:pt x="8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10" y="12"/>
                      <a:pt x="17" y="16"/>
                      <a:pt x="21" y="18"/>
                    </a:cubicBezTo>
                    <a:cubicBezTo>
                      <a:pt x="22" y="19"/>
                      <a:pt x="23" y="19"/>
                      <a:pt x="24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3" y="16"/>
                      <a:pt x="23" y="15"/>
                    </a:cubicBezTo>
                    <a:cubicBezTo>
                      <a:pt x="19" y="13"/>
                      <a:pt x="13" y="10"/>
                      <a:pt x="8" y="8"/>
                    </a:cubicBezTo>
                    <a:cubicBezTo>
                      <a:pt x="12" y="6"/>
                      <a:pt x="17" y="5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4" y="3"/>
                      <a:pt x="24" y="2"/>
                    </a:cubicBezTo>
                    <a:cubicBezTo>
                      <a:pt x="24" y="2"/>
                      <a:pt x="24" y="2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0" name="Freeform 35">
                <a:extLst>
                  <a:ext uri="{FF2B5EF4-FFF2-40B4-BE49-F238E27FC236}">
                    <a16:creationId xmlns:a16="http://schemas.microsoft.com/office/drawing/2014/main" id="{2057DC9D-EF71-4228-8810-954236390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196"/>
                <a:ext cx="113" cy="158"/>
              </a:xfrm>
              <a:custGeom>
                <a:avLst/>
                <a:gdLst>
                  <a:gd name="T0" fmla="*/ 21 w 27"/>
                  <a:gd name="T1" fmla="*/ 0 h 38"/>
                  <a:gd name="T2" fmla="*/ 20 w 27"/>
                  <a:gd name="T3" fmla="*/ 2 h 38"/>
                  <a:gd name="T4" fmla="*/ 19 w 27"/>
                  <a:gd name="T5" fmla="*/ 31 h 38"/>
                  <a:gd name="T6" fmla="*/ 14 w 27"/>
                  <a:gd name="T7" fmla="*/ 34 h 38"/>
                  <a:gd name="T8" fmla="*/ 8 w 27"/>
                  <a:gd name="T9" fmla="*/ 31 h 38"/>
                  <a:gd name="T10" fmla="*/ 8 w 27"/>
                  <a:gd name="T11" fmla="*/ 4 h 38"/>
                  <a:gd name="T12" fmla="*/ 7 w 27"/>
                  <a:gd name="T13" fmla="*/ 1 h 38"/>
                  <a:gd name="T14" fmla="*/ 5 w 27"/>
                  <a:gd name="T15" fmla="*/ 2 h 38"/>
                  <a:gd name="T16" fmla="*/ 5 w 27"/>
                  <a:gd name="T17" fmla="*/ 33 h 38"/>
                  <a:gd name="T18" fmla="*/ 15 w 27"/>
                  <a:gd name="T19" fmla="*/ 37 h 38"/>
                  <a:gd name="T20" fmla="*/ 22 w 27"/>
                  <a:gd name="T21" fmla="*/ 33 h 38"/>
                  <a:gd name="T22" fmla="*/ 23 w 27"/>
                  <a:gd name="T23" fmla="*/ 1 h 38"/>
                  <a:gd name="T24" fmla="*/ 21 w 27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1" y="0"/>
                    </a:moveTo>
                    <a:cubicBezTo>
                      <a:pt x="20" y="0"/>
                      <a:pt x="19" y="1"/>
                      <a:pt x="20" y="2"/>
                    </a:cubicBezTo>
                    <a:cubicBezTo>
                      <a:pt x="22" y="10"/>
                      <a:pt x="23" y="24"/>
                      <a:pt x="19" y="31"/>
                    </a:cubicBezTo>
                    <a:cubicBezTo>
                      <a:pt x="17" y="33"/>
                      <a:pt x="16" y="34"/>
                      <a:pt x="14" y="34"/>
                    </a:cubicBezTo>
                    <a:cubicBezTo>
                      <a:pt x="11" y="34"/>
                      <a:pt x="10" y="34"/>
                      <a:pt x="8" y="31"/>
                    </a:cubicBezTo>
                    <a:cubicBezTo>
                      <a:pt x="3" y="25"/>
                      <a:pt x="5" y="8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2" y="7"/>
                      <a:pt x="0" y="25"/>
                      <a:pt x="5" y="33"/>
                    </a:cubicBezTo>
                    <a:cubicBezTo>
                      <a:pt x="7" y="37"/>
                      <a:pt x="11" y="38"/>
                      <a:pt x="15" y="37"/>
                    </a:cubicBezTo>
                    <a:cubicBezTo>
                      <a:pt x="18" y="37"/>
                      <a:pt x="20" y="35"/>
                      <a:pt x="22" y="33"/>
                    </a:cubicBezTo>
                    <a:cubicBezTo>
                      <a:pt x="27" y="25"/>
                      <a:pt x="25" y="9"/>
                      <a:pt x="23" y="1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1" name="Freeform 36">
                <a:extLst>
                  <a:ext uri="{FF2B5EF4-FFF2-40B4-BE49-F238E27FC236}">
                    <a16:creationId xmlns:a16="http://schemas.microsoft.com/office/drawing/2014/main" id="{16E65DC1-34F9-4034-858E-F2D7F8F66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279"/>
                <a:ext cx="79" cy="71"/>
              </a:xfrm>
              <a:custGeom>
                <a:avLst/>
                <a:gdLst>
                  <a:gd name="T0" fmla="*/ 1 w 19"/>
                  <a:gd name="T1" fmla="*/ 5 h 17"/>
                  <a:gd name="T2" fmla="*/ 1 w 19"/>
                  <a:gd name="T3" fmla="*/ 6 h 17"/>
                  <a:gd name="T4" fmla="*/ 1 w 19"/>
                  <a:gd name="T5" fmla="*/ 6 h 17"/>
                  <a:gd name="T6" fmla="*/ 1 w 19"/>
                  <a:gd name="T7" fmla="*/ 7 h 17"/>
                  <a:gd name="T8" fmla="*/ 1 w 19"/>
                  <a:gd name="T9" fmla="*/ 7 h 17"/>
                  <a:gd name="T10" fmla="*/ 0 w 19"/>
                  <a:gd name="T11" fmla="*/ 8 h 17"/>
                  <a:gd name="T12" fmla="*/ 0 w 19"/>
                  <a:gd name="T13" fmla="*/ 9 h 17"/>
                  <a:gd name="T14" fmla="*/ 0 w 19"/>
                  <a:gd name="T15" fmla="*/ 10 h 17"/>
                  <a:gd name="T16" fmla="*/ 3 w 19"/>
                  <a:gd name="T17" fmla="*/ 12 h 17"/>
                  <a:gd name="T18" fmla="*/ 2 w 19"/>
                  <a:gd name="T19" fmla="*/ 13 h 17"/>
                  <a:gd name="T20" fmla="*/ 3 w 19"/>
                  <a:gd name="T21" fmla="*/ 15 h 17"/>
                  <a:gd name="T22" fmla="*/ 5 w 19"/>
                  <a:gd name="T23" fmla="*/ 16 h 17"/>
                  <a:gd name="T24" fmla="*/ 19 w 19"/>
                  <a:gd name="T25" fmla="*/ 6 h 17"/>
                  <a:gd name="T26" fmla="*/ 19 w 19"/>
                  <a:gd name="T27" fmla="*/ 6 h 17"/>
                  <a:gd name="T28" fmla="*/ 19 w 19"/>
                  <a:gd name="T29" fmla="*/ 5 h 17"/>
                  <a:gd name="T30" fmla="*/ 19 w 19"/>
                  <a:gd name="T31" fmla="*/ 5 h 17"/>
                  <a:gd name="T32" fmla="*/ 19 w 19"/>
                  <a:gd name="T33" fmla="*/ 5 h 17"/>
                  <a:gd name="T34" fmla="*/ 19 w 19"/>
                  <a:gd name="T35" fmla="*/ 5 h 17"/>
                  <a:gd name="T36" fmla="*/ 18 w 19"/>
                  <a:gd name="T37" fmla="*/ 4 h 17"/>
                  <a:gd name="T38" fmla="*/ 18 w 19"/>
                  <a:gd name="T39" fmla="*/ 4 h 17"/>
                  <a:gd name="T40" fmla="*/ 18 w 19"/>
                  <a:gd name="T41" fmla="*/ 4 h 17"/>
                  <a:gd name="T42" fmla="*/ 18 w 19"/>
                  <a:gd name="T43" fmla="*/ 3 h 17"/>
                  <a:gd name="T44" fmla="*/ 18 w 19"/>
                  <a:gd name="T45" fmla="*/ 3 h 17"/>
                  <a:gd name="T46" fmla="*/ 18 w 19"/>
                  <a:gd name="T47" fmla="*/ 3 h 17"/>
                  <a:gd name="T48" fmla="*/ 1 w 19"/>
                  <a:gd name="T4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7">
                    <a:moveTo>
                      <a:pt x="1" y="5"/>
                    </a:move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3" y="16"/>
                      <a:pt x="4" y="17"/>
                      <a:pt x="5" y="16"/>
                    </a:cubicBezTo>
                    <a:cubicBezTo>
                      <a:pt x="9" y="15"/>
                      <a:pt x="17" y="1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2" y="0"/>
                      <a:pt x="6" y="0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2" name="Freeform 37">
                <a:extLst>
                  <a:ext uri="{FF2B5EF4-FFF2-40B4-BE49-F238E27FC236}">
                    <a16:creationId xmlns:a16="http://schemas.microsoft.com/office/drawing/2014/main" id="{2A68245A-0F4D-4B67-83F3-1AD899121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329"/>
                <a:ext cx="151" cy="92"/>
              </a:xfrm>
              <a:custGeom>
                <a:avLst/>
                <a:gdLst>
                  <a:gd name="T0" fmla="*/ 5 w 36"/>
                  <a:gd name="T1" fmla="*/ 0 h 22"/>
                  <a:gd name="T2" fmla="*/ 1 w 36"/>
                  <a:gd name="T3" fmla="*/ 11 h 22"/>
                  <a:gd name="T4" fmla="*/ 16 w 36"/>
                  <a:gd name="T5" fmla="*/ 21 h 22"/>
                  <a:gd name="T6" fmla="*/ 31 w 36"/>
                  <a:gd name="T7" fmla="*/ 17 h 22"/>
                  <a:gd name="T8" fmla="*/ 36 w 36"/>
                  <a:gd name="T9" fmla="*/ 3 h 22"/>
                  <a:gd name="T10" fmla="*/ 34 w 36"/>
                  <a:gd name="T11" fmla="*/ 1 h 22"/>
                  <a:gd name="T12" fmla="*/ 33 w 36"/>
                  <a:gd name="T13" fmla="*/ 3 h 22"/>
                  <a:gd name="T14" fmla="*/ 29 w 36"/>
                  <a:gd name="T15" fmla="*/ 15 h 22"/>
                  <a:gd name="T16" fmla="*/ 16 w 36"/>
                  <a:gd name="T17" fmla="*/ 18 h 22"/>
                  <a:gd name="T18" fmla="*/ 4 w 36"/>
                  <a:gd name="T19" fmla="*/ 10 h 22"/>
                  <a:gd name="T20" fmla="*/ 7 w 36"/>
                  <a:gd name="T21" fmla="*/ 3 h 22"/>
                  <a:gd name="T22" fmla="*/ 8 w 36"/>
                  <a:gd name="T23" fmla="*/ 1 h 22"/>
                  <a:gd name="T24" fmla="*/ 5 w 36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2">
                    <a:moveTo>
                      <a:pt x="5" y="0"/>
                    </a:moveTo>
                    <a:cubicBezTo>
                      <a:pt x="0" y="5"/>
                      <a:pt x="0" y="9"/>
                      <a:pt x="1" y="11"/>
                    </a:cubicBezTo>
                    <a:cubicBezTo>
                      <a:pt x="2" y="17"/>
                      <a:pt x="10" y="21"/>
                      <a:pt x="16" y="21"/>
                    </a:cubicBezTo>
                    <a:cubicBezTo>
                      <a:pt x="23" y="22"/>
                      <a:pt x="28" y="20"/>
                      <a:pt x="31" y="17"/>
                    </a:cubicBezTo>
                    <a:cubicBezTo>
                      <a:pt x="35" y="14"/>
                      <a:pt x="36" y="10"/>
                      <a:pt x="36" y="3"/>
                    </a:cubicBezTo>
                    <a:cubicBezTo>
                      <a:pt x="36" y="2"/>
                      <a:pt x="35" y="1"/>
                      <a:pt x="34" y="1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33" y="9"/>
                      <a:pt x="31" y="13"/>
                      <a:pt x="29" y="15"/>
                    </a:cubicBezTo>
                    <a:cubicBezTo>
                      <a:pt x="27" y="17"/>
                      <a:pt x="22" y="18"/>
                      <a:pt x="16" y="18"/>
                    </a:cubicBezTo>
                    <a:cubicBezTo>
                      <a:pt x="11" y="18"/>
                      <a:pt x="5" y="14"/>
                      <a:pt x="4" y="10"/>
                    </a:cubicBezTo>
                    <a:cubicBezTo>
                      <a:pt x="3" y="8"/>
                      <a:pt x="4" y="6"/>
                      <a:pt x="7" y="3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3" name="Freeform 38">
                <a:extLst>
                  <a:ext uri="{FF2B5EF4-FFF2-40B4-BE49-F238E27FC236}">
                    <a16:creationId xmlns:a16="http://schemas.microsoft.com/office/drawing/2014/main" id="{25D57891-C064-4F73-946A-5DB9DB513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308"/>
                <a:ext cx="159" cy="117"/>
              </a:xfrm>
              <a:custGeom>
                <a:avLst/>
                <a:gdLst>
                  <a:gd name="T0" fmla="*/ 31 w 38"/>
                  <a:gd name="T1" fmla="*/ 1 h 28"/>
                  <a:gd name="T2" fmla="*/ 31 w 38"/>
                  <a:gd name="T3" fmla="*/ 3 h 28"/>
                  <a:gd name="T4" fmla="*/ 33 w 38"/>
                  <a:gd name="T5" fmla="*/ 11 h 28"/>
                  <a:gd name="T6" fmla="*/ 11 w 38"/>
                  <a:gd name="T7" fmla="*/ 22 h 28"/>
                  <a:gd name="T8" fmla="*/ 4 w 38"/>
                  <a:gd name="T9" fmla="*/ 8 h 28"/>
                  <a:gd name="T10" fmla="*/ 2 w 38"/>
                  <a:gd name="T11" fmla="*/ 6 h 28"/>
                  <a:gd name="T12" fmla="*/ 1 w 38"/>
                  <a:gd name="T13" fmla="*/ 8 h 28"/>
                  <a:gd name="T14" fmla="*/ 10 w 38"/>
                  <a:gd name="T15" fmla="*/ 25 h 28"/>
                  <a:gd name="T16" fmla="*/ 36 w 38"/>
                  <a:gd name="T17" fmla="*/ 12 h 28"/>
                  <a:gd name="T18" fmla="*/ 33 w 38"/>
                  <a:gd name="T19" fmla="*/ 0 h 28"/>
                  <a:gd name="T20" fmla="*/ 31 w 38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8">
                    <a:moveTo>
                      <a:pt x="31" y="1"/>
                    </a:moveTo>
                    <a:cubicBezTo>
                      <a:pt x="30" y="1"/>
                      <a:pt x="30" y="3"/>
                      <a:pt x="31" y="3"/>
                    </a:cubicBezTo>
                    <a:cubicBezTo>
                      <a:pt x="34" y="5"/>
                      <a:pt x="34" y="8"/>
                      <a:pt x="33" y="11"/>
                    </a:cubicBezTo>
                    <a:cubicBezTo>
                      <a:pt x="30" y="17"/>
                      <a:pt x="19" y="24"/>
                      <a:pt x="11" y="22"/>
                    </a:cubicBezTo>
                    <a:cubicBezTo>
                      <a:pt x="5" y="20"/>
                      <a:pt x="4" y="13"/>
                      <a:pt x="4" y="8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21"/>
                      <a:pt x="7" y="24"/>
                      <a:pt x="10" y="25"/>
                    </a:cubicBezTo>
                    <a:cubicBezTo>
                      <a:pt x="20" y="28"/>
                      <a:pt x="32" y="20"/>
                      <a:pt x="36" y="12"/>
                    </a:cubicBezTo>
                    <a:cubicBezTo>
                      <a:pt x="38" y="8"/>
                      <a:pt x="37" y="3"/>
                      <a:pt x="33" y="0"/>
                    </a:cubicBezTo>
                    <a:cubicBezTo>
                      <a:pt x="32" y="0"/>
                      <a:pt x="31" y="0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4" name="Freeform 39">
                <a:extLst>
                  <a:ext uri="{FF2B5EF4-FFF2-40B4-BE49-F238E27FC236}">
                    <a16:creationId xmlns:a16="http://schemas.microsoft.com/office/drawing/2014/main" id="{8817D4D0-6A3B-472F-BB64-72C1E586A8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2446"/>
                <a:ext cx="210" cy="197"/>
              </a:xfrm>
              <a:custGeom>
                <a:avLst/>
                <a:gdLst>
                  <a:gd name="T0" fmla="*/ 0 w 50"/>
                  <a:gd name="T1" fmla="*/ 23 h 47"/>
                  <a:gd name="T2" fmla="*/ 0 w 50"/>
                  <a:gd name="T3" fmla="*/ 24 h 47"/>
                  <a:gd name="T4" fmla="*/ 2 w 50"/>
                  <a:gd name="T5" fmla="*/ 25 h 47"/>
                  <a:gd name="T6" fmla="*/ 41 w 50"/>
                  <a:gd name="T7" fmla="*/ 47 h 47"/>
                  <a:gd name="T8" fmla="*/ 43 w 50"/>
                  <a:gd name="T9" fmla="*/ 47 h 47"/>
                  <a:gd name="T10" fmla="*/ 44 w 50"/>
                  <a:gd name="T11" fmla="*/ 46 h 47"/>
                  <a:gd name="T12" fmla="*/ 47 w 50"/>
                  <a:gd name="T13" fmla="*/ 36 h 47"/>
                  <a:gd name="T14" fmla="*/ 50 w 50"/>
                  <a:gd name="T15" fmla="*/ 22 h 47"/>
                  <a:gd name="T16" fmla="*/ 45 w 50"/>
                  <a:gd name="T17" fmla="*/ 7 h 47"/>
                  <a:gd name="T18" fmla="*/ 44 w 50"/>
                  <a:gd name="T19" fmla="*/ 6 h 47"/>
                  <a:gd name="T20" fmla="*/ 35 w 50"/>
                  <a:gd name="T21" fmla="*/ 2 h 47"/>
                  <a:gd name="T22" fmla="*/ 0 w 50"/>
                  <a:gd name="T23" fmla="*/ 23 h 47"/>
                  <a:gd name="T24" fmla="*/ 34 w 50"/>
                  <a:gd name="T25" fmla="*/ 5 h 47"/>
                  <a:gd name="T26" fmla="*/ 44 w 50"/>
                  <a:gd name="T27" fmla="*/ 14 h 47"/>
                  <a:gd name="T28" fmla="*/ 45 w 50"/>
                  <a:gd name="T29" fmla="*/ 15 h 47"/>
                  <a:gd name="T30" fmla="*/ 47 w 50"/>
                  <a:gd name="T31" fmla="*/ 22 h 47"/>
                  <a:gd name="T32" fmla="*/ 44 w 50"/>
                  <a:gd name="T33" fmla="*/ 35 h 47"/>
                  <a:gd name="T34" fmla="*/ 42 w 50"/>
                  <a:gd name="T35" fmla="*/ 42 h 47"/>
                  <a:gd name="T36" fmla="*/ 5 w 50"/>
                  <a:gd name="T37" fmla="*/ 23 h 47"/>
                  <a:gd name="T38" fmla="*/ 34 w 50"/>
                  <a:gd name="T3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47">
                    <a:moveTo>
                      <a:pt x="0" y="23"/>
                    </a:moveTo>
                    <a:cubicBezTo>
                      <a:pt x="0" y="23"/>
                      <a:pt x="0" y="24"/>
                      <a:pt x="0" y="24"/>
                    </a:cubicBezTo>
                    <a:cubicBezTo>
                      <a:pt x="1" y="25"/>
                      <a:pt x="1" y="25"/>
                      <a:pt x="2" y="25"/>
                    </a:cubicBezTo>
                    <a:cubicBezTo>
                      <a:pt x="17" y="28"/>
                      <a:pt x="32" y="38"/>
                      <a:pt x="41" y="47"/>
                    </a:cubicBezTo>
                    <a:cubicBezTo>
                      <a:pt x="42" y="47"/>
                      <a:pt x="43" y="47"/>
                      <a:pt x="43" y="47"/>
                    </a:cubicBezTo>
                    <a:cubicBezTo>
                      <a:pt x="44" y="47"/>
                      <a:pt x="44" y="46"/>
                      <a:pt x="44" y="4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1"/>
                      <a:pt x="50" y="27"/>
                      <a:pt x="50" y="22"/>
                    </a:cubicBezTo>
                    <a:cubicBezTo>
                      <a:pt x="50" y="17"/>
                      <a:pt x="49" y="13"/>
                      <a:pt x="45" y="7"/>
                    </a:cubicBezTo>
                    <a:cubicBezTo>
                      <a:pt x="45" y="7"/>
                      <a:pt x="44" y="7"/>
                      <a:pt x="44" y="6"/>
                    </a:cubicBezTo>
                    <a:cubicBezTo>
                      <a:pt x="41" y="3"/>
                      <a:pt x="37" y="2"/>
                      <a:pt x="35" y="2"/>
                    </a:cubicBezTo>
                    <a:cubicBezTo>
                      <a:pt x="22" y="0"/>
                      <a:pt x="6" y="13"/>
                      <a:pt x="0" y="23"/>
                    </a:cubicBezTo>
                    <a:close/>
                    <a:moveTo>
                      <a:pt x="34" y="5"/>
                    </a:moveTo>
                    <a:cubicBezTo>
                      <a:pt x="39" y="5"/>
                      <a:pt x="42" y="8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7"/>
                      <a:pt x="47" y="20"/>
                      <a:pt x="47" y="22"/>
                    </a:cubicBezTo>
                    <a:cubicBezTo>
                      <a:pt x="47" y="26"/>
                      <a:pt x="45" y="30"/>
                      <a:pt x="44" y="35"/>
                    </a:cubicBezTo>
                    <a:cubicBezTo>
                      <a:pt x="44" y="35"/>
                      <a:pt x="43" y="39"/>
                      <a:pt x="42" y="42"/>
                    </a:cubicBezTo>
                    <a:cubicBezTo>
                      <a:pt x="33" y="34"/>
                      <a:pt x="19" y="26"/>
                      <a:pt x="5" y="23"/>
                    </a:cubicBezTo>
                    <a:cubicBezTo>
                      <a:pt x="10" y="14"/>
                      <a:pt x="24" y="4"/>
                      <a:pt x="3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5" name="Freeform 40">
                <a:extLst>
                  <a:ext uri="{FF2B5EF4-FFF2-40B4-BE49-F238E27FC236}">
                    <a16:creationId xmlns:a16="http://schemas.microsoft.com/office/drawing/2014/main" id="{7C84089E-0124-43B0-9A90-C5F7215D1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530"/>
                <a:ext cx="234" cy="146"/>
              </a:xfrm>
              <a:custGeom>
                <a:avLst/>
                <a:gdLst>
                  <a:gd name="T0" fmla="*/ 2 w 56"/>
                  <a:gd name="T1" fmla="*/ 3 h 35"/>
                  <a:gd name="T2" fmla="*/ 3 w 56"/>
                  <a:gd name="T3" fmla="*/ 11 h 35"/>
                  <a:gd name="T4" fmla="*/ 15 w 56"/>
                  <a:gd name="T5" fmla="*/ 15 h 35"/>
                  <a:gd name="T6" fmla="*/ 22 w 56"/>
                  <a:gd name="T7" fmla="*/ 17 h 35"/>
                  <a:gd name="T8" fmla="*/ 33 w 56"/>
                  <a:gd name="T9" fmla="*/ 24 h 35"/>
                  <a:gd name="T10" fmla="*/ 54 w 56"/>
                  <a:gd name="T11" fmla="*/ 35 h 35"/>
                  <a:gd name="T12" fmla="*/ 55 w 56"/>
                  <a:gd name="T13" fmla="*/ 33 h 35"/>
                  <a:gd name="T14" fmla="*/ 51 w 56"/>
                  <a:gd name="T15" fmla="*/ 22 h 35"/>
                  <a:gd name="T16" fmla="*/ 48 w 56"/>
                  <a:gd name="T17" fmla="*/ 23 h 35"/>
                  <a:gd name="T18" fmla="*/ 48 w 56"/>
                  <a:gd name="T19" fmla="*/ 24 h 35"/>
                  <a:gd name="T20" fmla="*/ 48 w 56"/>
                  <a:gd name="T21" fmla="*/ 25 h 35"/>
                  <a:gd name="T22" fmla="*/ 52 w 56"/>
                  <a:gd name="T23" fmla="*/ 31 h 35"/>
                  <a:gd name="T24" fmla="*/ 35 w 56"/>
                  <a:gd name="T25" fmla="*/ 21 h 35"/>
                  <a:gd name="T26" fmla="*/ 23 w 56"/>
                  <a:gd name="T27" fmla="*/ 13 h 35"/>
                  <a:gd name="T28" fmla="*/ 15 w 56"/>
                  <a:gd name="T29" fmla="*/ 11 h 35"/>
                  <a:gd name="T30" fmla="*/ 6 w 56"/>
                  <a:gd name="T31" fmla="*/ 9 h 35"/>
                  <a:gd name="T32" fmla="*/ 4 w 56"/>
                  <a:gd name="T33" fmla="*/ 6 h 35"/>
                  <a:gd name="T34" fmla="*/ 4 w 56"/>
                  <a:gd name="T35" fmla="*/ 5 h 35"/>
                  <a:gd name="T36" fmla="*/ 12 w 56"/>
                  <a:gd name="T37" fmla="*/ 5 h 35"/>
                  <a:gd name="T38" fmla="*/ 14 w 56"/>
                  <a:gd name="T39" fmla="*/ 5 h 35"/>
                  <a:gd name="T40" fmla="*/ 14 w 56"/>
                  <a:gd name="T41" fmla="*/ 2 h 35"/>
                  <a:gd name="T42" fmla="*/ 2 w 56"/>
                  <a:gd name="T4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5">
                    <a:moveTo>
                      <a:pt x="2" y="3"/>
                    </a:moveTo>
                    <a:cubicBezTo>
                      <a:pt x="1" y="4"/>
                      <a:pt x="0" y="7"/>
                      <a:pt x="3" y="11"/>
                    </a:cubicBezTo>
                    <a:cubicBezTo>
                      <a:pt x="5" y="13"/>
                      <a:pt x="10" y="14"/>
                      <a:pt x="15" y="15"/>
                    </a:cubicBezTo>
                    <a:cubicBezTo>
                      <a:pt x="17" y="15"/>
                      <a:pt x="20" y="16"/>
                      <a:pt x="22" y="17"/>
                    </a:cubicBezTo>
                    <a:cubicBezTo>
                      <a:pt x="25" y="18"/>
                      <a:pt x="29" y="21"/>
                      <a:pt x="33" y="24"/>
                    </a:cubicBezTo>
                    <a:cubicBezTo>
                      <a:pt x="39" y="30"/>
                      <a:pt x="47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6" y="29"/>
                      <a:pt x="54" y="25"/>
                      <a:pt x="51" y="22"/>
                    </a:cubicBezTo>
                    <a:cubicBezTo>
                      <a:pt x="50" y="22"/>
                      <a:pt x="49" y="22"/>
                      <a:pt x="48" y="23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4"/>
                      <a:pt x="48" y="25"/>
                      <a:pt x="48" y="25"/>
                    </a:cubicBezTo>
                    <a:cubicBezTo>
                      <a:pt x="50" y="27"/>
                      <a:pt x="51" y="29"/>
                      <a:pt x="52" y="31"/>
                    </a:cubicBezTo>
                    <a:cubicBezTo>
                      <a:pt x="46" y="30"/>
                      <a:pt x="40" y="26"/>
                      <a:pt x="35" y="21"/>
                    </a:cubicBezTo>
                    <a:cubicBezTo>
                      <a:pt x="31" y="18"/>
                      <a:pt x="27" y="15"/>
                      <a:pt x="23" y="13"/>
                    </a:cubicBezTo>
                    <a:cubicBezTo>
                      <a:pt x="21" y="12"/>
                      <a:pt x="18" y="12"/>
                      <a:pt x="15" y="11"/>
                    </a:cubicBezTo>
                    <a:cubicBezTo>
                      <a:pt x="12" y="11"/>
                      <a:pt x="7" y="10"/>
                      <a:pt x="6" y="9"/>
                    </a:cubicBezTo>
                    <a:cubicBezTo>
                      <a:pt x="5" y="8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4"/>
                      <a:pt x="15" y="3"/>
                      <a:pt x="14" y="2"/>
                    </a:cubicBezTo>
                    <a:cubicBezTo>
                      <a:pt x="10" y="0"/>
                      <a:pt x="4" y="0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6" name="Freeform 41">
                <a:extLst>
                  <a:ext uri="{FF2B5EF4-FFF2-40B4-BE49-F238E27FC236}">
                    <a16:creationId xmlns:a16="http://schemas.microsoft.com/office/drawing/2014/main" id="{8B3BE4F4-F400-4959-BF84-030837BF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580"/>
                <a:ext cx="92" cy="84"/>
              </a:xfrm>
              <a:custGeom>
                <a:avLst/>
                <a:gdLst>
                  <a:gd name="T0" fmla="*/ 9 w 22"/>
                  <a:gd name="T1" fmla="*/ 1 h 20"/>
                  <a:gd name="T2" fmla="*/ 1 w 22"/>
                  <a:gd name="T3" fmla="*/ 8 h 20"/>
                  <a:gd name="T4" fmla="*/ 10 w 22"/>
                  <a:gd name="T5" fmla="*/ 19 h 20"/>
                  <a:gd name="T6" fmla="*/ 21 w 22"/>
                  <a:gd name="T7" fmla="*/ 12 h 20"/>
                  <a:gd name="T8" fmla="*/ 20 w 22"/>
                  <a:gd name="T9" fmla="*/ 10 h 20"/>
                  <a:gd name="T10" fmla="*/ 18 w 22"/>
                  <a:gd name="T11" fmla="*/ 11 h 20"/>
                  <a:gd name="T12" fmla="*/ 11 w 22"/>
                  <a:gd name="T13" fmla="*/ 15 h 20"/>
                  <a:gd name="T14" fmla="*/ 4 w 22"/>
                  <a:gd name="T15" fmla="*/ 8 h 20"/>
                  <a:gd name="T16" fmla="*/ 10 w 22"/>
                  <a:gd name="T17" fmla="*/ 4 h 20"/>
                  <a:gd name="T18" fmla="*/ 11 w 22"/>
                  <a:gd name="T19" fmla="*/ 2 h 20"/>
                  <a:gd name="T20" fmla="*/ 9 w 22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2" y="2"/>
                      <a:pt x="1" y="6"/>
                      <a:pt x="1" y="8"/>
                    </a:cubicBezTo>
                    <a:cubicBezTo>
                      <a:pt x="0" y="12"/>
                      <a:pt x="5" y="18"/>
                      <a:pt x="10" y="19"/>
                    </a:cubicBezTo>
                    <a:cubicBezTo>
                      <a:pt x="15" y="20"/>
                      <a:pt x="19" y="17"/>
                      <a:pt x="21" y="12"/>
                    </a:cubicBezTo>
                    <a:cubicBezTo>
                      <a:pt x="22" y="11"/>
                      <a:pt x="21" y="10"/>
                      <a:pt x="20" y="10"/>
                    </a:cubicBezTo>
                    <a:cubicBezTo>
                      <a:pt x="20" y="10"/>
                      <a:pt x="19" y="10"/>
                      <a:pt x="18" y="11"/>
                    </a:cubicBezTo>
                    <a:cubicBezTo>
                      <a:pt x="17" y="15"/>
                      <a:pt x="14" y="16"/>
                      <a:pt x="11" y="15"/>
                    </a:cubicBezTo>
                    <a:cubicBezTo>
                      <a:pt x="8" y="15"/>
                      <a:pt x="4" y="11"/>
                      <a:pt x="4" y="8"/>
                    </a:cubicBezTo>
                    <a:cubicBezTo>
                      <a:pt x="4" y="5"/>
                      <a:pt x="7" y="4"/>
                      <a:pt x="10" y="4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7" name="Freeform 42">
                <a:extLst>
                  <a:ext uri="{FF2B5EF4-FFF2-40B4-BE49-F238E27FC236}">
                    <a16:creationId xmlns:a16="http://schemas.microsoft.com/office/drawing/2014/main" id="{297F481C-A64B-4151-9455-EED554695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442"/>
                <a:ext cx="155" cy="59"/>
              </a:xfrm>
              <a:custGeom>
                <a:avLst/>
                <a:gdLst>
                  <a:gd name="T0" fmla="*/ 1 w 37"/>
                  <a:gd name="T1" fmla="*/ 1 h 14"/>
                  <a:gd name="T2" fmla="*/ 1 w 37"/>
                  <a:gd name="T3" fmla="*/ 3 h 14"/>
                  <a:gd name="T4" fmla="*/ 21 w 37"/>
                  <a:gd name="T5" fmla="*/ 10 h 14"/>
                  <a:gd name="T6" fmla="*/ 35 w 37"/>
                  <a:gd name="T7" fmla="*/ 14 h 14"/>
                  <a:gd name="T8" fmla="*/ 37 w 37"/>
                  <a:gd name="T9" fmla="*/ 13 h 14"/>
                  <a:gd name="T10" fmla="*/ 36 w 37"/>
                  <a:gd name="T11" fmla="*/ 11 h 14"/>
                  <a:gd name="T12" fmla="*/ 22 w 37"/>
                  <a:gd name="T13" fmla="*/ 7 h 14"/>
                  <a:gd name="T14" fmla="*/ 3 w 37"/>
                  <a:gd name="T15" fmla="*/ 1 h 14"/>
                  <a:gd name="T16" fmla="*/ 1 w 37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13" y="9"/>
                      <a:pt x="21" y="10"/>
                    </a:cubicBezTo>
                    <a:cubicBezTo>
                      <a:pt x="26" y="11"/>
                      <a:pt x="31" y="12"/>
                      <a:pt x="35" y="14"/>
                    </a:cubicBezTo>
                    <a:cubicBezTo>
                      <a:pt x="36" y="14"/>
                      <a:pt x="37" y="14"/>
                      <a:pt x="37" y="13"/>
                    </a:cubicBezTo>
                    <a:cubicBezTo>
                      <a:pt x="37" y="12"/>
                      <a:pt x="37" y="11"/>
                      <a:pt x="36" y="11"/>
                    </a:cubicBezTo>
                    <a:cubicBezTo>
                      <a:pt x="32" y="9"/>
                      <a:pt x="27" y="8"/>
                      <a:pt x="22" y="7"/>
                    </a:cubicBezTo>
                    <a:cubicBezTo>
                      <a:pt x="15" y="5"/>
                      <a:pt x="6" y="4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8" name="Freeform 43">
                <a:extLst>
                  <a:ext uri="{FF2B5EF4-FFF2-40B4-BE49-F238E27FC236}">
                    <a16:creationId xmlns:a16="http://schemas.microsoft.com/office/drawing/2014/main" id="{DB9179CD-04E4-4789-9C22-E1F0D0898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413"/>
                <a:ext cx="235" cy="92"/>
              </a:xfrm>
              <a:custGeom>
                <a:avLst/>
                <a:gdLst>
                  <a:gd name="T0" fmla="*/ 53 w 56"/>
                  <a:gd name="T1" fmla="*/ 0 h 22"/>
                  <a:gd name="T2" fmla="*/ 2 w 56"/>
                  <a:gd name="T3" fmla="*/ 18 h 22"/>
                  <a:gd name="T4" fmla="*/ 0 w 56"/>
                  <a:gd name="T5" fmla="*/ 19 h 22"/>
                  <a:gd name="T6" fmla="*/ 2 w 56"/>
                  <a:gd name="T7" fmla="*/ 21 h 22"/>
                  <a:gd name="T8" fmla="*/ 55 w 56"/>
                  <a:gd name="T9" fmla="*/ 3 h 22"/>
                  <a:gd name="T10" fmla="*/ 55 w 56"/>
                  <a:gd name="T11" fmla="*/ 1 h 22"/>
                  <a:gd name="T12" fmla="*/ 53 w 5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2">
                    <a:moveTo>
                      <a:pt x="53" y="0"/>
                    </a:moveTo>
                    <a:cubicBezTo>
                      <a:pt x="32" y="12"/>
                      <a:pt x="16" y="18"/>
                      <a:pt x="2" y="18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16" y="22"/>
                      <a:pt x="34" y="16"/>
                      <a:pt x="55" y="3"/>
                    </a:cubicBezTo>
                    <a:cubicBezTo>
                      <a:pt x="56" y="2"/>
                      <a:pt x="56" y="1"/>
                      <a:pt x="55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39" name="Freeform 44">
                <a:extLst>
                  <a:ext uri="{FF2B5EF4-FFF2-40B4-BE49-F238E27FC236}">
                    <a16:creationId xmlns:a16="http://schemas.microsoft.com/office/drawing/2014/main" id="{F52002ED-EB3D-4904-9763-813D3870C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275"/>
                <a:ext cx="176" cy="92"/>
              </a:xfrm>
              <a:custGeom>
                <a:avLst/>
                <a:gdLst>
                  <a:gd name="T0" fmla="*/ 29 w 42"/>
                  <a:gd name="T1" fmla="*/ 3 h 22"/>
                  <a:gd name="T2" fmla="*/ 3 w 42"/>
                  <a:gd name="T3" fmla="*/ 12 h 22"/>
                  <a:gd name="T4" fmla="*/ 40 w 42"/>
                  <a:gd name="T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2">
                    <a:moveTo>
                      <a:pt x="29" y="3"/>
                    </a:moveTo>
                    <a:cubicBezTo>
                      <a:pt x="24" y="0"/>
                      <a:pt x="0" y="5"/>
                      <a:pt x="3" y="12"/>
                    </a:cubicBezTo>
                    <a:cubicBezTo>
                      <a:pt x="6" y="22"/>
                      <a:pt x="42" y="18"/>
                      <a:pt x="40" y="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0" name="Freeform 45">
                <a:extLst>
                  <a:ext uri="{FF2B5EF4-FFF2-40B4-BE49-F238E27FC236}">
                    <a16:creationId xmlns:a16="http://schemas.microsoft.com/office/drawing/2014/main" id="{D517D582-4234-43FC-A7CA-56B9485AB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2258"/>
                <a:ext cx="230" cy="84"/>
              </a:xfrm>
              <a:custGeom>
                <a:avLst/>
                <a:gdLst>
                  <a:gd name="T0" fmla="*/ 40 w 55"/>
                  <a:gd name="T1" fmla="*/ 4 h 20"/>
                  <a:gd name="T2" fmla="*/ 15 w 55"/>
                  <a:gd name="T3" fmla="*/ 16 h 20"/>
                  <a:gd name="T4" fmla="*/ 48 w 55"/>
                  <a:gd name="T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40" y="4"/>
                    </a:moveTo>
                    <a:cubicBezTo>
                      <a:pt x="34" y="0"/>
                      <a:pt x="0" y="8"/>
                      <a:pt x="15" y="16"/>
                    </a:cubicBezTo>
                    <a:cubicBezTo>
                      <a:pt x="20" y="20"/>
                      <a:pt x="55" y="14"/>
                      <a:pt x="48" y="7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1" name="Freeform 46">
                <a:extLst>
                  <a:ext uri="{FF2B5EF4-FFF2-40B4-BE49-F238E27FC236}">
                    <a16:creationId xmlns:a16="http://schemas.microsoft.com/office/drawing/2014/main" id="{6ABE422E-9156-4EEA-884C-1A796B5C4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304"/>
                <a:ext cx="66" cy="34"/>
              </a:xfrm>
              <a:custGeom>
                <a:avLst/>
                <a:gdLst>
                  <a:gd name="T0" fmla="*/ 15 w 16"/>
                  <a:gd name="T1" fmla="*/ 2 h 8"/>
                  <a:gd name="T2" fmla="*/ 2 w 16"/>
                  <a:gd name="T3" fmla="*/ 3 h 8"/>
                  <a:gd name="T4" fmla="*/ 16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5" y="2"/>
                    </a:moveTo>
                    <a:cubicBezTo>
                      <a:pt x="13" y="1"/>
                      <a:pt x="3" y="0"/>
                      <a:pt x="2" y="3"/>
                    </a:cubicBezTo>
                    <a:cubicBezTo>
                      <a:pt x="0" y="8"/>
                      <a:pt x="14" y="4"/>
                      <a:pt x="16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2" name="Freeform 47">
                <a:extLst>
                  <a:ext uri="{FF2B5EF4-FFF2-40B4-BE49-F238E27FC236}">
                    <a16:creationId xmlns:a16="http://schemas.microsoft.com/office/drawing/2014/main" id="{D2059FD4-B02D-4FD2-BAAB-4AC466C48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288"/>
                <a:ext cx="63" cy="33"/>
              </a:xfrm>
              <a:custGeom>
                <a:avLst/>
                <a:gdLst>
                  <a:gd name="T0" fmla="*/ 14 w 15"/>
                  <a:gd name="T1" fmla="*/ 2 h 8"/>
                  <a:gd name="T2" fmla="*/ 1 w 15"/>
                  <a:gd name="T3" fmla="*/ 3 h 8"/>
                  <a:gd name="T4" fmla="*/ 15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2" y="1"/>
                      <a:pt x="2" y="0"/>
                      <a:pt x="1" y="3"/>
                    </a:cubicBezTo>
                    <a:cubicBezTo>
                      <a:pt x="0" y="8"/>
                      <a:pt x="13" y="4"/>
                      <a:pt x="15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3" name="Freeform 48">
                <a:extLst>
                  <a:ext uri="{FF2B5EF4-FFF2-40B4-BE49-F238E27FC236}">
                    <a16:creationId xmlns:a16="http://schemas.microsoft.com/office/drawing/2014/main" id="{5358E04A-3787-4D66-9C28-6CE7CBC08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5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4" name="Freeform 49">
                <a:extLst>
                  <a:ext uri="{FF2B5EF4-FFF2-40B4-BE49-F238E27FC236}">
                    <a16:creationId xmlns:a16="http://schemas.microsoft.com/office/drawing/2014/main" id="{5687DEBF-2E37-482D-B670-ECB14C064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1"/>
                <a:ext cx="20" cy="4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0 h 1"/>
                  <a:gd name="T4" fmla="*/ 0 w 5"/>
                  <a:gd name="T5" fmla="*/ 1 h 1"/>
                  <a:gd name="T6" fmla="*/ 3 w 5"/>
                  <a:gd name="T7" fmla="*/ 0 h 1"/>
                  <a:gd name="T8" fmla="*/ 2 w 5"/>
                  <a:gd name="T9" fmla="*/ 0 h 1"/>
                  <a:gd name="T10" fmla="*/ 4 w 5"/>
                  <a:gd name="T11" fmla="*/ 0 h 1"/>
                  <a:gd name="T12" fmla="*/ 4 w 5"/>
                  <a:gd name="T13" fmla="*/ 0 h 1"/>
                  <a:gd name="T14" fmla="*/ 5 w 5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2" y="0"/>
                      <a:pt x="0" y="1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3" y="0"/>
                      <a:pt x="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5" name="Freeform 50">
                <a:extLst>
                  <a:ext uri="{FF2B5EF4-FFF2-40B4-BE49-F238E27FC236}">
                    <a16:creationId xmlns:a16="http://schemas.microsoft.com/office/drawing/2014/main" id="{5B93F77C-43C0-4420-BA27-1993C4ADF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6" name="Freeform 51">
                <a:extLst>
                  <a:ext uri="{FF2B5EF4-FFF2-40B4-BE49-F238E27FC236}">
                    <a16:creationId xmlns:a16="http://schemas.microsoft.com/office/drawing/2014/main" id="{DE05EE53-7885-4D95-96A6-774A05B3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7" name="Freeform 52">
                <a:extLst>
                  <a:ext uri="{FF2B5EF4-FFF2-40B4-BE49-F238E27FC236}">
                    <a16:creationId xmlns:a16="http://schemas.microsoft.com/office/drawing/2014/main" id="{A4A8E705-FFA5-4F21-B5EB-47663B0D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8" name="Freeform 53">
                <a:extLst>
                  <a:ext uri="{FF2B5EF4-FFF2-40B4-BE49-F238E27FC236}">
                    <a16:creationId xmlns:a16="http://schemas.microsoft.com/office/drawing/2014/main" id="{7933FC3E-A91B-469E-A0C0-ACE312938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12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 w 3"/>
                  <a:gd name="T4" fmla="*/ 2 w 3"/>
                  <a:gd name="T5" fmla="*/ 3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3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49" name="Freeform 54">
                <a:extLst>
                  <a:ext uri="{FF2B5EF4-FFF2-40B4-BE49-F238E27FC236}">
                    <a16:creationId xmlns:a16="http://schemas.microsoft.com/office/drawing/2014/main" id="{1349298D-338F-4680-8495-D976D4BBF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0" name="Rectangle 55">
                <a:extLst>
                  <a:ext uri="{FF2B5EF4-FFF2-40B4-BE49-F238E27FC236}">
                    <a16:creationId xmlns:a16="http://schemas.microsoft.com/office/drawing/2014/main" id="{C4935B51-6FF3-485E-8E84-79693496C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2321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1" name="Freeform 56">
                <a:extLst>
                  <a:ext uri="{FF2B5EF4-FFF2-40B4-BE49-F238E27FC236}">
                    <a16:creationId xmlns:a16="http://schemas.microsoft.com/office/drawing/2014/main" id="{85E88A48-0266-49DB-AA80-4F621A95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17"/>
                <a:ext cx="16" cy="4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2" name="Freeform 57">
                <a:extLst>
                  <a:ext uri="{FF2B5EF4-FFF2-40B4-BE49-F238E27FC236}">
                    <a16:creationId xmlns:a16="http://schemas.microsoft.com/office/drawing/2014/main" id="{86401B2B-5186-4B14-A27D-6F2E9B57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1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3" name="Freeform 58">
                <a:extLst>
                  <a:ext uri="{FF2B5EF4-FFF2-40B4-BE49-F238E27FC236}">
                    <a16:creationId xmlns:a16="http://schemas.microsoft.com/office/drawing/2014/main" id="{DA49C084-C867-4C2A-92D8-55939A8BE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25" cy="0"/>
              </a:xfrm>
              <a:custGeom>
                <a:avLst/>
                <a:gdLst>
                  <a:gd name="T0" fmla="*/ 1 w 6"/>
                  <a:gd name="T1" fmla="*/ 3 w 6"/>
                  <a:gd name="T2" fmla="*/ 1 w 6"/>
                  <a:gd name="T3" fmla="*/ 2 w 6"/>
                  <a:gd name="T4" fmla="*/ 0 w 6"/>
                  <a:gd name="T5" fmla="*/ 2 w 6"/>
                  <a:gd name="T6" fmla="*/ 1 w 6"/>
                  <a:gd name="T7" fmla="*/ 3 w 6"/>
                  <a:gd name="T8" fmla="*/ 3 w 6"/>
                  <a:gd name="T9" fmla="*/ 4 w 6"/>
                  <a:gd name="T10" fmla="*/ 6 w 6"/>
                  <a:gd name="T11" fmla="*/ 1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6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0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5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4" name="Freeform 59">
                <a:extLst>
                  <a:ext uri="{FF2B5EF4-FFF2-40B4-BE49-F238E27FC236}">
                    <a16:creationId xmlns:a16="http://schemas.microsoft.com/office/drawing/2014/main" id="{7FF53633-C386-4E59-BA2B-C4535BC05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7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5" name="Freeform 60">
                <a:extLst>
                  <a:ext uri="{FF2B5EF4-FFF2-40B4-BE49-F238E27FC236}">
                    <a16:creationId xmlns:a16="http://schemas.microsoft.com/office/drawing/2014/main" id="{5D35CD49-B206-4EF8-B71A-F6BC442FF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25" cy="4"/>
              </a:xfrm>
              <a:custGeom>
                <a:avLst/>
                <a:gdLst>
                  <a:gd name="T0" fmla="*/ 0 w 6"/>
                  <a:gd name="T1" fmla="*/ 1 h 1"/>
                  <a:gd name="T2" fmla="*/ 2 w 6"/>
                  <a:gd name="T3" fmla="*/ 1 h 1"/>
                  <a:gd name="T4" fmla="*/ 1 w 6"/>
                  <a:gd name="T5" fmla="*/ 1 h 1"/>
                  <a:gd name="T6" fmla="*/ 3 w 6"/>
                  <a:gd name="T7" fmla="*/ 1 h 1"/>
                  <a:gd name="T8" fmla="*/ 2 w 6"/>
                  <a:gd name="T9" fmla="*/ 0 h 1"/>
                  <a:gd name="T10" fmla="*/ 5 w 6"/>
                  <a:gd name="T11" fmla="*/ 0 h 1"/>
                  <a:gd name="T12" fmla="*/ 4 w 6"/>
                  <a:gd name="T13" fmla="*/ 0 h 1"/>
                  <a:gd name="T14" fmla="*/ 3 w 6"/>
                  <a:gd name="T15" fmla="*/ 0 h 1"/>
                  <a:gd name="T16" fmla="*/ 3 w 6"/>
                  <a:gd name="T17" fmla="*/ 0 h 1"/>
                  <a:gd name="T18" fmla="*/ 2 w 6"/>
                  <a:gd name="T19" fmla="*/ 0 h 1"/>
                  <a:gd name="T20" fmla="*/ 0 w 6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5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6" name="Freeform 61">
                <a:extLst>
                  <a:ext uri="{FF2B5EF4-FFF2-40B4-BE49-F238E27FC236}">
                    <a16:creationId xmlns:a16="http://schemas.microsoft.com/office/drawing/2014/main" id="{A7D17C3C-9FAC-43F3-A881-E87EDFD1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7" name="Freeform 62">
                <a:extLst>
                  <a:ext uri="{FF2B5EF4-FFF2-40B4-BE49-F238E27FC236}">
                    <a16:creationId xmlns:a16="http://schemas.microsoft.com/office/drawing/2014/main" id="{C9D4D131-1099-4357-BE79-25D506141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3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8" name="Freeform 63">
                <a:extLst>
                  <a:ext uri="{FF2B5EF4-FFF2-40B4-BE49-F238E27FC236}">
                    <a16:creationId xmlns:a16="http://schemas.microsoft.com/office/drawing/2014/main" id="{A7747C1F-A434-4843-B39A-EAC05F1CC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59" name="Freeform 64">
                <a:extLst>
                  <a:ext uri="{FF2B5EF4-FFF2-40B4-BE49-F238E27FC236}">
                    <a16:creationId xmlns:a16="http://schemas.microsoft.com/office/drawing/2014/main" id="{554C970D-8430-4113-824F-5FA9508B5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00"/>
                <a:ext cx="25" cy="13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3 w 6"/>
                  <a:gd name="T5" fmla="*/ 0 h 3"/>
                  <a:gd name="T6" fmla="*/ 0 w 6"/>
                  <a:gd name="T7" fmla="*/ 0 h 3"/>
                  <a:gd name="T8" fmla="*/ 1 w 6"/>
                  <a:gd name="T9" fmla="*/ 0 h 3"/>
                  <a:gd name="T10" fmla="*/ 0 w 6"/>
                  <a:gd name="T11" fmla="*/ 0 h 3"/>
                  <a:gd name="T12" fmla="*/ 1 w 6"/>
                  <a:gd name="T13" fmla="*/ 1 h 3"/>
                  <a:gd name="T14" fmla="*/ 2 w 6"/>
                  <a:gd name="T15" fmla="*/ 1 h 3"/>
                  <a:gd name="T16" fmla="*/ 1 w 6"/>
                  <a:gd name="T17" fmla="*/ 2 h 3"/>
                  <a:gd name="T18" fmla="*/ 3 w 6"/>
                  <a:gd name="T19" fmla="*/ 2 h 3"/>
                  <a:gd name="T20" fmla="*/ 2 w 6"/>
                  <a:gd name="T21" fmla="*/ 2 h 3"/>
                  <a:gd name="T22" fmla="*/ 2 w 6"/>
                  <a:gd name="T23" fmla="*/ 2 h 3"/>
                  <a:gd name="T24" fmla="*/ 1 w 6"/>
                  <a:gd name="T25" fmla="*/ 3 h 3"/>
                  <a:gd name="T26" fmla="*/ 4 w 6"/>
                  <a:gd name="T27" fmla="*/ 3 h 3"/>
                  <a:gd name="T28" fmla="*/ 1 w 6"/>
                  <a:gd name="T29" fmla="*/ 3 h 3"/>
                  <a:gd name="T30" fmla="*/ 3 w 6"/>
                  <a:gd name="T31" fmla="*/ 3 h 3"/>
                  <a:gd name="T32" fmla="*/ 4 w 6"/>
                  <a:gd name="T33" fmla="*/ 3 h 3"/>
                  <a:gd name="T34" fmla="*/ 5 w 6"/>
                  <a:gd name="T35" fmla="*/ 3 h 3"/>
                  <a:gd name="T36" fmla="*/ 3 w 6"/>
                  <a:gd name="T37" fmla="*/ 2 h 3"/>
                  <a:gd name="T38" fmla="*/ 4 w 6"/>
                  <a:gd name="T39" fmla="*/ 2 h 3"/>
                  <a:gd name="T40" fmla="*/ 5 w 6"/>
                  <a:gd name="T41" fmla="*/ 2 h 3"/>
                  <a:gd name="T42" fmla="*/ 3 w 6"/>
                  <a:gd name="T43" fmla="*/ 2 h 3"/>
                  <a:gd name="T44" fmla="*/ 4 w 6"/>
                  <a:gd name="T45" fmla="*/ 2 h 3"/>
                  <a:gd name="T46" fmla="*/ 3 w 6"/>
                  <a:gd name="T47" fmla="*/ 1 h 3"/>
                  <a:gd name="T48" fmla="*/ 4 w 6"/>
                  <a:gd name="T49" fmla="*/ 1 h 3"/>
                  <a:gd name="T50" fmla="*/ 2 w 6"/>
                  <a:gd name="T51" fmla="*/ 1 h 3"/>
                  <a:gd name="T52" fmla="*/ 5 w 6"/>
                  <a:gd name="T53" fmla="*/ 1 h 3"/>
                  <a:gd name="T54" fmla="*/ 4 w 6"/>
                  <a:gd name="T55" fmla="*/ 1 h 3"/>
                  <a:gd name="T56" fmla="*/ 3 w 6"/>
                  <a:gd name="T57" fmla="*/ 1 h 3"/>
                  <a:gd name="T58" fmla="*/ 5 w 6"/>
                  <a:gd name="T59" fmla="*/ 1 h 3"/>
                  <a:gd name="T60" fmla="*/ 4 w 6"/>
                  <a:gd name="T61" fmla="*/ 1 h 3"/>
                  <a:gd name="T62" fmla="*/ 2 w 6"/>
                  <a:gd name="T63" fmla="*/ 1 h 3"/>
                  <a:gd name="T64" fmla="*/ 3 w 6"/>
                  <a:gd name="T65" fmla="*/ 0 h 3"/>
                  <a:gd name="T66" fmla="*/ 5 w 6"/>
                  <a:gd name="T67" fmla="*/ 1 h 3"/>
                  <a:gd name="T68" fmla="*/ 6 w 6"/>
                  <a:gd name="T69" fmla="*/ 1 h 3"/>
                  <a:gd name="T70" fmla="*/ 3 w 6"/>
                  <a:gd name="T71" fmla="*/ 0 h 3"/>
                  <a:gd name="T72" fmla="*/ 5 w 6"/>
                  <a:gd name="T7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1" y="3"/>
                      <a:pt x="4" y="3"/>
                      <a:pt x="1" y="3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6" y="3"/>
                      <a:pt x="4" y="3"/>
                      <a:pt x="5" y="3"/>
                    </a:cubicBezTo>
                    <a:cubicBezTo>
                      <a:pt x="6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5" y="2"/>
                    </a:cubicBezTo>
                    <a:cubicBezTo>
                      <a:pt x="4" y="2"/>
                      <a:pt x="6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3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0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0" name="Rectangle 65">
                <a:extLst>
                  <a:ext uri="{FF2B5EF4-FFF2-40B4-BE49-F238E27FC236}">
                    <a16:creationId xmlns:a16="http://schemas.microsoft.com/office/drawing/2014/main" id="{BDC93E2C-21A5-40EB-9122-ED121AA08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1" name="Freeform 66">
                <a:extLst>
                  <a:ext uri="{FF2B5EF4-FFF2-40B4-BE49-F238E27FC236}">
                    <a16:creationId xmlns:a16="http://schemas.microsoft.com/office/drawing/2014/main" id="{EFE68986-1A25-408B-B681-29106F847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2" name="Freeform 67">
                <a:extLst>
                  <a:ext uri="{FF2B5EF4-FFF2-40B4-BE49-F238E27FC236}">
                    <a16:creationId xmlns:a16="http://schemas.microsoft.com/office/drawing/2014/main" id="{2CF873A3-2A11-4D6D-B70C-897C76E70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0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3" name="Freeform 68">
                <a:extLst>
                  <a:ext uri="{FF2B5EF4-FFF2-40B4-BE49-F238E27FC236}">
                    <a16:creationId xmlns:a16="http://schemas.microsoft.com/office/drawing/2014/main" id="{7F8538D0-6EB7-49BD-A02D-378EF59B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8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4" name="Freeform 69">
                <a:extLst>
                  <a:ext uri="{FF2B5EF4-FFF2-40B4-BE49-F238E27FC236}">
                    <a16:creationId xmlns:a16="http://schemas.microsoft.com/office/drawing/2014/main" id="{3EAE292B-0DF5-493D-A4C2-28AA9D2C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5" name="Rectangle 70">
                <a:extLst>
                  <a:ext uri="{FF2B5EF4-FFF2-40B4-BE49-F238E27FC236}">
                    <a16:creationId xmlns:a16="http://schemas.microsoft.com/office/drawing/2014/main" id="{EF3A7384-D20F-4DCA-82DA-E10E13B85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6" name="Freeform 71">
                <a:extLst>
                  <a:ext uri="{FF2B5EF4-FFF2-40B4-BE49-F238E27FC236}">
                    <a16:creationId xmlns:a16="http://schemas.microsoft.com/office/drawing/2014/main" id="{16C49C98-8C47-4506-B980-05645DA0D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33" cy="12"/>
              </a:xfrm>
              <a:custGeom>
                <a:avLst/>
                <a:gdLst>
                  <a:gd name="T0" fmla="*/ 2 w 8"/>
                  <a:gd name="T1" fmla="*/ 1 h 3"/>
                  <a:gd name="T2" fmla="*/ 1 w 8"/>
                  <a:gd name="T3" fmla="*/ 1 h 3"/>
                  <a:gd name="T4" fmla="*/ 4 w 8"/>
                  <a:gd name="T5" fmla="*/ 2 h 3"/>
                  <a:gd name="T6" fmla="*/ 1 w 8"/>
                  <a:gd name="T7" fmla="*/ 1 h 3"/>
                  <a:gd name="T8" fmla="*/ 3 w 8"/>
                  <a:gd name="T9" fmla="*/ 2 h 3"/>
                  <a:gd name="T10" fmla="*/ 2 w 8"/>
                  <a:gd name="T11" fmla="*/ 2 h 3"/>
                  <a:gd name="T12" fmla="*/ 5 w 8"/>
                  <a:gd name="T13" fmla="*/ 3 h 3"/>
                  <a:gd name="T14" fmla="*/ 1 w 8"/>
                  <a:gd name="T15" fmla="*/ 2 h 3"/>
                  <a:gd name="T16" fmla="*/ 1 w 8"/>
                  <a:gd name="T17" fmla="*/ 2 h 3"/>
                  <a:gd name="T18" fmla="*/ 2 w 8"/>
                  <a:gd name="T19" fmla="*/ 3 h 3"/>
                  <a:gd name="T20" fmla="*/ 4 w 8"/>
                  <a:gd name="T21" fmla="*/ 3 h 3"/>
                  <a:gd name="T22" fmla="*/ 6 w 8"/>
                  <a:gd name="T23" fmla="*/ 3 h 3"/>
                  <a:gd name="T24" fmla="*/ 5 w 8"/>
                  <a:gd name="T25" fmla="*/ 3 h 3"/>
                  <a:gd name="T26" fmla="*/ 6 w 8"/>
                  <a:gd name="T27" fmla="*/ 3 h 3"/>
                  <a:gd name="T28" fmla="*/ 5 w 8"/>
                  <a:gd name="T29" fmla="*/ 3 h 3"/>
                  <a:gd name="T30" fmla="*/ 6 w 8"/>
                  <a:gd name="T31" fmla="*/ 3 h 3"/>
                  <a:gd name="T32" fmla="*/ 5 w 8"/>
                  <a:gd name="T33" fmla="*/ 3 h 3"/>
                  <a:gd name="T34" fmla="*/ 6 w 8"/>
                  <a:gd name="T35" fmla="*/ 3 h 3"/>
                  <a:gd name="T36" fmla="*/ 4 w 8"/>
                  <a:gd name="T37" fmla="*/ 2 h 3"/>
                  <a:gd name="T38" fmla="*/ 6 w 8"/>
                  <a:gd name="T39" fmla="*/ 3 h 3"/>
                  <a:gd name="T40" fmla="*/ 5 w 8"/>
                  <a:gd name="T41" fmla="*/ 2 h 3"/>
                  <a:gd name="T42" fmla="*/ 6 w 8"/>
                  <a:gd name="T43" fmla="*/ 3 h 3"/>
                  <a:gd name="T44" fmla="*/ 5 w 8"/>
                  <a:gd name="T45" fmla="*/ 2 h 3"/>
                  <a:gd name="T46" fmla="*/ 6 w 8"/>
                  <a:gd name="T47" fmla="*/ 3 h 3"/>
                  <a:gd name="T48" fmla="*/ 3 w 8"/>
                  <a:gd name="T49" fmla="*/ 2 h 3"/>
                  <a:gd name="T50" fmla="*/ 6 w 8"/>
                  <a:gd name="T51" fmla="*/ 2 h 3"/>
                  <a:gd name="T52" fmla="*/ 5 w 8"/>
                  <a:gd name="T53" fmla="*/ 2 h 3"/>
                  <a:gd name="T54" fmla="*/ 6 w 8"/>
                  <a:gd name="T55" fmla="*/ 2 h 3"/>
                  <a:gd name="T56" fmla="*/ 5 w 8"/>
                  <a:gd name="T57" fmla="*/ 2 h 3"/>
                  <a:gd name="T58" fmla="*/ 4 w 8"/>
                  <a:gd name="T59" fmla="*/ 2 h 3"/>
                  <a:gd name="T60" fmla="*/ 3 w 8"/>
                  <a:gd name="T61" fmla="*/ 1 h 3"/>
                  <a:gd name="T62" fmla="*/ 4 w 8"/>
                  <a:gd name="T63" fmla="*/ 1 h 3"/>
                  <a:gd name="T64" fmla="*/ 2 w 8"/>
                  <a:gd name="T65" fmla="*/ 1 h 3"/>
                  <a:gd name="T66" fmla="*/ 3 w 8"/>
                  <a:gd name="T67" fmla="*/ 1 h 3"/>
                  <a:gd name="T68" fmla="*/ 2 w 8"/>
                  <a:gd name="T6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3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3"/>
                      <a:pt x="5" y="3"/>
                    </a:cubicBezTo>
                    <a:cubicBezTo>
                      <a:pt x="3" y="2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6" y="3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8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3"/>
                      <a:pt x="6" y="3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7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7" name="Freeform 72">
                <a:extLst>
                  <a:ext uri="{FF2B5EF4-FFF2-40B4-BE49-F238E27FC236}">
                    <a16:creationId xmlns:a16="http://schemas.microsoft.com/office/drawing/2014/main" id="{4C1F66F8-6F7E-46BE-BC02-68755F6FB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8" name="Freeform 73">
                <a:extLst>
                  <a:ext uri="{FF2B5EF4-FFF2-40B4-BE49-F238E27FC236}">
                    <a16:creationId xmlns:a16="http://schemas.microsoft.com/office/drawing/2014/main" id="{35D552EB-76AD-4819-BFEF-330AA24C1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37" cy="17"/>
              </a:xfrm>
              <a:custGeom>
                <a:avLst/>
                <a:gdLst>
                  <a:gd name="T0" fmla="*/ 4 w 9"/>
                  <a:gd name="T1" fmla="*/ 3 h 4"/>
                  <a:gd name="T2" fmla="*/ 6 w 9"/>
                  <a:gd name="T3" fmla="*/ 3 h 4"/>
                  <a:gd name="T4" fmla="*/ 2 w 9"/>
                  <a:gd name="T5" fmla="*/ 2 h 4"/>
                  <a:gd name="T6" fmla="*/ 2 w 9"/>
                  <a:gd name="T7" fmla="*/ 2 h 4"/>
                  <a:gd name="T8" fmla="*/ 5 w 9"/>
                  <a:gd name="T9" fmla="*/ 3 h 4"/>
                  <a:gd name="T10" fmla="*/ 5 w 9"/>
                  <a:gd name="T11" fmla="*/ 3 h 4"/>
                  <a:gd name="T12" fmla="*/ 3 w 9"/>
                  <a:gd name="T13" fmla="*/ 2 h 4"/>
                  <a:gd name="T14" fmla="*/ 2 w 9"/>
                  <a:gd name="T15" fmla="*/ 2 h 4"/>
                  <a:gd name="T16" fmla="*/ 3 w 9"/>
                  <a:gd name="T17" fmla="*/ 2 h 4"/>
                  <a:gd name="T18" fmla="*/ 5 w 9"/>
                  <a:gd name="T19" fmla="*/ 3 h 4"/>
                  <a:gd name="T20" fmla="*/ 0 w 9"/>
                  <a:gd name="T21" fmla="*/ 1 h 4"/>
                  <a:gd name="T22" fmla="*/ 1 w 9"/>
                  <a:gd name="T23" fmla="*/ 1 h 4"/>
                  <a:gd name="T24" fmla="*/ 3 w 9"/>
                  <a:gd name="T25" fmla="*/ 2 h 4"/>
                  <a:gd name="T26" fmla="*/ 2 w 9"/>
                  <a:gd name="T27" fmla="*/ 1 h 4"/>
                  <a:gd name="T28" fmla="*/ 1 w 9"/>
                  <a:gd name="T29" fmla="*/ 1 h 4"/>
                  <a:gd name="T30" fmla="*/ 1 w 9"/>
                  <a:gd name="T31" fmla="*/ 2 h 4"/>
                  <a:gd name="T32" fmla="*/ 1 w 9"/>
                  <a:gd name="T33" fmla="*/ 2 h 4"/>
                  <a:gd name="T34" fmla="*/ 2 w 9"/>
                  <a:gd name="T35" fmla="*/ 2 h 4"/>
                  <a:gd name="T36" fmla="*/ 4 w 9"/>
                  <a:gd name="T37" fmla="*/ 3 h 4"/>
                  <a:gd name="T38" fmla="*/ 4 w 9"/>
                  <a:gd name="T39" fmla="*/ 3 h 4"/>
                  <a:gd name="T40" fmla="*/ 6 w 9"/>
                  <a:gd name="T41" fmla="*/ 3 h 4"/>
                  <a:gd name="T42" fmla="*/ 7 w 9"/>
                  <a:gd name="T43" fmla="*/ 4 h 4"/>
                  <a:gd name="T44" fmla="*/ 7 w 9"/>
                  <a:gd name="T45" fmla="*/ 4 h 4"/>
                  <a:gd name="T46" fmla="*/ 4 w 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4" y="3"/>
                      <a:pt x="2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2"/>
                      <a:pt x="5" y="3"/>
                    </a:cubicBezTo>
                    <a:cubicBezTo>
                      <a:pt x="3" y="2"/>
                      <a:pt x="3" y="2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5" y="3"/>
                      <a:pt x="7" y="4"/>
                    </a:cubicBezTo>
                    <a:cubicBezTo>
                      <a:pt x="9" y="4"/>
                      <a:pt x="5" y="3"/>
                      <a:pt x="7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69" name="Freeform 74">
                <a:extLst>
                  <a:ext uri="{FF2B5EF4-FFF2-40B4-BE49-F238E27FC236}">
                    <a16:creationId xmlns:a16="http://schemas.microsoft.com/office/drawing/2014/main" id="{0AC9CECC-9344-4BB7-9ECF-86D7D5519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9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0" name="Freeform 75">
                <a:extLst>
                  <a:ext uri="{FF2B5EF4-FFF2-40B4-BE49-F238E27FC236}">
                    <a16:creationId xmlns:a16="http://schemas.microsoft.com/office/drawing/2014/main" id="{819D6EA9-74D4-4230-8A20-71AA79FC9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1" name="Freeform 76">
                <a:extLst>
                  <a:ext uri="{FF2B5EF4-FFF2-40B4-BE49-F238E27FC236}">
                    <a16:creationId xmlns:a16="http://schemas.microsoft.com/office/drawing/2014/main" id="{AC8A8F0C-1BB5-4053-A6E2-D1AFC1B0D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88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2" name="Freeform 77">
                <a:extLst>
                  <a:ext uri="{FF2B5EF4-FFF2-40B4-BE49-F238E27FC236}">
                    <a16:creationId xmlns:a16="http://schemas.microsoft.com/office/drawing/2014/main" id="{93F6C17B-7504-439A-BE46-8235DF3E9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16" cy="9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3" name="Freeform 78">
                <a:extLst>
                  <a:ext uri="{FF2B5EF4-FFF2-40B4-BE49-F238E27FC236}">
                    <a16:creationId xmlns:a16="http://schemas.microsoft.com/office/drawing/2014/main" id="{E73686B1-D66A-4947-BA56-F76AEB0A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6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3 w 7"/>
                  <a:gd name="T13" fmla="*/ 3 h 5"/>
                  <a:gd name="T14" fmla="*/ 5 w 7"/>
                  <a:gd name="T15" fmla="*/ 4 h 5"/>
                  <a:gd name="T16" fmla="*/ 2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6 w 7"/>
                  <a:gd name="T29" fmla="*/ 3 h 5"/>
                  <a:gd name="T30" fmla="*/ 5 w 7"/>
                  <a:gd name="T31" fmla="*/ 2 h 5"/>
                  <a:gd name="T32" fmla="*/ 6 w 7"/>
                  <a:gd name="T33" fmla="*/ 3 h 5"/>
                  <a:gd name="T34" fmla="*/ 3 w 7"/>
                  <a:gd name="T35" fmla="*/ 1 h 5"/>
                  <a:gd name="T36" fmla="*/ 3 w 7"/>
                  <a:gd name="T37" fmla="*/ 1 h 5"/>
                  <a:gd name="T38" fmla="*/ 5 w 7"/>
                  <a:gd name="T39" fmla="*/ 2 h 5"/>
                  <a:gd name="T40" fmla="*/ 4 w 7"/>
                  <a:gd name="T41" fmla="*/ 2 h 5"/>
                  <a:gd name="T42" fmla="*/ 6 w 7"/>
                  <a:gd name="T43" fmla="*/ 3 h 5"/>
                  <a:gd name="T44" fmla="*/ 3 w 7"/>
                  <a:gd name="T45" fmla="*/ 1 h 5"/>
                  <a:gd name="T46" fmla="*/ 4 w 7"/>
                  <a:gd name="T47" fmla="*/ 1 h 5"/>
                  <a:gd name="T48" fmla="*/ 1 w 7"/>
                  <a:gd name="T49" fmla="*/ 0 h 5"/>
                  <a:gd name="T50" fmla="*/ 1 w 7"/>
                  <a:gd name="T51" fmla="*/ 1 h 5"/>
                  <a:gd name="T52" fmla="*/ 3 w 7"/>
                  <a:gd name="T53" fmla="*/ 2 h 5"/>
                  <a:gd name="T54" fmla="*/ 1 w 7"/>
                  <a:gd name="T55" fmla="*/ 1 h 5"/>
                  <a:gd name="T56" fmla="*/ 3 w 7"/>
                  <a:gd name="T57" fmla="*/ 2 h 5"/>
                  <a:gd name="T58" fmla="*/ 1 w 7"/>
                  <a:gd name="T59" fmla="*/ 1 h 5"/>
                  <a:gd name="T60" fmla="*/ 3 w 7"/>
                  <a:gd name="T61" fmla="*/ 2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3 h 5"/>
                  <a:gd name="T74" fmla="*/ 1 w 7"/>
                  <a:gd name="T75" fmla="*/ 3 h 5"/>
                  <a:gd name="T76" fmla="*/ 1 w 7"/>
                  <a:gd name="T77" fmla="*/ 4 h 5"/>
                  <a:gd name="T78" fmla="*/ 1 w 7"/>
                  <a:gd name="T79" fmla="*/ 4 h 5"/>
                  <a:gd name="T80" fmla="*/ 4 w 7"/>
                  <a:gd name="T81" fmla="*/ 5 h 5"/>
                  <a:gd name="T82" fmla="*/ 6 w 7"/>
                  <a:gd name="T83" fmla="*/ 5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3" y="3"/>
                      <a:pt x="2" y="3"/>
                    </a:cubicBezTo>
                    <a:cubicBezTo>
                      <a:pt x="4" y="3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3"/>
                      <a:pt x="3" y="1"/>
                    </a:cubicBezTo>
                    <a:cubicBezTo>
                      <a:pt x="6" y="3"/>
                      <a:pt x="2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6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3" y="2"/>
                      <a:pt x="1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5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2" y="4"/>
                      <a:pt x="7" y="5"/>
                      <a:pt x="6" y="5"/>
                    </a:cubicBezTo>
                    <a:cubicBezTo>
                      <a:pt x="5" y="5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4" name="Freeform 79">
                <a:extLst>
                  <a:ext uri="{FF2B5EF4-FFF2-40B4-BE49-F238E27FC236}">
                    <a16:creationId xmlns:a16="http://schemas.microsoft.com/office/drawing/2014/main" id="{2DE84E91-1726-4321-8867-CAAB2D902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5" name="Freeform 80">
                <a:extLst>
                  <a:ext uri="{FF2B5EF4-FFF2-40B4-BE49-F238E27FC236}">
                    <a16:creationId xmlns:a16="http://schemas.microsoft.com/office/drawing/2014/main" id="{F9288AE0-BAEE-4FCA-A8B8-7E8E6069A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6" name="Rectangle 81">
                <a:extLst>
                  <a:ext uri="{FF2B5EF4-FFF2-40B4-BE49-F238E27FC236}">
                    <a16:creationId xmlns:a16="http://schemas.microsoft.com/office/drawing/2014/main" id="{86A47EF4-3EF7-4FB0-8FCF-B951323D7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228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7" name="Freeform 82">
                <a:extLst>
                  <a:ext uri="{FF2B5EF4-FFF2-40B4-BE49-F238E27FC236}">
                    <a16:creationId xmlns:a16="http://schemas.microsoft.com/office/drawing/2014/main" id="{14990367-DA55-469A-B698-3703A36E2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88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8" name="Freeform 83">
                <a:extLst>
                  <a:ext uri="{FF2B5EF4-FFF2-40B4-BE49-F238E27FC236}">
                    <a16:creationId xmlns:a16="http://schemas.microsoft.com/office/drawing/2014/main" id="{68B2E2DD-A1E1-481F-BAD7-12BC85C90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2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79" name="Freeform 84">
                <a:extLst>
                  <a:ext uri="{FF2B5EF4-FFF2-40B4-BE49-F238E27FC236}">
                    <a16:creationId xmlns:a16="http://schemas.microsoft.com/office/drawing/2014/main" id="{3A5149C7-3DA0-4FEA-A87D-C7EE85A8F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0" name="Freeform 85">
                <a:extLst>
                  <a:ext uri="{FF2B5EF4-FFF2-40B4-BE49-F238E27FC236}">
                    <a16:creationId xmlns:a16="http://schemas.microsoft.com/office/drawing/2014/main" id="{8240741E-C0C3-4509-B53F-BB2C5ADFF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233"/>
                <a:ext cx="33" cy="42"/>
              </a:xfrm>
              <a:custGeom>
                <a:avLst/>
                <a:gdLst>
                  <a:gd name="T0" fmla="*/ 5 w 8"/>
                  <a:gd name="T1" fmla="*/ 4 h 10"/>
                  <a:gd name="T2" fmla="*/ 4 w 8"/>
                  <a:gd name="T3" fmla="*/ 2 h 10"/>
                  <a:gd name="T4" fmla="*/ 3 w 8"/>
                  <a:gd name="T5" fmla="*/ 1 h 10"/>
                  <a:gd name="T6" fmla="*/ 3 w 8"/>
                  <a:gd name="T7" fmla="*/ 2 h 10"/>
                  <a:gd name="T8" fmla="*/ 3 w 8"/>
                  <a:gd name="T9" fmla="*/ 3 h 10"/>
                  <a:gd name="T10" fmla="*/ 2 w 8"/>
                  <a:gd name="T11" fmla="*/ 3 h 10"/>
                  <a:gd name="T12" fmla="*/ 3 w 8"/>
                  <a:gd name="T13" fmla="*/ 5 h 10"/>
                  <a:gd name="T14" fmla="*/ 3 w 8"/>
                  <a:gd name="T15" fmla="*/ 5 h 10"/>
                  <a:gd name="T16" fmla="*/ 2 w 8"/>
                  <a:gd name="T17" fmla="*/ 5 h 10"/>
                  <a:gd name="T18" fmla="*/ 5 w 8"/>
                  <a:gd name="T19" fmla="*/ 7 h 10"/>
                  <a:gd name="T20" fmla="*/ 5 w 8"/>
                  <a:gd name="T21" fmla="*/ 7 h 10"/>
                  <a:gd name="T22" fmla="*/ 3 w 8"/>
                  <a:gd name="T23" fmla="*/ 6 h 10"/>
                  <a:gd name="T24" fmla="*/ 3 w 8"/>
                  <a:gd name="T25" fmla="*/ 7 h 10"/>
                  <a:gd name="T26" fmla="*/ 2 w 8"/>
                  <a:gd name="T27" fmla="*/ 7 h 10"/>
                  <a:gd name="T28" fmla="*/ 3 w 8"/>
                  <a:gd name="T29" fmla="*/ 7 h 10"/>
                  <a:gd name="T30" fmla="*/ 4 w 8"/>
                  <a:gd name="T31" fmla="*/ 8 h 10"/>
                  <a:gd name="T32" fmla="*/ 2 w 8"/>
                  <a:gd name="T33" fmla="*/ 8 h 10"/>
                  <a:gd name="T34" fmla="*/ 3 w 8"/>
                  <a:gd name="T35" fmla="*/ 8 h 10"/>
                  <a:gd name="T36" fmla="*/ 2 w 8"/>
                  <a:gd name="T37" fmla="*/ 9 h 10"/>
                  <a:gd name="T38" fmla="*/ 3 w 8"/>
                  <a:gd name="T39" fmla="*/ 8 h 10"/>
                  <a:gd name="T40" fmla="*/ 2 w 8"/>
                  <a:gd name="T41" fmla="*/ 8 h 10"/>
                  <a:gd name="T42" fmla="*/ 5 w 8"/>
                  <a:gd name="T43" fmla="*/ 10 h 10"/>
                  <a:gd name="T44" fmla="*/ 6 w 8"/>
                  <a:gd name="T45" fmla="*/ 10 h 10"/>
                  <a:gd name="T46" fmla="*/ 5 w 8"/>
                  <a:gd name="T47" fmla="*/ 9 h 10"/>
                  <a:gd name="T48" fmla="*/ 6 w 8"/>
                  <a:gd name="T49" fmla="*/ 10 h 10"/>
                  <a:gd name="T50" fmla="*/ 6 w 8"/>
                  <a:gd name="T51" fmla="*/ 9 h 10"/>
                  <a:gd name="T52" fmla="*/ 6 w 8"/>
                  <a:gd name="T53" fmla="*/ 9 h 10"/>
                  <a:gd name="T54" fmla="*/ 6 w 8"/>
                  <a:gd name="T55" fmla="*/ 9 h 10"/>
                  <a:gd name="T56" fmla="*/ 6 w 8"/>
                  <a:gd name="T57" fmla="*/ 9 h 10"/>
                  <a:gd name="T58" fmla="*/ 6 w 8"/>
                  <a:gd name="T59" fmla="*/ 8 h 10"/>
                  <a:gd name="T60" fmla="*/ 5 w 8"/>
                  <a:gd name="T61" fmla="*/ 8 h 10"/>
                  <a:gd name="T62" fmla="*/ 7 w 8"/>
                  <a:gd name="T63" fmla="*/ 8 h 10"/>
                  <a:gd name="T64" fmla="*/ 7 w 8"/>
                  <a:gd name="T65" fmla="*/ 8 h 10"/>
                  <a:gd name="T66" fmla="*/ 5 w 8"/>
                  <a:gd name="T67" fmla="*/ 7 h 10"/>
                  <a:gd name="T68" fmla="*/ 5 w 8"/>
                  <a:gd name="T69" fmla="*/ 6 h 10"/>
                  <a:gd name="T70" fmla="*/ 5 w 8"/>
                  <a:gd name="T71" fmla="*/ 6 h 10"/>
                  <a:gd name="T72" fmla="*/ 5 w 8"/>
                  <a:gd name="T73" fmla="*/ 6 h 10"/>
                  <a:gd name="T74" fmla="*/ 5 w 8"/>
                  <a:gd name="T75" fmla="*/ 5 h 10"/>
                  <a:gd name="T76" fmla="*/ 4 w 8"/>
                  <a:gd name="T77" fmla="*/ 4 h 10"/>
                  <a:gd name="T78" fmla="*/ 6 w 8"/>
                  <a:gd name="T7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0">
                    <a:moveTo>
                      <a:pt x="7" y="5"/>
                    </a:moveTo>
                    <a:cubicBezTo>
                      <a:pt x="6" y="5"/>
                      <a:pt x="6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5" y="4"/>
                      <a:pt x="5" y="4"/>
                    </a:cubicBezTo>
                    <a:cubicBezTo>
                      <a:pt x="1" y="0"/>
                      <a:pt x="6" y="6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5" y="5"/>
                      <a:pt x="1" y="2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ubicBezTo>
                      <a:pt x="2" y="5"/>
                      <a:pt x="4" y="5"/>
                      <a:pt x="5" y="6"/>
                    </a:cubicBezTo>
                    <a:cubicBezTo>
                      <a:pt x="4" y="6"/>
                      <a:pt x="4" y="6"/>
                      <a:pt x="2" y="5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7"/>
                      <a:pt x="6" y="8"/>
                      <a:pt x="6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4" y="7"/>
                      <a:pt x="3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6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7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4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0" y="7"/>
                      <a:pt x="2" y="9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5" y="10"/>
                      <a:pt x="3" y="9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1" y="7"/>
                      <a:pt x="3" y="9"/>
                      <a:pt x="2" y="8"/>
                    </a:cubicBezTo>
                    <a:cubicBezTo>
                      <a:pt x="4" y="9"/>
                      <a:pt x="4" y="9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9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4" y="7"/>
                      <a:pt x="6" y="8"/>
                    </a:cubicBezTo>
                    <a:cubicBezTo>
                      <a:pt x="5" y="8"/>
                      <a:pt x="5" y="8"/>
                      <a:pt x="3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5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8"/>
                      <a:pt x="5" y="6"/>
                      <a:pt x="4" y="5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7" y="7"/>
                      <a:pt x="5" y="6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5"/>
                      <a:pt x="8" y="8"/>
                      <a:pt x="5" y="5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4" y="3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1" name="Freeform 86">
                <a:extLst>
                  <a:ext uri="{FF2B5EF4-FFF2-40B4-BE49-F238E27FC236}">
                    <a16:creationId xmlns:a16="http://schemas.microsoft.com/office/drawing/2014/main" id="{0872E557-55DB-4D0D-A4DF-06C500B1E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8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2" name="Freeform 87">
                <a:extLst>
                  <a:ext uri="{FF2B5EF4-FFF2-40B4-BE49-F238E27FC236}">
                    <a16:creationId xmlns:a16="http://schemas.microsoft.com/office/drawing/2014/main" id="{704ADE40-AC3D-4967-A3DE-9BE964BD3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25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3" name="Freeform 88">
                <a:extLst>
                  <a:ext uri="{FF2B5EF4-FFF2-40B4-BE49-F238E27FC236}">
                    <a16:creationId xmlns:a16="http://schemas.microsoft.com/office/drawing/2014/main" id="{74A9FFE5-771C-4784-B7EA-41353C700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0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4" name="Rectangle 89">
                <a:extLst>
                  <a:ext uri="{FF2B5EF4-FFF2-40B4-BE49-F238E27FC236}">
                    <a16:creationId xmlns:a16="http://schemas.microsoft.com/office/drawing/2014/main" id="{83B1C239-77B7-4058-8552-474DC70F8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5" name="Freeform 90">
                <a:extLst>
                  <a:ext uri="{FF2B5EF4-FFF2-40B4-BE49-F238E27FC236}">
                    <a16:creationId xmlns:a16="http://schemas.microsoft.com/office/drawing/2014/main" id="{AD1CBA37-9A58-4F52-AB5C-5DFA9F318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25"/>
                <a:ext cx="21" cy="29"/>
              </a:xfrm>
              <a:custGeom>
                <a:avLst/>
                <a:gdLst>
                  <a:gd name="T0" fmla="*/ 4 w 5"/>
                  <a:gd name="T1" fmla="*/ 3 h 7"/>
                  <a:gd name="T2" fmla="*/ 3 w 5"/>
                  <a:gd name="T3" fmla="*/ 1 h 7"/>
                  <a:gd name="T4" fmla="*/ 4 w 5"/>
                  <a:gd name="T5" fmla="*/ 2 h 7"/>
                  <a:gd name="T6" fmla="*/ 3 w 5"/>
                  <a:gd name="T7" fmla="*/ 0 h 7"/>
                  <a:gd name="T8" fmla="*/ 2 w 5"/>
                  <a:gd name="T9" fmla="*/ 2 h 7"/>
                  <a:gd name="T10" fmla="*/ 2 w 5"/>
                  <a:gd name="T11" fmla="*/ 1 h 7"/>
                  <a:gd name="T12" fmla="*/ 2 w 5"/>
                  <a:gd name="T13" fmla="*/ 3 h 7"/>
                  <a:gd name="T14" fmla="*/ 1 w 5"/>
                  <a:gd name="T15" fmla="*/ 2 h 7"/>
                  <a:gd name="T16" fmla="*/ 1 w 5"/>
                  <a:gd name="T17" fmla="*/ 2 h 7"/>
                  <a:gd name="T18" fmla="*/ 2 w 5"/>
                  <a:gd name="T19" fmla="*/ 3 h 7"/>
                  <a:gd name="T20" fmla="*/ 1 w 5"/>
                  <a:gd name="T21" fmla="*/ 3 h 7"/>
                  <a:gd name="T22" fmla="*/ 2 w 5"/>
                  <a:gd name="T23" fmla="*/ 3 h 7"/>
                  <a:gd name="T24" fmla="*/ 1 w 5"/>
                  <a:gd name="T25" fmla="*/ 3 h 7"/>
                  <a:gd name="T26" fmla="*/ 1 w 5"/>
                  <a:gd name="T27" fmla="*/ 3 h 7"/>
                  <a:gd name="T28" fmla="*/ 2 w 5"/>
                  <a:gd name="T29" fmla="*/ 4 h 7"/>
                  <a:gd name="T30" fmla="*/ 1 w 5"/>
                  <a:gd name="T31" fmla="*/ 3 h 7"/>
                  <a:gd name="T32" fmla="*/ 2 w 5"/>
                  <a:gd name="T33" fmla="*/ 5 h 7"/>
                  <a:gd name="T34" fmla="*/ 3 w 5"/>
                  <a:gd name="T35" fmla="*/ 6 h 7"/>
                  <a:gd name="T36" fmla="*/ 2 w 5"/>
                  <a:gd name="T37" fmla="*/ 5 h 7"/>
                  <a:gd name="T38" fmla="*/ 2 w 5"/>
                  <a:gd name="T39" fmla="*/ 5 h 7"/>
                  <a:gd name="T40" fmla="*/ 2 w 5"/>
                  <a:gd name="T41" fmla="*/ 4 h 7"/>
                  <a:gd name="T42" fmla="*/ 3 w 5"/>
                  <a:gd name="T43" fmla="*/ 5 h 7"/>
                  <a:gd name="T44" fmla="*/ 4 w 5"/>
                  <a:gd name="T45" fmla="*/ 6 h 7"/>
                  <a:gd name="T46" fmla="*/ 4 w 5"/>
                  <a:gd name="T47" fmla="*/ 6 h 7"/>
                  <a:gd name="T48" fmla="*/ 4 w 5"/>
                  <a:gd name="T49" fmla="*/ 6 h 7"/>
                  <a:gd name="T50" fmla="*/ 3 w 5"/>
                  <a:gd name="T51" fmla="*/ 5 h 7"/>
                  <a:gd name="T52" fmla="*/ 2 w 5"/>
                  <a:gd name="T53" fmla="*/ 3 h 7"/>
                  <a:gd name="T54" fmla="*/ 2 w 5"/>
                  <a:gd name="T55" fmla="*/ 3 h 7"/>
                  <a:gd name="T56" fmla="*/ 3 w 5"/>
                  <a:gd name="T57" fmla="*/ 5 h 7"/>
                  <a:gd name="T58" fmla="*/ 3 w 5"/>
                  <a:gd name="T59" fmla="*/ 4 h 7"/>
                  <a:gd name="T60" fmla="*/ 4 w 5"/>
                  <a:gd name="T61" fmla="*/ 6 h 7"/>
                  <a:gd name="T62" fmla="*/ 3 w 5"/>
                  <a:gd name="T63" fmla="*/ 4 h 7"/>
                  <a:gd name="T64" fmla="*/ 3 w 5"/>
                  <a:gd name="T65" fmla="*/ 3 h 7"/>
                  <a:gd name="T66" fmla="*/ 4 w 5"/>
                  <a:gd name="T67" fmla="*/ 4 h 7"/>
                  <a:gd name="T68" fmla="*/ 3 w 5"/>
                  <a:gd name="T69" fmla="*/ 3 h 7"/>
                  <a:gd name="T70" fmla="*/ 4 w 5"/>
                  <a:gd name="T71" fmla="*/ 3 h 7"/>
                  <a:gd name="T72" fmla="*/ 3 w 5"/>
                  <a:gd name="T73" fmla="*/ 3 h 7"/>
                  <a:gd name="T74" fmla="*/ 4 w 5"/>
                  <a:gd name="T75" fmla="*/ 3 h 7"/>
                  <a:gd name="T76" fmla="*/ 4 w 5"/>
                  <a:gd name="T77" fmla="*/ 3 h 7"/>
                  <a:gd name="T78" fmla="*/ 3 w 5"/>
                  <a:gd name="T79" fmla="*/ 1 h 7"/>
                  <a:gd name="T80" fmla="*/ 4 w 5"/>
                  <a:gd name="T8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3" y="1"/>
                      <a:pt x="4" y="2"/>
                      <a:pt x="3" y="0"/>
                    </a:cubicBezTo>
                    <a:cubicBezTo>
                      <a:pt x="3" y="1"/>
                      <a:pt x="1" y="0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0" y="0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3" y="4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2"/>
                      <a:pt x="2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2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2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3" y="4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4" y="5"/>
                      <a:pt x="4" y="5"/>
                      <a:pt x="3" y="3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6" name="Freeform 91">
                <a:extLst>
                  <a:ext uri="{FF2B5EF4-FFF2-40B4-BE49-F238E27FC236}">
                    <a16:creationId xmlns:a16="http://schemas.microsoft.com/office/drawing/2014/main" id="{6119CCDD-491A-4E88-8430-1DC2A8DDD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21"/>
                <a:ext cx="4" cy="1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7" name="Freeform 92">
                <a:extLst>
                  <a:ext uri="{FF2B5EF4-FFF2-40B4-BE49-F238E27FC236}">
                    <a16:creationId xmlns:a16="http://schemas.microsoft.com/office/drawing/2014/main" id="{E4171F89-8FA9-4A27-8922-2C5F011BC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08"/>
                <a:ext cx="13" cy="29"/>
              </a:xfrm>
              <a:custGeom>
                <a:avLst/>
                <a:gdLst>
                  <a:gd name="T0" fmla="*/ 2 w 3"/>
                  <a:gd name="T1" fmla="*/ 3 h 7"/>
                  <a:gd name="T2" fmla="*/ 2 w 3"/>
                  <a:gd name="T3" fmla="*/ 2 h 7"/>
                  <a:gd name="T4" fmla="*/ 1 w 3"/>
                  <a:gd name="T5" fmla="*/ 2 h 7"/>
                  <a:gd name="T6" fmla="*/ 1 w 3"/>
                  <a:gd name="T7" fmla="*/ 4 h 7"/>
                  <a:gd name="T8" fmla="*/ 0 w 3"/>
                  <a:gd name="T9" fmla="*/ 3 h 7"/>
                  <a:gd name="T10" fmla="*/ 1 w 3"/>
                  <a:gd name="T11" fmla="*/ 5 h 7"/>
                  <a:gd name="T12" fmla="*/ 1 w 3"/>
                  <a:gd name="T13" fmla="*/ 4 h 7"/>
                  <a:gd name="T14" fmla="*/ 1 w 3"/>
                  <a:gd name="T15" fmla="*/ 5 h 7"/>
                  <a:gd name="T16" fmla="*/ 1 w 3"/>
                  <a:gd name="T17" fmla="*/ 5 h 7"/>
                  <a:gd name="T18" fmla="*/ 2 w 3"/>
                  <a:gd name="T19" fmla="*/ 5 h 7"/>
                  <a:gd name="T20" fmla="*/ 1 w 3"/>
                  <a:gd name="T21" fmla="*/ 3 h 7"/>
                  <a:gd name="T22" fmla="*/ 2 w 3"/>
                  <a:gd name="T23" fmla="*/ 5 h 7"/>
                  <a:gd name="T24" fmla="*/ 2 w 3"/>
                  <a:gd name="T25" fmla="*/ 6 h 7"/>
                  <a:gd name="T26" fmla="*/ 2 w 3"/>
                  <a:gd name="T27" fmla="*/ 5 h 7"/>
                  <a:gd name="T28" fmla="*/ 2 w 3"/>
                  <a:gd name="T29" fmla="*/ 4 h 7"/>
                  <a:gd name="T30" fmla="*/ 2 w 3"/>
                  <a:gd name="T31" fmla="*/ 6 h 7"/>
                  <a:gd name="T32" fmla="*/ 3 w 3"/>
                  <a:gd name="T33" fmla="*/ 4 h 7"/>
                  <a:gd name="T34" fmla="*/ 2 w 3"/>
                  <a:gd name="T35" fmla="*/ 2 h 7"/>
                  <a:gd name="T36" fmla="*/ 3 w 3"/>
                  <a:gd name="T37" fmla="*/ 4 h 7"/>
                  <a:gd name="T38" fmla="*/ 3 w 3"/>
                  <a:gd name="T39" fmla="*/ 4 h 7"/>
                  <a:gd name="T40" fmla="*/ 2 w 3"/>
                  <a:gd name="T41" fmla="*/ 1 h 7"/>
                  <a:gd name="T42" fmla="*/ 2 w 3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0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5"/>
                      <a:pt x="2" y="6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8" name="Rectangle 93">
                <a:extLst>
                  <a:ext uri="{FF2B5EF4-FFF2-40B4-BE49-F238E27FC236}">
                    <a16:creationId xmlns:a16="http://schemas.microsoft.com/office/drawing/2014/main" id="{BA478134-65AF-4B1A-95B6-065AE8CF3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2217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89" name="Freeform 94">
                <a:extLst>
                  <a:ext uri="{FF2B5EF4-FFF2-40B4-BE49-F238E27FC236}">
                    <a16:creationId xmlns:a16="http://schemas.microsoft.com/office/drawing/2014/main" id="{C14EC18D-203B-4FEB-8295-D8318CEF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0" name="Freeform 95">
                <a:extLst>
                  <a:ext uri="{FF2B5EF4-FFF2-40B4-BE49-F238E27FC236}">
                    <a16:creationId xmlns:a16="http://schemas.microsoft.com/office/drawing/2014/main" id="{89EAE374-1F11-432F-9FCF-2BE9DDC2B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85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2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1" name="Freeform 96">
                <a:extLst>
                  <a:ext uri="{FF2B5EF4-FFF2-40B4-BE49-F238E27FC236}">
                    <a16:creationId xmlns:a16="http://schemas.microsoft.com/office/drawing/2014/main" id="{67C3EABB-ACC2-466E-ACA7-6F9003E55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90"/>
                <a:ext cx="4" cy="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2" name="Freeform 97">
                <a:extLst>
                  <a:ext uri="{FF2B5EF4-FFF2-40B4-BE49-F238E27FC236}">
                    <a16:creationId xmlns:a16="http://schemas.microsoft.com/office/drawing/2014/main" id="{C47B87E8-744A-4479-AE60-A7E590AD0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3" name="Freeform 98">
                <a:extLst>
                  <a:ext uri="{FF2B5EF4-FFF2-40B4-BE49-F238E27FC236}">
                    <a16:creationId xmlns:a16="http://schemas.microsoft.com/office/drawing/2014/main" id="{5E05E81E-3C09-4804-A088-5928219B7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4" name="Freeform 99">
                <a:extLst>
                  <a:ext uri="{FF2B5EF4-FFF2-40B4-BE49-F238E27FC236}">
                    <a16:creationId xmlns:a16="http://schemas.microsoft.com/office/drawing/2014/main" id="{76A1B764-1A66-4042-8A75-1ECF38D66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7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3 h 3"/>
                  <a:gd name="T10" fmla="*/ 3 w 3"/>
                  <a:gd name="T11" fmla="*/ 2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2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5" name="Freeform 100">
                <a:extLst>
                  <a:ext uri="{FF2B5EF4-FFF2-40B4-BE49-F238E27FC236}">
                    <a16:creationId xmlns:a16="http://schemas.microsoft.com/office/drawing/2014/main" id="{15D1D450-EC87-45EA-A26B-3921AEA04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6" name="Freeform 101">
                <a:extLst>
                  <a:ext uri="{FF2B5EF4-FFF2-40B4-BE49-F238E27FC236}">
                    <a16:creationId xmlns:a16="http://schemas.microsoft.com/office/drawing/2014/main" id="{BB3F4027-BC5D-4236-9BE5-DA34DE22E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99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7" name="Freeform 102">
                <a:extLst>
                  <a:ext uri="{FF2B5EF4-FFF2-40B4-BE49-F238E27FC236}">
                    <a16:creationId xmlns:a16="http://schemas.microsoft.com/office/drawing/2014/main" id="{51A67454-163C-4854-89F0-0AAF21F44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9"/>
                <a:ext cx="4" cy="21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1" y="5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8" name="Freeform 103">
                <a:extLst>
                  <a:ext uri="{FF2B5EF4-FFF2-40B4-BE49-F238E27FC236}">
                    <a16:creationId xmlns:a16="http://schemas.microsoft.com/office/drawing/2014/main" id="{1E88DF27-370E-4657-BB84-242F67B8D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499" name="Freeform 104">
                <a:extLst>
                  <a:ext uri="{FF2B5EF4-FFF2-40B4-BE49-F238E27FC236}">
                    <a16:creationId xmlns:a16="http://schemas.microsoft.com/office/drawing/2014/main" id="{FA281CB6-C3F2-40CB-AA41-62C80E83E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13" cy="25"/>
              </a:xfrm>
              <a:custGeom>
                <a:avLst/>
                <a:gdLst>
                  <a:gd name="T0" fmla="*/ 0 w 3"/>
                  <a:gd name="T1" fmla="*/ 5 h 6"/>
                  <a:gd name="T2" fmla="*/ 1 w 3"/>
                  <a:gd name="T3" fmla="*/ 3 h 6"/>
                  <a:gd name="T4" fmla="*/ 1 w 3"/>
                  <a:gd name="T5" fmla="*/ 5 h 6"/>
                  <a:gd name="T6" fmla="*/ 1 w 3"/>
                  <a:gd name="T7" fmla="*/ 4 h 6"/>
                  <a:gd name="T8" fmla="*/ 0 w 3"/>
                  <a:gd name="T9" fmla="*/ 6 h 6"/>
                  <a:gd name="T10" fmla="*/ 2 w 3"/>
                  <a:gd name="T11" fmla="*/ 4 h 6"/>
                  <a:gd name="T12" fmla="*/ 1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2 w 3"/>
                  <a:gd name="T21" fmla="*/ 1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6"/>
                      <a:pt x="1" y="4"/>
                      <a:pt x="0" y="6"/>
                    </a:cubicBezTo>
                    <a:cubicBezTo>
                      <a:pt x="1" y="6"/>
                      <a:pt x="1" y="6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5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2" y="1"/>
                    </a:cubicBezTo>
                    <a:cubicBezTo>
                      <a:pt x="2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0" name="Freeform 105">
                <a:extLst>
                  <a:ext uri="{FF2B5EF4-FFF2-40B4-BE49-F238E27FC236}">
                    <a16:creationId xmlns:a16="http://schemas.microsoft.com/office/drawing/2014/main" id="{5DBC2A2F-E6E1-4900-B76F-ED52C71B9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4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1" name="Freeform 106">
                <a:extLst>
                  <a:ext uri="{FF2B5EF4-FFF2-40B4-BE49-F238E27FC236}">
                    <a16:creationId xmlns:a16="http://schemas.microsoft.com/office/drawing/2014/main" id="{C69A5266-C3D4-45B0-8372-9CE0549F9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56"/>
                <a:ext cx="17" cy="21"/>
              </a:xfrm>
              <a:custGeom>
                <a:avLst/>
                <a:gdLst>
                  <a:gd name="T0" fmla="*/ 1 w 4"/>
                  <a:gd name="T1" fmla="*/ 5 h 5"/>
                  <a:gd name="T2" fmla="*/ 2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2 h 5"/>
                  <a:gd name="T12" fmla="*/ 3 w 4"/>
                  <a:gd name="T13" fmla="*/ 2 h 5"/>
                  <a:gd name="T14" fmla="*/ 2 w 4"/>
                  <a:gd name="T15" fmla="*/ 2 h 5"/>
                  <a:gd name="T16" fmla="*/ 2 w 4"/>
                  <a:gd name="T17" fmla="*/ 3 h 5"/>
                  <a:gd name="T18" fmla="*/ 2 w 4"/>
                  <a:gd name="T19" fmla="*/ 3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2"/>
                      <a:pt x="2" y="4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2" name="Freeform 107">
                <a:extLst>
                  <a:ext uri="{FF2B5EF4-FFF2-40B4-BE49-F238E27FC236}">
                    <a16:creationId xmlns:a16="http://schemas.microsoft.com/office/drawing/2014/main" id="{CD2C2EF1-0796-4342-955E-41587214B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77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3" name="Freeform 108">
                <a:extLst>
                  <a:ext uri="{FF2B5EF4-FFF2-40B4-BE49-F238E27FC236}">
                    <a16:creationId xmlns:a16="http://schemas.microsoft.com/office/drawing/2014/main" id="{52619F2C-450A-4225-B601-DCDBA370E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4" name="Freeform 109">
                <a:extLst>
                  <a:ext uri="{FF2B5EF4-FFF2-40B4-BE49-F238E27FC236}">
                    <a16:creationId xmlns:a16="http://schemas.microsoft.com/office/drawing/2014/main" id="{15AB8E60-E2D4-4EED-B3D5-3EE4F0AE2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7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5" name="Freeform 110">
                <a:extLst>
                  <a:ext uri="{FF2B5EF4-FFF2-40B4-BE49-F238E27FC236}">
                    <a16:creationId xmlns:a16="http://schemas.microsoft.com/office/drawing/2014/main" id="{A5C57869-CB7E-4286-8C6D-79BB289B4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39"/>
                <a:ext cx="26" cy="38"/>
              </a:xfrm>
              <a:custGeom>
                <a:avLst/>
                <a:gdLst>
                  <a:gd name="T0" fmla="*/ 5 w 6"/>
                  <a:gd name="T1" fmla="*/ 1 h 9"/>
                  <a:gd name="T2" fmla="*/ 4 w 6"/>
                  <a:gd name="T3" fmla="*/ 1 h 9"/>
                  <a:gd name="T4" fmla="*/ 2 w 6"/>
                  <a:gd name="T5" fmla="*/ 0 h 9"/>
                  <a:gd name="T6" fmla="*/ 0 w 6"/>
                  <a:gd name="T7" fmla="*/ 0 h 9"/>
                  <a:gd name="T8" fmla="*/ 1 w 6"/>
                  <a:gd name="T9" fmla="*/ 1 h 9"/>
                  <a:gd name="T10" fmla="*/ 0 w 6"/>
                  <a:gd name="T11" fmla="*/ 1 h 9"/>
                  <a:gd name="T12" fmla="*/ 0 w 6"/>
                  <a:gd name="T13" fmla="*/ 3 h 9"/>
                  <a:gd name="T14" fmla="*/ 1 w 6"/>
                  <a:gd name="T15" fmla="*/ 3 h 9"/>
                  <a:gd name="T16" fmla="*/ 2 w 6"/>
                  <a:gd name="T17" fmla="*/ 7 h 9"/>
                  <a:gd name="T18" fmla="*/ 3 w 6"/>
                  <a:gd name="T19" fmla="*/ 6 h 9"/>
                  <a:gd name="T20" fmla="*/ 2 w 6"/>
                  <a:gd name="T21" fmla="*/ 7 h 9"/>
                  <a:gd name="T22" fmla="*/ 2 w 6"/>
                  <a:gd name="T23" fmla="*/ 7 h 9"/>
                  <a:gd name="T24" fmla="*/ 3 w 6"/>
                  <a:gd name="T25" fmla="*/ 8 h 9"/>
                  <a:gd name="T26" fmla="*/ 5 w 6"/>
                  <a:gd name="T27" fmla="*/ 6 h 9"/>
                  <a:gd name="T28" fmla="*/ 3 w 6"/>
                  <a:gd name="T29" fmla="*/ 8 h 9"/>
                  <a:gd name="T30" fmla="*/ 4 w 6"/>
                  <a:gd name="T31" fmla="*/ 7 h 9"/>
                  <a:gd name="T32" fmla="*/ 5 w 6"/>
                  <a:gd name="T33" fmla="*/ 6 h 9"/>
                  <a:gd name="T34" fmla="*/ 6 w 6"/>
                  <a:gd name="T35" fmla="*/ 5 h 9"/>
                  <a:gd name="T36" fmla="*/ 3 w 6"/>
                  <a:gd name="T37" fmla="*/ 6 h 9"/>
                  <a:gd name="T38" fmla="*/ 4 w 6"/>
                  <a:gd name="T39" fmla="*/ 6 h 9"/>
                  <a:gd name="T40" fmla="*/ 5 w 6"/>
                  <a:gd name="T41" fmla="*/ 4 h 9"/>
                  <a:gd name="T42" fmla="*/ 3 w 6"/>
                  <a:gd name="T43" fmla="*/ 4 h 9"/>
                  <a:gd name="T44" fmla="*/ 3 w 6"/>
                  <a:gd name="T45" fmla="*/ 4 h 9"/>
                  <a:gd name="T46" fmla="*/ 2 w 6"/>
                  <a:gd name="T47" fmla="*/ 4 h 9"/>
                  <a:gd name="T48" fmla="*/ 4 w 6"/>
                  <a:gd name="T49" fmla="*/ 4 h 9"/>
                  <a:gd name="T50" fmla="*/ 1 w 6"/>
                  <a:gd name="T51" fmla="*/ 4 h 9"/>
                  <a:gd name="T52" fmla="*/ 5 w 6"/>
                  <a:gd name="T53" fmla="*/ 3 h 9"/>
                  <a:gd name="T54" fmla="*/ 3 w 6"/>
                  <a:gd name="T55" fmla="*/ 3 h 9"/>
                  <a:gd name="T56" fmla="*/ 2 w 6"/>
                  <a:gd name="T57" fmla="*/ 3 h 9"/>
                  <a:gd name="T58" fmla="*/ 4 w 6"/>
                  <a:gd name="T59" fmla="*/ 3 h 9"/>
                  <a:gd name="T60" fmla="*/ 3 w 6"/>
                  <a:gd name="T61" fmla="*/ 2 h 9"/>
                  <a:gd name="T62" fmla="*/ 2 w 6"/>
                  <a:gd name="T63" fmla="*/ 2 h 9"/>
                  <a:gd name="T64" fmla="*/ 2 w 6"/>
                  <a:gd name="T65" fmla="*/ 1 h 9"/>
                  <a:gd name="T66" fmla="*/ 4 w 6"/>
                  <a:gd name="T67" fmla="*/ 2 h 9"/>
                  <a:gd name="T68" fmla="*/ 6 w 6"/>
                  <a:gd name="T69" fmla="*/ 2 h 9"/>
                  <a:gd name="T70" fmla="*/ 3 w 6"/>
                  <a:gd name="T71" fmla="*/ 1 h 9"/>
                  <a:gd name="T72" fmla="*/ 5 w 6"/>
                  <a:gd name="T7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9">
                    <a:moveTo>
                      <a:pt x="5" y="1"/>
                    </a:moveTo>
                    <a:cubicBezTo>
                      <a:pt x="4" y="1"/>
                      <a:pt x="3" y="1"/>
                      <a:pt x="4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6"/>
                      <a:pt x="2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3" y="8"/>
                      <a:pt x="4" y="6"/>
                      <a:pt x="5" y="6"/>
                    </a:cubicBezTo>
                    <a:cubicBezTo>
                      <a:pt x="3" y="8"/>
                      <a:pt x="5" y="6"/>
                      <a:pt x="3" y="8"/>
                    </a:cubicBezTo>
                    <a:cubicBezTo>
                      <a:pt x="3" y="9"/>
                      <a:pt x="4" y="7"/>
                      <a:pt x="4" y="7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6" y="5"/>
                      <a:pt x="5" y="6"/>
                      <a:pt x="6" y="5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5"/>
                      <a:pt x="5" y="4"/>
                    </a:cubicBezTo>
                    <a:cubicBezTo>
                      <a:pt x="4" y="5"/>
                      <a:pt x="5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2"/>
                      <a:pt x="2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5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6" name="Rectangle 111">
                <a:extLst>
                  <a:ext uri="{FF2B5EF4-FFF2-40B4-BE49-F238E27FC236}">
                    <a16:creationId xmlns:a16="http://schemas.microsoft.com/office/drawing/2014/main" id="{883EEE2D-AEB4-47B4-B096-656CEC7A3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294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7" name="Freeform 112">
                <a:extLst>
                  <a:ext uri="{FF2B5EF4-FFF2-40B4-BE49-F238E27FC236}">
                    <a16:creationId xmlns:a16="http://schemas.microsoft.com/office/drawing/2014/main" id="{831299D7-1AE3-415E-810D-17C78AECD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8" name="Freeform 113">
                <a:extLst>
                  <a:ext uri="{FF2B5EF4-FFF2-40B4-BE49-F238E27FC236}">
                    <a16:creationId xmlns:a16="http://schemas.microsoft.com/office/drawing/2014/main" id="{BFCF843C-2700-4304-87DF-C5E1CC859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48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09" name="Freeform 114">
                <a:extLst>
                  <a:ext uri="{FF2B5EF4-FFF2-40B4-BE49-F238E27FC236}">
                    <a16:creationId xmlns:a16="http://schemas.microsoft.com/office/drawing/2014/main" id="{B1DDDFD9-9973-4797-AB6F-81D75E49C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2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0" name="Freeform 115">
                <a:extLst>
                  <a:ext uri="{FF2B5EF4-FFF2-40B4-BE49-F238E27FC236}">
                    <a16:creationId xmlns:a16="http://schemas.microsoft.com/office/drawing/2014/main" id="{F271F07D-8211-42CC-B5EE-2FA72FECE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1" name="Rectangle 116">
                <a:extLst>
                  <a:ext uri="{FF2B5EF4-FFF2-40B4-BE49-F238E27FC236}">
                    <a16:creationId xmlns:a16="http://schemas.microsoft.com/office/drawing/2014/main" id="{A08BA544-D107-49B5-AEAD-C72A6402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44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2" name="Freeform 117">
                <a:extLst>
                  <a:ext uri="{FF2B5EF4-FFF2-40B4-BE49-F238E27FC236}">
                    <a16:creationId xmlns:a16="http://schemas.microsoft.com/office/drawing/2014/main" id="{BF59E78C-0DE0-4FB4-B136-B4E4EA506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2919"/>
                <a:ext cx="30" cy="20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2 w 7"/>
                  <a:gd name="T9" fmla="*/ 4 h 5"/>
                  <a:gd name="T10" fmla="*/ 1 w 7"/>
                  <a:gd name="T11" fmla="*/ 3 h 5"/>
                  <a:gd name="T12" fmla="*/ 4 w 7"/>
                  <a:gd name="T13" fmla="*/ 5 h 5"/>
                  <a:gd name="T14" fmla="*/ 1 w 7"/>
                  <a:gd name="T15" fmla="*/ 4 h 5"/>
                  <a:gd name="T16" fmla="*/ 0 w 7"/>
                  <a:gd name="T17" fmla="*/ 4 h 5"/>
                  <a:gd name="T18" fmla="*/ 1 w 7"/>
                  <a:gd name="T19" fmla="*/ 5 h 5"/>
                  <a:gd name="T20" fmla="*/ 3 w 7"/>
                  <a:gd name="T21" fmla="*/ 5 h 5"/>
                  <a:gd name="T22" fmla="*/ 5 w 7"/>
                  <a:gd name="T23" fmla="*/ 5 h 5"/>
                  <a:gd name="T24" fmla="*/ 4 w 7"/>
                  <a:gd name="T25" fmla="*/ 5 h 5"/>
                  <a:gd name="T26" fmla="*/ 5 w 7"/>
                  <a:gd name="T27" fmla="*/ 5 h 5"/>
                  <a:gd name="T28" fmla="*/ 4 w 7"/>
                  <a:gd name="T29" fmla="*/ 5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3 w 7"/>
                  <a:gd name="T37" fmla="*/ 4 h 5"/>
                  <a:gd name="T38" fmla="*/ 5 w 7"/>
                  <a:gd name="T39" fmla="*/ 4 h 5"/>
                  <a:gd name="T40" fmla="*/ 4 w 7"/>
                  <a:gd name="T41" fmla="*/ 4 h 5"/>
                  <a:gd name="T42" fmla="*/ 6 w 7"/>
                  <a:gd name="T43" fmla="*/ 3 h 5"/>
                  <a:gd name="T44" fmla="*/ 5 w 7"/>
                  <a:gd name="T45" fmla="*/ 3 h 5"/>
                  <a:gd name="T46" fmla="*/ 6 w 7"/>
                  <a:gd name="T47" fmla="*/ 3 h 5"/>
                  <a:gd name="T48" fmla="*/ 3 w 7"/>
                  <a:gd name="T49" fmla="*/ 3 h 5"/>
                  <a:gd name="T50" fmla="*/ 5 w 7"/>
                  <a:gd name="T51" fmla="*/ 3 h 5"/>
                  <a:gd name="T52" fmla="*/ 5 w 7"/>
                  <a:gd name="T53" fmla="*/ 2 h 5"/>
                  <a:gd name="T54" fmla="*/ 5 w 7"/>
                  <a:gd name="T55" fmla="*/ 2 h 5"/>
                  <a:gd name="T56" fmla="*/ 4 w 7"/>
                  <a:gd name="T57" fmla="*/ 1 h 5"/>
                  <a:gd name="T58" fmla="*/ 4 w 7"/>
                  <a:gd name="T59" fmla="*/ 1 h 5"/>
                  <a:gd name="T60" fmla="*/ 3 w 7"/>
                  <a:gd name="T61" fmla="*/ 1 h 5"/>
                  <a:gd name="T62" fmla="*/ 4 w 7"/>
                  <a:gd name="T63" fmla="*/ 1 h 5"/>
                  <a:gd name="T64" fmla="*/ 2 w 7"/>
                  <a:gd name="T65" fmla="*/ 0 h 5"/>
                  <a:gd name="T66" fmla="*/ 3 w 7"/>
                  <a:gd name="T67" fmla="*/ 1 h 5"/>
                  <a:gd name="T68" fmla="*/ 1 w 7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4"/>
                      <a:pt x="5" y="4"/>
                      <a:pt x="4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7" y="4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2" y="2"/>
                      <a:pt x="5" y="3"/>
                    </a:cubicBezTo>
                    <a:cubicBezTo>
                      <a:pt x="6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3" name="Freeform 118">
                <a:extLst>
                  <a:ext uri="{FF2B5EF4-FFF2-40B4-BE49-F238E27FC236}">
                    <a16:creationId xmlns:a16="http://schemas.microsoft.com/office/drawing/2014/main" id="{133C2FD2-AEAE-4638-9957-7B7FA33E7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35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4" name="Freeform 119">
                <a:extLst>
                  <a:ext uri="{FF2B5EF4-FFF2-40B4-BE49-F238E27FC236}">
                    <a16:creationId xmlns:a16="http://schemas.microsoft.com/office/drawing/2014/main" id="{7B19733E-12BA-4E1F-B288-65BA8A78B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8"/>
                <a:ext cx="34" cy="25"/>
              </a:xfrm>
              <a:custGeom>
                <a:avLst/>
                <a:gdLst>
                  <a:gd name="T0" fmla="*/ 3 w 8"/>
                  <a:gd name="T1" fmla="*/ 4 h 6"/>
                  <a:gd name="T2" fmla="*/ 5 w 8"/>
                  <a:gd name="T3" fmla="*/ 5 h 6"/>
                  <a:gd name="T4" fmla="*/ 2 w 8"/>
                  <a:gd name="T5" fmla="*/ 4 h 6"/>
                  <a:gd name="T6" fmla="*/ 1 w 8"/>
                  <a:gd name="T7" fmla="*/ 3 h 6"/>
                  <a:gd name="T8" fmla="*/ 4 w 8"/>
                  <a:gd name="T9" fmla="*/ 4 h 6"/>
                  <a:gd name="T10" fmla="*/ 5 w 8"/>
                  <a:gd name="T11" fmla="*/ 4 h 6"/>
                  <a:gd name="T12" fmla="*/ 3 w 8"/>
                  <a:gd name="T13" fmla="*/ 3 h 6"/>
                  <a:gd name="T14" fmla="*/ 2 w 8"/>
                  <a:gd name="T15" fmla="*/ 2 h 6"/>
                  <a:gd name="T16" fmla="*/ 3 w 8"/>
                  <a:gd name="T17" fmla="*/ 3 h 6"/>
                  <a:gd name="T18" fmla="*/ 5 w 8"/>
                  <a:gd name="T19" fmla="*/ 3 h 6"/>
                  <a:gd name="T20" fmla="*/ 1 w 8"/>
                  <a:gd name="T21" fmla="*/ 0 h 6"/>
                  <a:gd name="T22" fmla="*/ 1 w 8"/>
                  <a:gd name="T23" fmla="*/ 1 h 6"/>
                  <a:gd name="T24" fmla="*/ 3 w 8"/>
                  <a:gd name="T25" fmla="*/ 2 h 6"/>
                  <a:gd name="T26" fmla="*/ 2 w 8"/>
                  <a:gd name="T27" fmla="*/ 2 h 6"/>
                  <a:gd name="T28" fmla="*/ 1 w 8"/>
                  <a:gd name="T29" fmla="*/ 1 h 6"/>
                  <a:gd name="T30" fmla="*/ 0 w 8"/>
                  <a:gd name="T31" fmla="*/ 4 h 6"/>
                  <a:gd name="T32" fmla="*/ 0 w 8"/>
                  <a:gd name="T33" fmla="*/ 3 h 6"/>
                  <a:gd name="T34" fmla="*/ 1 w 8"/>
                  <a:gd name="T35" fmla="*/ 4 h 6"/>
                  <a:gd name="T36" fmla="*/ 3 w 8"/>
                  <a:gd name="T37" fmla="*/ 5 h 6"/>
                  <a:gd name="T38" fmla="*/ 3 w 8"/>
                  <a:gd name="T39" fmla="*/ 5 h 6"/>
                  <a:gd name="T40" fmla="*/ 5 w 8"/>
                  <a:gd name="T41" fmla="*/ 5 h 6"/>
                  <a:gd name="T42" fmla="*/ 6 w 8"/>
                  <a:gd name="T43" fmla="*/ 6 h 6"/>
                  <a:gd name="T44" fmla="*/ 6 w 8"/>
                  <a:gd name="T45" fmla="*/ 5 h 6"/>
                  <a:gd name="T46" fmla="*/ 3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4"/>
                      <a:pt x="1" y="3"/>
                      <a:pt x="1" y="3"/>
                    </a:cubicBezTo>
                    <a:cubicBezTo>
                      <a:pt x="2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3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3" y="2"/>
                      <a:pt x="4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6"/>
                      <a:pt x="4" y="6"/>
                      <a:pt x="6" y="6"/>
                    </a:cubicBezTo>
                    <a:cubicBezTo>
                      <a:pt x="8" y="6"/>
                      <a:pt x="4" y="5"/>
                      <a:pt x="6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5" name="Freeform 120">
                <a:extLst>
                  <a:ext uri="{FF2B5EF4-FFF2-40B4-BE49-F238E27FC236}">
                    <a16:creationId xmlns:a16="http://schemas.microsoft.com/office/drawing/2014/main" id="{DD991164-C94D-4A34-A2CE-6CF696DF0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6" name="Freeform 121">
                <a:extLst>
                  <a:ext uri="{FF2B5EF4-FFF2-40B4-BE49-F238E27FC236}">
                    <a16:creationId xmlns:a16="http://schemas.microsoft.com/office/drawing/2014/main" id="{2A6020DC-A9DF-43B3-94D8-45CDE2146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1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7" name="Freeform 122">
                <a:extLst>
                  <a:ext uri="{FF2B5EF4-FFF2-40B4-BE49-F238E27FC236}">
                    <a16:creationId xmlns:a16="http://schemas.microsoft.com/office/drawing/2014/main" id="{93EFE81D-5102-49FB-92CC-E8476CFC6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10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8" name="Freeform 123">
                <a:extLst>
                  <a:ext uri="{FF2B5EF4-FFF2-40B4-BE49-F238E27FC236}">
                    <a16:creationId xmlns:a16="http://schemas.microsoft.com/office/drawing/2014/main" id="{F71A7174-F68A-456E-9D6C-3F376B52A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3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4" y="3"/>
                      <a:pt x="2" y="1"/>
                      <a:pt x="2" y="1"/>
                    </a:cubicBezTo>
                    <a:cubicBezTo>
                      <a:pt x="3" y="2"/>
                      <a:pt x="2" y="1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19" name="Freeform 124">
                <a:extLst>
                  <a:ext uri="{FF2B5EF4-FFF2-40B4-BE49-F238E27FC236}">
                    <a16:creationId xmlns:a16="http://schemas.microsoft.com/office/drawing/2014/main" id="{7FF6085E-3C7C-4F34-B34B-86C9934E5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52"/>
                <a:ext cx="29" cy="54"/>
              </a:xfrm>
              <a:custGeom>
                <a:avLst/>
                <a:gdLst>
                  <a:gd name="T0" fmla="*/ 4 w 7"/>
                  <a:gd name="T1" fmla="*/ 11 h 13"/>
                  <a:gd name="T2" fmla="*/ 4 w 7"/>
                  <a:gd name="T3" fmla="*/ 10 h 13"/>
                  <a:gd name="T4" fmla="*/ 4 w 7"/>
                  <a:gd name="T5" fmla="*/ 11 h 13"/>
                  <a:gd name="T6" fmla="*/ 5 w 7"/>
                  <a:gd name="T7" fmla="*/ 11 h 13"/>
                  <a:gd name="T8" fmla="*/ 4 w 7"/>
                  <a:gd name="T9" fmla="*/ 11 h 13"/>
                  <a:gd name="T10" fmla="*/ 5 w 7"/>
                  <a:gd name="T11" fmla="*/ 10 h 13"/>
                  <a:gd name="T12" fmla="*/ 3 w 7"/>
                  <a:gd name="T13" fmla="*/ 9 h 13"/>
                  <a:gd name="T14" fmla="*/ 6 w 7"/>
                  <a:gd name="T15" fmla="*/ 10 h 13"/>
                  <a:gd name="T16" fmla="*/ 3 w 7"/>
                  <a:gd name="T17" fmla="*/ 8 h 13"/>
                  <a:gd name="T18" fmla="*/ 4 w 7"/>
                  <a:gd name="T19" fmla="*/ 8 h 13"/>
                  <a:gd name="T20" fmla="*/ 5 w 7"/>
                  <a:gd name="T21" fmla="*/ 8 h 13"/>
                  <a:gd name="T22" fmla="*/ 5 w 7"/>
                  <a:gd name="T23" fmla="*/ 8 h 13"/>
                  <a:gd name="T24" fmla="*/ 6 w 7"/>
                  <a:gd name="T25" fmla="*/ 9 h 13"/>
                  <a:gd name="T26" fmla="*/ 7 w 7"/>
                  <a:gd name="T27" fmla="*/ 8 h 13"/>
                  <a:gd name="T28" fmla="*/ 7 w 7"/>
                  <a:gd name="T29" fmla="*/ 9 h 13"/>
                  <a:gd name="T30" fmla="*/ 7 w 7"/>
                  <a:gd name="T31" fmla="*/ 8 h 13"/>
                  <a:gd name="T32" fmla="*/ 7 w 7"/>
                  <a:gd name="T33" fmla="*/ 8 h 13"/>
                  <a:gd name="T34" fmla="*/ 7 w 7"/>
                  <a:gd name="T35" fmla="*/ 4 h 13"/>
                  <a:gd name="T36" fmla="*/ 7 w 7"/>
                  <a:gd name="T37" fmla="*/ 4 h 13"/>
                  <a:gd name="T38" fmla="*/ 6 w 7"/>
                  <a:gd name="T39" fmla="*/ 4 h 13"/>
                  <a:gd name="T40" fmla="*/ 7 w 7"/>
                  <a:gd name="T41" fmla="*/ 3 h 13"/>
                  <a:gd name="T42" fmla="*/ 4 w 7"/>
                  <a:gd name="T43" fmla="*/ 5 h 13"/>
                  <a:gd name="T44" fmla="*/ 4 w 7"/>
                  <a:gd name="T45" fmla="*/ 4 h 13"/>
                  <a:gd name="T46" fmla="*/ 6 w 7"/>
                  <a:gd name="T47" fmla="*/ 3 h 13"/>
                  <a:gd name="T48" fmla="*/ 5 w 7"/>
                  <a:gd name="T49" fmla="*/ 3 h 13"/>
                  <a:gd name="T50" fmla="*/ 7 w 7"/>
                  <a:gd name="T51" fmla="*/ 2 h 13"/>
                  <a:gd name="T52" fmla="*/ 4 w 7"/>
                  <a:gd name="T53" fmla="*/ 3 h 13"/>
                  <a:gd name="T54" fmla="*/ 4 w 7"/>
                  <a:gd name="T55" fmla="*/ 3 h 13"/>
                  <a:gd name="T56" fmla="*/ 1 w 7"/>
                  <a:gd name="T57" fmla="*/ 4 h 13"/>
                  <a:gd name="T58" fmla="*/ 3 w 7"/>
                  <a:gd name="T59" fmla="*/ 6 h 13"/>
                  <a:gd name="T60" fmla="*/ 5 w 7"/>
                  <a:gd name="T61" fmla="*/ 6 h 13"/>
                  <a:gd name="T62" fmla="*/ 4 w 7"/>
                  <a:gd name="T63" fmla="*/ 7 h 13"/>
                  <a:gd name="T64" fmla="*/ 4 w 7"/>
                  <a:gd name="T65" fmla="*/ 7 h 13"/>
                  <a:gd name="T66" fmla="*/ 4 w 7"/>
                  <a:gd name="T67" fmla="*/ 5 h 13"/>
                  <a:gd name="T68" fmla="*/ 4 w 7"/>
                  <a:gd name="T69" fmla="*/ 7 h 13"/>
                  <a:gd name="T70" fmla="*/ 5 w 7"/>
                  <a:gd name="T71" fmla="*/ 6 h 13"/>
                  <a:gd name="T72" fmla="*/ 4 w 7"/>
                  <a:gd name="T73" fmla="*/ 5 h 13"/>
                  <a:gd name="T74" fmla="*/ 5 w 7"/>
                  <a:gd name="T75" fmla="*/ 6 h 13"/>
                  <a:gd name="T76" fmla="*/ 3 w 7"/>
                  <a:gd name="T77" fmla="*/ 5 h 13"/>
                  <a:gd name="T78" fmla="*/ 1 w 7"/>
                  <a:gd name="T79" fmla="*/ 9 h 13"/>
                  <a:gd name="T80" fmla="*/ 2 w 7"/>
                  <a:gd name="T81" fmla="*/ 9 h 13"/>
                  <a:gd name="T82" fmla="*/ 2 w 7"/>
                  <a:gd name="T83" fmla="*/ 11 h 13"/>
                  <a:gd name="T84" fmla="*/ 3 w 7"/>
                  <a:gd name="T85" fmla="*/ 11 h 13"/>
                  <a:gd name="T86" fmla="*/ 0 w 7"/>
                  <a:gd name="T87" fmla="*/ 10 h 13"/>
                  <a:gd name="T88" fmla="*/ 0 w 7"/>
                  <a:gd name="T89" fmla="*/ 10 h 13"/>
                  <a:gd name="T90" fmla="*/ 1 w 7"/>
                  <a:gd name="T91" fmla="*/ 10 h 13"/>
                  <a:gd name="T92" fmla="*/ 0 w 7"/>
                  <a:gd name="T93" fmla="*/ 11 h 13"/>
                  <a:gd name="T94" fmla="*/ 4 w 7"/>
                  <a:gd name="T95" fmla="*/ 12 h 13"/>
                  <a:gd name="T96" fmla="*/ 6 w 7"/>
                  <a:gd name="T97" fmla="*/ 12 h 13"/>
                  <a:gd name="T98" fmla="*/ 4 w 7"/>
                  <a:gd name="T9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3">
                    <a:moveTo>
                      <a:pt x="4" y="11"/>
                    </a:moveTo>
                    <a:cubicBezTo>
                      <a:pt x="4" y="11"/>
                      <a:pt x="3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2"/>
                      <a:pt x="4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3" y="10"/>
                      <a:pt x="5" y="10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5" y="8"/>
                      <a:pt x="3" y="7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9"/>
                      <a:pt x="4" y="7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0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7" y="4"/>
                      <a:pt x="4" y="5"/>
                    </a:cubicBezTo>
                    <a:cubicBezTo>
                      <a:pt x="7" y="3"/>
                      <a:pt x="3" y="5"/>
                      <a:pt x="4" y="4"/>
                    </a:cubicBezTo>
                    <a:cubicBezTo>
                      <a:pt x="5" y="3"/>
                      <a:pt x="5" y="4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3"/>
                      <a:pt x="5" y="3"/>
                      <a:pt x="7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5" y="5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2"/>
                      <a:pt x="4" y="6"/>
                      <a:pt x="4" y="5"/>
                    </a:cubicBezTo>
                    <a:cubicBezTo>
                      <a:pt x="4" y="6"/>
                      <a:pt x="4" y="4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8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5" y="12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1" y="11"/>
                      <a:pt x="0" y="11"/>
                    </a:cubicBezTo>
                    <a:cubicBezTo>
                      <a:pt x="1" y="12"/>
                      <a:pt x="3" y="12"/>
                      <a:pt x="4" y="12"/>
                    </a:cubicBezTo>
                    <a:cubicBezTo>
                      <a:pt x="2" y="10"/>
                      <a:pt x="6" y="13"/>
                      <a:pt x="6" y="12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0" name="Freeform 125">
                <a:extLst>
                  <a:ext uri="{FF2B5EF4-FFF2-40B4-BE49-F238E27FC236}">
                    <a16:creationId xmlns:a16="http://schemas.microsoft.com/office/drawing/2014/main" id="{81B5796C-2704-470D-B44A-577216A62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89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1" name="Freeform 126">
                <a:extLst>
                  <a:ext uri="{FF2B5EF4-FFF2-40B4-BE49-F238E27FC236}">
                    <a16:creationId xmlns:a16="http://schemas.microsoft.com/office/drawing/2014/main" id="{4ECD1195-2399-4064-B83A-3F23A0009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860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2" name="Freeform 127">
                <a:extLst>
                  <a:ext uri="{FF2B5EF4-FFF2-40B4-BE49-F238E27FC236}">
                    <a16:creationId xmlns:a16="http://schemas.microsoft.com/office/drawing/2014/main" id="{CA4041CA-881E-4FD5-8879-000351E72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93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3" name="Rectangle 128">
                <a:extLst>
                  <a:ext uri="{FF2B5EF4-FFF2-40B4-BE49-F238E27FC236}">
                    <a16:creationId xmlns:a16="http://schemas.microsoft.com/office/drawing/2014/main" id="{6A2EECDA-E452-4015-8CFA-DA123318F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4" name="Freeform 129">
                <a:extLst>
                  <a:ext uri="{FF2B5EF4-FFF2-40B4-BE49-F238E27FC236}">
                    <a16:creationId xmlns:a16="http://schemas.microsoft.com/office/drawing/2014/main" id="{74D4B0C3-6C1B-4D88-A055-552256292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852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5" name="Freeform 130">
                <a:extLst>
                  <a:ext uri="{FF2B5EF4-FFF2-40B4-BE49-F238E27FC236}">
                    <a16:creationId xmlns:a16="http://schemas.microsoft.com/office/drawing/2014/main" id="{32ACF9C0-1DBE-42B9-BB44-0A4EAA436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6" name="Freeform 131">
                <a:extLst>
                  <a:ext uri="{FF2B5EF4-FFF2-40B4-BE49-F238E27FC236}">
                    <a16:creationId xmlns:a16="http://schemas.microsoft.com/office/drawing/2014/main" id="{ADA9F5B5-7C46-448F-A7F5-853E7204B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789"/>
                <a:ext cx="50" cy="75"/>
              </a:xfrm>
              <a:custGeom>
                <a:avLst/>
                <a:gdLst>
                  <a:gd name="T0" fmla="*/ 6 w 12"/>
                  <a:gd name="T1" fmla="*/ 1 h 18"/>
                  <a:gd name="T2" fmla="*/ 4 w 12"/>
                  <a:gd name="T3" fmla="*/ 1 h 18"/>
                  <a:gd name="T4" fmla="*/ 3 w 12"/>
                  <a:gd name="T5" fmla="*/ 1 h 18"/>
                  <a:gd name="T6" fmla="*/ 4 w 12"/>
                  <a:gd name="T7" fmla="*/ 2 h 18"/>
                  <a:gd name="T8" fmla="*/ 4 w 12"/>
                  <a:gd name="T9" fmla="*/ 4 h 18"/>
                  <a:gd name="T10" fmla="*/ 4 w 12"/>
                  <a:gd name="T11" fmla="*/ 6 h 18"/>
                  <a:gd name="T12" fmla="*/ 6 w 12"/>
                  <a:gd name="T13" fmla="*/ 7 h 18"/>
                  <a:gd name="T14" fmla="*/ 5 w 12"/>
                  <a:gd name="T15" fmla="*/ 8 h 18"/>
                  <a:gd name="T16" fmla="*/ 5 w 12"/>
                  <a:gd name="T17" fmla="*/ 9 h 18"/>
                  <a:gd name="T18" fmla="*/ 8 w 12"/>
                  <a:gd name="T19" fmla="*/ 9 h 18"/>
                  <a:gd name="T20" fmla="*/ 8 w 12"/>
                  <a:gd name="T21" fmla="*/ 10 h 18"/>
                  <a:gd name="T22" fmla="*/ 7 w 12"/>
                  <a:gd name="T23" fmla="*/ 11 h 18"/>
                  <a:gd name="T24" fmla="*/ 7 w 12"/>
                  <a:gd name="T25" fmla="*/ 12 h 18"/>
                  <a:gd name="T26" fmla="*/ 7 w 12"/>
                  <a:gd name="T27" fmla="*/ 13 h 18"/>
                  <a:gd name="T28" fmla="*/ 8 w 12"/>
                  <a:gd name="T29" fmla="*/ 14 h 18"/>
                  <a:gd name="T30" fmla="*/ 9 w 12"/>
                  <a:gd name="T31" fmla="*/ 14 h 18"/>
                  <a:gd name="T32" fmla="*/ 8 w 12"/>
                  <a:gd name="T33" fmla="*/ 15 h 18"/>
                  <a:gd name="T34" fmla="*/ 8 w 12"/>
                  <a:gd name="T35" fmla="*/ 15 h 18"/>
                  <a:gd name="T36" fmla="*/ 9 w 12"/>
                  <a:gd name="T37" fmla="*/ 18 h 18"/>
                  <a:gd name="T38" fmla="*/ 9 w 12"/>
                  <a:gd name="T39" fmla="*/ 16 h 18"/>
                  <a:gd name="T40" fmla="*/ 8 w 12"/>
                  <a:gd name="T41" fmla="*/ 17 h 18"/>
                  <a:gd name="T42" fmla="*/ 11 w 12"/>
                  <a:gd name="T43" fmla="*/ 15 h 18"/>
                  <a:gd name="T44" fmla="*/ 12 w 12"/>
                  <a:gd name="T45" fmla="*/ 15 h 18"/>
                  <a:gd name="T46" fmla="*/ 11 w 12"/>
                  <a:gd name="T47" fmla="*/ 14 h 18"/>
                  <a:gd name="T48" fmla="*/ 12 w 12"/>
                  <a:gd name="T49" fmla="*/ 13 h 18"/>
                  <a:gd name="T50" fmla="*/ 11 w 12"/>
                  <a:gd name="T51" fmla="*/ 12 h 18"/>
                  <a:gd name="T52" fmla="*/ 10 w 12"/>
                  <a:gd name="T53" fmla="*/ 12 h 18"/>
                  <a:gd name="T54" fmla="*/ 11 w 12"/>
                  <a:gd name="T55" fmla="*/ 12 h 18"/>
                  <a:gd name="T56" fmla="*/ 11 w 12"/>
                  <a:gd name="T57" fmla="*/ 11 h 18"/>
                  <a:gd name="T58" fmla="*/ 10 w 12"/>
                  <a:gd name="T59" fmla="*/ 11 h 18"/>
                  <a:gd name="T60" fmla="*/ 9 w 12"/>
                  <a:gd name="T61" fmla="*/ 10 h 18"/>
                  <a:gd name="T62" fmla="*/ 11 w 12"/>
                  <a:gd name="T63" fmla="*/ 10 h 18"/>
                  <a:gd name="T64" fmla="*/ 11 w 12"/>
                  <a:gd name="T65" fmla="*/ 9 h 18"/>
                  <a:gd name="T66" fmla="*/ 9 w 12"/>
                  <a:gd name="T67" fmla="*/ 9 h 18"/>
                  <a:gd name="T68" fmla="*/ 8 w 12"/>
                  <a:gd name="T69" fmla="*/ 8 h 18"/>
                  <a:gd name="T70" fmla="*/ 7 w 12"/>
                  <a:gd name="T71" fmla="*/ 6 h 18"/>
                  <a:gd name="T72" fmla="*/ 7 w 12"/>
                  <a:gd name="T73" fmla="*/ 6 h 18"/>
                  <a:gd name="T74" fmla="*/ 7 w 12"/>
                  <a:gd name="T75" fmla="*/ 4 h 18"/>
                  <a:gd name="T76" fmla="*/ 5 w 12"/>
                  <a:gd name="T77" fmla="*/ 5 h 18"/>
                  <a:gd name="T78" fmla="*/ 8 w 12"/>
                  <a:gd name="T7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8" y="2"/>
                    </a:moveTo>
                    <a:cubicBezTo>
                      <a:pt x="8" y="2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1"/>
                      <a:pt x="3" y="1"/>
                    </a:cubicBezTo>
                    <a:cubicBezTo>
                      <a:pt x="3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0" y="3"/>
                      <a:pt x="8" y="4"/>
                      <a:pt x="4" y="4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5" y="6"/>
                      <a:pt x="4" y="6"/>
                    </a:cubicBezTo>
                    <a:cubicBezTo>
                      <a:pt x="7" y="6"/>
                      <a:pt x="2" y="7"/>
                      <a:pt x="6" y="7"/>
                    </a:cubicBezTo>
                    <a:cubicBezTo>
                      <a:pt x="5" y="7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7" y="8"/>
                      <a:pt x="5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9"/>
                      <a:pt x="6" y="8"/>
                      <a:pt x="5" y="9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10"/>
                    </a:cubicBezTo>
                    <a:cubicBezTo>
                      <a:pt x="8" y="10"/>
                      <a:pt x="10" y="9"/>
                      <a:pt x="8" y="10"/>
                    </a:cubicBezTo>
                    <a:cubicBezTo>
                      <a:pt x="7" y="10"/>
                      <a:pt x="7" y="9"/>
                      <a:pt x="5" y="9"/>
                    </a:cubicBezTo>
                    <a:cubicBezTo>
                      <a:pt x="5" y="10"/>
                      <a:pt x="6" y="10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12"/>
                      <a:pt x="8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6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10" y="13"/>
                      <a:pt x="8" y="14"/>
                    </a:cubicBezTo>
                    <a:cubicBezTo>
                      <a:pt x="9" y="13"/>
                      <a:pt x="11" y="13"/>
                      <a:pt x="11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7" y="14"/>
                      <a:pt x="6" y="14"/>
                    </a:cubicBezTo>
                    <a:cubicBezTo>
                      <a:pt x="7" y="14"/>
                      <a:pt x="6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10" y="14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6" y="18"/>
                      <a:pt x="9" y="18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8" y="17"/>
                    </a:cubicBezTo>
                    <a:cubicBezTo>
                      <a:pt x="7" y="17"/>
                      <a:pt x="9" y="16"/>
                      <a:pt x="8" y="16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2" y="13"/>
                    </a:cubicBezTo>
                    <a:cubicBezTo>
                      <a:pt x="11" y="13"/>
                      <a:pt x="9" y="14"/>
                      <a:pt x="9" y="13"/>
                    </a:cubicBezTo>
                    <a:cubicBezTo>
                      <a:pt x="11" y="13"/>
                      <a:pt x="10" y="13"/>
                      <a:pt x="11" y="12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8" y="11"/>
                      <a:pt x="10" y="11"/>
                    </a:cubicBezTo>
                    <a:cubicBezTo>
                      <a:pt x="9" y="11"/>
                      <a:pt x="9" y="10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7" y="10"/>
                      <a:pt x="10" y="10"/>
                      <a:pt x="8" y="10"/>
                    </a:cubicBezTo>
                    <a:cubicBezTo>
                      <a:pt x="10" y="10"/>
                      <a:pt x="9" y="10"/>
                      <a:pt x="11" y="10"/>
                    </a:cubicBezTo>
                    <a:cubicBezTo>
                      <a:pt x="11" y="9"/>
                      <a:pt x="9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8" y="7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7" y="6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6" y="5"/>
                      <a:pt x="11" y="4"/>
                      <a:pt x="7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1" y="3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7" name="Freeform 132">
                <a:extLst>
                  <a:ext uri="{FF2B5EF4-FFF2-40B4-BE49-F238E27FC236}">
                    <a16:creationId xmlns:a16="http://schemas.microsoft.com/office/drawing/2014/main" id="{D3297287-EBE3-44A2-B883-6116E28D1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8" name="Freeform 133">
                <a:extLst>
                  <a:ext uri="{FF2B5EF4-FFF2-40B4-BE49-F238E27FC236}">
                    <a16:creationId xmlns:a16="http://schemas.microsoft.com/office/drawing/2014/main" id="{89E89F49-9BC3-42F5-80EB-2B0D190F7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29" name="Freeform 134">
                <a:extLst>
                  <a:ext uri="{FF2B5EF4-FFF2-40B4-BE49-F238E27FC236}">
                    <a16:creationId xmlns:a16="http://schemas.microsoft.com/office/drawing/2014/main" id="{2F449C52-7163-4604-A2AB-1B2CD5602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0" name="Rectangle 135">
                <a:extLst>
                  <a:ext uri="{FF2B5EF4-FFF2-40B4-BE49-F238E27FC236}">
                    <a16:creationId xmlns:a16="http://schemas.microsoft.com/office/drawing/2014/main" id="{8E2C231D-2449-4552-B163-2755E5FE6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279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1" name="Freeform 136">
                <a:extLst>
                  <a:ext uri="{FF2B5EF4-FFF2-40B4-BE49-F238E27FC236}">
                    <a16:creationId xmlns:a16="http://schemas.microsoft.com/office/drawing/2014/main" id="{19F69231-0479-42F3-B9A8-72BCC2D13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743"/>
                <a:ext cx="33" cy="50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2 h 12"/>
                  <a:gd name="T4" fmla="*/ 7 w 8"/>
                  <a:gd name="T5" fmla="*/ 3 h 12"/>
                  <a:gd name="T6" fmla="*/ 6 w 8"/>
                  <a:gd name="T7" fmla="*/ 0 h 12"/>
                  <a:gd name="T8" fmla="*/ 4 w 8"/>
                  <a:gd name="T9" fmla="*/ 6 h 12"/>
                  <a:gd name="T10" fmla="*/ 3 w 8"/>
                  <a:gd name="T11" fmla="*/ 5 h 12"/>
                  <a:gd name="T12" fmla="*/ 4 w 8"/>
                  <a:gd name="T13" fmla="*/ 8 h 12"/>
                  <a:gd name="T14" fmla="*/ 2 w 8"/>
                  <a:gd name="T15" fmla="*/ 7 h 12"/>
                  <a:gd name="T16" fmla="*/ 3 w 8"/>
                  <a:gd name="T17" fmla="*/ 9 h 12"/>
                  <a:gd name="T18" fmla="*/ 3 w 8"/>
                  <a:gd name="T19" fmla="*/ 9 h 12"/>
                  <a:gd name="T20" fmla="*/ 3 w 8"/>
                  <a:gd name="T21" fmla="*/ 9 h 12"/>
                  <a:gd name="T22" fmla="*/ 3 w 8"/>
                  <a:gd name="T23" fmla="*/ 9 h 12"/>
                  <a:gd name="T24" fmla="*/ 4 w 8"/>
                  <a:gd name="T25" fmla="*/ 10 h 12"/>
                  <a:gd name="T26" fmla="*/ 3 w 8"/>
                  <a:gd name="T27" fmla="*/ 9 h 12"/>
                  <a:gd name="T28" fmla="*/ 4 w 8"/>
                  <a:gd name="T29" fmla="*/ 10 h 12"/>
                  <a:gd name="T30" fmla="*/ 2 w 8"/>
                  <a:gd name="T31" fmla="*/ 10 h 12"/>
                  <a:gd name="T32" fmla="*/ 4 w 8"/>
                  <a:gd name="T33" fmla="*/ 11 h 12"/>
                  <a:gd name="T34" fmla="*/ 6 w 8"/>
                  <a:gd name="T35" fmla="*/ 12 h 12"/>
                  <a:gd name="T36" fmla="*/ 5 w 8"/>
                  <a:gd name="T37" fmla="*/ 10 h 12"/>
                  <a:gd name="T38" fmla="*/ 5 w 8"/>
                  <a:gd name="T39" fmla="*/ 11 h 12"/>
                  <a:gd name="T40" fmla="*/ 4 w 8"/>
                  <a:gd name="T41" fmla="*/ 10 h 12"/>
                  <a:gd name="T42" fmla="*/ 6 w 8"/>
                  <a:gd name="T43" fmla="*/ 11 h 12"/>
                  <a:gd name="T44" fmla="*/ 7 w 8"/>
                  <a:gd name="T45" fmla="*/ 10 h 12"/>
                  <a:gd name="T46" fmla="*/ 7 w 8"/>
                  <a:gd name="T47" fmla="*/ 10 h 12"/>
                  <a:gd name="T48" fmla="*/ 7 w 8"/>
                  <a:gd name="T49" fmla="*/ 9 h 12"/>
                  <a:gd name="T50" fmla="*/ 6 w 8"/>
                  <a:gd name="T51" fmla="*/ 9 h 12"/>
                  <a:gd name="T52" fmla="*/ 4 w 8"/>
                  <a:gd name="T53" fmla="*/ 9 h 12"/>
                  <a:gd name="T54" fmla="*/ 4 w 8"/>
                  <a:gd name="T55" fmla="*/ 8 h 12"/>
                  <a:gd name="T56" fmla="*/ 6 w 8"/>
                  <a:gd name="T57" fmla="*/ 9 h 12"/>
                  <a:gd name="T58" fmla="*/ 5 w 8"/>
                  <a:gd name="T59" fmla="*/ 9 h 12"/>
                  <a:gd name="T60" fmla="*/ 7 w 8"/>
                  <a:gd name="T61" fmla="*/ 9 h 12"/>
                  <a:gd name="T62" fmla="*/ 5 w 8"/>
                  <a:gd name="T63" fmla="*/ 8 h 12"/>
                  <a:gd name="T64" fmla="*/ 6 w 8"/>
                  <a:gd name="T65" fmla="*/ 6 h 12"/>
                  <a:gd name="T66" fmla="*/ 6 w 8"/>
                  <a:gd name="T67" fmla="*/ 7 h 12"/>
                  <a:gd name="T68" fmla="*/ 5 w 8"/>
                  <a:gd name="T69" fmla="*/ 6 h 12"/>
                  <a:gd name="T70" fmla="*/ 6 w 8"/>
                  <a:gd name="T71" fmla="*/ 5 h 12"/>
                  <a:gd name="T72" fmla="*/ 5 w 8"/>
                  <a:gd name="T73" fmla="*/ 5 h 12"/>
                  <a:gd name="T74" fmla="*/ 6 w 8"/>
                  <a:gd name="T75" fmla="*/ 4 h 12"/>
                  <a:gd name="T76" fmla="*/ 6 w 8"/>
                  <a:gd name="T77" fmla="*/ 4 h 12"/>
                  <a:gd name="T78" fmla="*/ 5 w 8"/>
                  <a:gd name="T79" fmla="*/ 2 h 12"/>
                  <a:gd name="T80" fmla="*/ 7 w 8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1"/>
                      <a:pt x="8" y="2"/>
                      <a:pt x="6" y="0"/>
                    </a:cubicBezTo>
                    <a:cubicBezTo>
                      <a:pt x="5" y="2"/>
                      <a:pt x="2" y="4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0" y="6"/>
                      <a:pt x="4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2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3" y="11"/>
                      <a:pt x="1" y="11"/>
                      <a:pt x="4" y="11"/>
                    </a:cubicBezTo>
                    <a:cubicBezTo>
                      <a:pt x="5" y="12"/>
                      <a:pt x="5" y="11"/>
                      <a:pt x="6" y="12"/>
                    </a:cubicBezTo>
                    <a:cubicBezTo>
                      <a:pt x="7" y="11"/>
                      <a:pt x="5" y="11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" y="10"/>
                      <a:pt x="5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8" y="10"/>
                      <a:pt x="4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7" y="10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9"/>
                      <a:pt x="4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6" y="8"/>
                      <a:pt x="6" y="9"/>
                      <a:pt x="5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6" y="7"/>
                      <a:pt x="7" y="7"/>
                      <a:pt x="6" y="7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7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6" y="3"/>
                      <a:pt x="6" y="3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2" name="Freeform 137">
                <a:extLst>
                  <a:ext uri="{FF2B5EF4-FFF2-40B4-BE49-F238E27FC236}">
                    <a16:creationId xmlns:a16="http://schemas.microsoft.com/office/drawing/2014/main" id="{808CD3E1-EA97-4C1C-9A5E-409F1359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39"/>
                <a:ext cx="8" cy="1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1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3" name="Freeform 138">
                <a:extLst>
                  <a:ext uri="{FF2B5EF4-FFF2-40B4-BE49-F238E27FC236}">
                    <a16:creationId xmlns:a16="http://schemas.microsoft.com/office/drawing/2014/main" id="{2F7F8E34-F6C8-467D-BC36-719DAABE4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22"/>
                <a:ext cx="38" cy="29"/>
              </a:xfrm>
              <a:custGeom>
                <a:avLst/>
                <a:gdLst>
                  <a:gd name="T0" fmla="*/ 5 w 9"/>
                  <a:gd name="T1" fmla="*/ 3 h 7"/>
                  <a:gd name="T2" fmla="*/ 5 w 9"/>
                  <a:gd name="T3" fmla="*/ 2 h 7"/>
                  <a:gd name="T4" fmla="*/ 2 w 9"/>
                  <a:gd name="T5" fmla="*/ 2 h 7"/>
                  <a:gd name="T6" fmla="*/ 2 w 9"/>
                  <a:gd name="T7" fmla="*/ 5 h 7"/>
                  <a:gd name="T8" fmla="*/ 1 w 9"/>
                  <a:gd name="T9" fmla="*/ 4 h 7"/>
                  <a:gd name="T10" fmla="*/ 1 w 9"/>
                  <a:gd name="T11" fmla="*/ 5 h 7"/>
                  <a:gd name="T12" fmla="*/ 1 w 9"/>
                  <a:gd name="T13" fmla="*/ 5 h 7"/>
                  <a:gd name="T14" fmla="*/ 2 w 9"/>
                  <a:gd name="T15" fmla="*/ 5 h 7"/>
                  <a:gd name="T16" fmla="*/ 2 w 9"/>
                  <a:gd name="T17" fmla="*/ 5 h 7"/>
                  <a:gd name="T18" fmla="*/ 2 w 9"/>
                  <a:gd name="T19" fmla="*/ 6 h 7"/>
                  <a:gd name="T20" fmla="*/ 2 w 9"/>
                  <a:gd name="T21" fmla="*/ 3 h 7"/>
                  <a:gd name="T22" fmla="*/ 3 w 9"/>
                  <a:gd name="T23" fmla="*/ 5 h 7"/>
                  <a:gd name="T24" fmla="*/ 5 w 9"/>
                  <a:gd name="T25" fmla="*/ 5 h 7"/>
                  <a:gd name="T26" fmla="*/ 4 w 9"/>
                  <a:gd name="T27" fmla="*/ 5 h 7"/>
                  <a:gd name="T28" fmla="*/ 4 w 9"/>
                  <a:gd name="T29" fmla="*/ 3 h 7"/>
                  <a:gd name="T30" fmla="*/ 5 w 9"/>
                  <a:gd name="T31" fmla="*/ 5 h 7"/>
                  <a:gd name="T32" fmla="*/ 7 w 9"/>
                  <a:gd name="T33" fmla="*/ 4 h 7"/>
                  <a:gd name="T34" fmla="*/ 8 w 9"/>
                  <a:gd name="T35" fmla="*/ 2 h 7"/>
                  <a:gd name="T36" fmla="*/ 7 w 9"/>
                  <a:gd name="T37" fmla="*/ 4 h 7"/>
                  <a:gd name="T38" fmla="*/ 8 w 9"/>
                  <a:gd name="T39" fmla="*/ 4 h 7"/>
                  <a:gd name="T40" fmla="*/ 9 w 9"/>
                  <a:gd name="T41" fmla="*/ 1 h 7"/>
                  <a:gd name="T42" fmla="*/ 5 w 9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7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2"/>
                    </a:cubicBezTo>
                    <a:cubicBezTo>
                      <a:pt x="1" y="2"/>
                      <a:pt x="2" y="4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4"/>
                      <a:pt x="1" y="5"/>
                    </a:cubicBezTo>
                    <a:cubicBezTo>
                      <a:pt x="2" y="6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1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5"/>
                      <a:pt x="5" y="5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8" y="0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4" name="Freeform 139">
                <a:extLst>
                  <a:ext uri="{FF2B5EF4-FFF2-40B4-BE49-F238E27FC236}">
                    <a16:creationId xmlns:a16="http://schemas.microsoft.com/office/drawing/2014/main" id="{E473CAF6-83D6-4112-B4C5-182923B47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7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5" name="Freeform 140">
                <a:extLst>
                  <a:ext uri="{FF2B5EF4-FFF2-40B4-BE49-F238E27FC236}">
                    <a16:creationId xmlns:a16="http://schemas.microsoft.com/office/drawing/2014/main" id="{EACDFAC4-429D-41E6-8908-3D9B1062B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6" name="Freeform 141">
                <a:extLst>
                  <a:ext uri="{FF2B5EF4-FFF2-40B4-BE49-F238E27FC236}">
                    <a16:creationId xmlns:a16="http://schemas.microsoft.com/office/drawing/2014/main" id="{58A71AD0-30EC-4200-BC46-2B5DB438F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1"/>
                <a:ext cx="9" cy="25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0 w 2"/>
                  <a:gd name="T5" fmla="*/ 6 h 6"/>
                  <a:gd name="T6" fmla="*/ 1 w 2"/>
                  <a:gd name="T7" fmla="*/ 3 h 6"/>
                  <a:gd name="T8" fmla="*/ 1 w 2"/>
                  <a:gd name="T9" fmla="*/ 4 h 6"/>
                  <a:gd name="T10" fmla="*/ 2 w 2"/>
                  <a:gd name="T11" fmla="*/ 2 h 6"/>
                  <a:gd name="T12" fmla="*/ 2 w 2"/>
                  <a:gd name="T13" fmla="*/ 2 h 6"/>
                  <a:gd name="T14" fmla="*/ 2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4"/>
                      <a:pt x="1" y="3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1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7" name="Freeform 142">
                <a:extLst>
                  <a:ext uri="{FF2B5EF4-FFF2-40B4-BE49-F238E27FC236}">
                    <a16:creationId xmlns:a16="http://schemas.microsoft.com/office/drawing/2014/main" id="{6DEDF771-9E16-43FB-B7A1-417768280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3169"/>
                <a:ext cx="0" cy="9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8" name="Freeform 143">
                <a:extLst>
                  <a:ext uri="{FF2B5EF4-FFF2-40B4-BE49-F238E27FC236}">
                    <a16:creationId xmlns:a16="http://schemas.microsoft.com/office/drawing/2014/main" id="{2B4F00C6-2B5F-41A6-A942-805E64CD3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9"/>
                <a:ext cx="4" cy="9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39" name="Freeform 144">
                <a:extLst>
                  <a:ext uri="{FF2B5EF4-FFF2-40B4-BE49-F238E27FC236}">
                    <a16:creationId xmlns:a16="http://schemas.microsoft.com/office/drawing/2014/main" id="{C6C6A259-F313-414F-A576-E115713E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0" name="Freeform 145">
                <a:extLst>
                  <a:ext uri="{FF2B5EF4-FFF2-40B4-BE49-F238E27FC236}">
                    <a16:creationId xmlns:a16="http://schemas.microsoft.com/office/drawing/2014/main" id="{81B940FB-D35A-4C21-9E54-E83BE356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5"/>
                <a:ext cx="8" cy="13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3 h 3"/>
                  <a:gd name="T4" fmla="*/ 1 w 2"/>
                  <a:gd name="T5" fmla="*/ 2 h 3"/>
                  <a:gd name="T6" fmla="*/ 2 w 2"/>
                  <a:gd name="T7" fmla="*/ 1 h 3"/>
                  <a:gd name="T8" fmla="*/ 2 w 2"/>
                  <a:gd name="T9" fmla="*/ 1 h 3"/>
                  <a:gd name="T10" fmla="*/ 2 w 2"/>
                  <a:gd name="T11" fmla="*/ 0 h 3"/>
                  <a:gd name="T12" fmla="*/ 1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1" name="Freeform 146">
                <a:extLst>
                  <a:ext uri="{FF2B5EF4-FFF2-40B4-BE49-F238E27FC236}">
                    <a16:creationId xmlns:a16="http://schemas.microsoft.com/office/drawing/2014/main" id="{E38F4D65-3A8F-4994-A527-D7E929727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2" name="Freeform 147">
                <a:extLst>
                  <a:ext uri="{FF2B5EF4-FFF2-40B4-BE49-F238E27FC236}">
                    <a16:creationId xmlns:a16="http://schemas.microsoft.com/office/drawing/2014/main" id="{EFAF74D8-95C9-47BA-ADA3-92DD09C4E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4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3" name="Freeform 148">
                <a:extLst>
                  <a:ext uri="{FF2B5EF4-FFF2-40B4-BE49-F238E27FC236}">
                    <a16:creationId xmlns:a16="http://schemas.microsoft.com/office/drawing/2014/main" id="{E9F34BD5-ED44-47DD-BA62-1BEE2ECF1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1"/>
                <a:ext cx="8" cy="17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1"/>
                      <a:pt x="0" y="4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4" name="Freeform 149">
                <a:extLst>
                  <a:ext uri="{FF2B5EF4-FFF2-40B4-BE49-F238E27FC236}">
                    <a16:creationId xmlns:a16="http://schemas.microsoft.com/office/drawing/2014/main" id="{23CD3DD6-5AA9-4E5E-A080-937748F83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5" name="Freeform 150">
                <a:extLst>
                  <a:ext uri="{FF2B5EF4-FFF2-40B4-BE49-F238E27FC236}">
                    <a16:creationId xmlns:a16="http://schemas.microsoft.com/office/drawing/2014/main" id="{4D97C92B-52F0-4251-87C4-AA75ECC05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8"/>
                <a:ext cx="17" cy="21"/>
              </a:xfrm>
              <a:custGeom>
                <a:avLst/>
                <a:gdLst>
                  <a:gd name="T0" fmla="*/ 0 w 4"/>
                  <a:gd name="T1" fmla="*/ 4 h 5"/>
                  <a:gd name="T2" fmla="*/ 2 w 4"/>
                  <a:gd name="T3" fmla="*/ 3 h 5"/>
                  <a:gd name="T4" fmla="*/ 1 w 4"/>
                  <a:gd name="T5" fmla="*/ 4 h 5"/>
                  <a:gd name="T6" fmla="*/ 2 w 4"/>
                  <a:gd name="T7" fmla="*/ 3 h 5"/>
                  <a:gd name="T8" fmla="*/ 0 w 4"/>
                  <a:gd name="T9" fmla="*/ 5 h 5"/>
                  <a:gd name="T10" fmla="*/ 2 w 4"/>
                  <a:gd name="T11" fmla="*/ 3 h 5"/>
                  <a:gd name="T12" fmla="*/ 1 w 4"/>
                  <a:gd name="T13" fmla="*/ 5 h 5"/>
                  <a:gd name="T14" fmla="*/ 2 w 4"/>
                  <a:gd name="T15" fmla="*/ 3 h 5"/>
                  <a:gd name="T16" fmla="*/ 2 w 4"/>
                  <a:gd name="T17" fmla="*/ 3 h 5"/>
                  <a:gd name="T18" fmla="*/ 3 w 4"/>
                  <a:gd name="T19" fmla="*/ 2 h 5"/>
                  <a:gd name="T20" fmla="*/ 3 w 4"/>
                  <a:gd name="T21" fmla="*/ 0 h 5"/>
                  <a:gd name="T22" fmla="*/ 0 w 4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0" y="5"/>
                      <a:pt x="1" y="3"/>
                      <a:pt x="0" y="5"/>
                    </a:cubicBezTo>
                    <a:cubicBezTo>
                      <a:pt x="0" y="5"/>
                      <a:pt x="1" y="5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6" name="Rectangle 151">
                <a:extLst>
                  <a:ext uri="{FF2B5EF4-FFF2-40B4-BE49-F238E27FC236}">
                    <a16:creationId xmlns:a16="http://schemas.microsoft.com/office/drawing/2014/main" id="{6E98DB33-F2B0-43D6-A958-3C2C6E770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7" name="Freeform 152">
                <a:extLst>
                  <a:ext uri="{FF2B5EF4-FFF2-40B4-BE49-F238E27FC236}">
                    <a16:creationId xmlns:a16="http://schemas.microsoft.com/office/drawing/2014/main" id="{5B601E27-4756-4243-9B45-886FC2A92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48"/>
                <a:ext cx="17" cy="17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3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1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2" y="3"/>
                      <a:pt x="1" y="3"/>
                    </a:cubicBezTo>
                    <a:cubicBezTo>
                      <a:pt x="2" y="3"/>
                      <a:pt x="2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8" name="Freeform 153">
                <a:extLst>
                  <a:ext uri="{FF2B5EF4-FFF2-40B4-BE49-F238E27FC236}">
                    <a16:creationId xmlns:a16="http://schemas.microsoft.com/office/drawing/2014/main" id="{189CD6A7-4FB3-42D3-9B3D-043F538F8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5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49" name="Freeform 154">
                <a:extLst>
                  <a:ext uri="{FF2B5EF4-FFF2-40B4-BE49-F238E27FC236}">
                    <a16:creationId xmlns:a16="http://schemas.microsoft.com/office/drawing/2014/main" id="{E8087CB6-E28E-4D41-8C20-EB4C7C936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0" name="Freeform 155">
                <a:extLst>
                  <a:ext uri="{FF2B5EF4-FFF2-40B4-BE49-F238E27FC236}">
                    <a16:creationId xmlns:a16="http://schemas.microsoft.com/office/drawing/2014/main" id="{4E574951-1B78-4D74-93A6-685416158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1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1" name="Freeform 156">
                <a:extLst>
                  <a:ext uri="{FF2B5EF4-FFF2-40B4-BE49-F238E27FC236}">
                    <a16:creationId xmlns:a16="http://schemas.microsoft.com/office/drawing/2014/main" id="{B54D0467-878C-48B3-AC21-B17C702FF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3140"/>
                <a:ext cx="29" cy="29"/>
              </a:xfrm>
              <a:custGeom>
                <a:avLst/>
                <a:gdLst>
                  <a:gd name="T0" fmla="*/ 4 w 7"/>
                  <a:gd name="T1" fmla="*/ 0 h 7"/>
                  <a:gd name="T2" fmla="*/ 3 w 7"/>
                  <a:gd name="T3" fmla="*/ 0 h 7"/>
                  <a:gd name="T4" fmla="*/ 2 w 7"/>
                  <a:gd name="T5" fmla="*/ 1 h 7"/>
                  <a:gd name="T6" fmla="*/ 0 w 7"/>
                  <a:gd name="T7" fmla="*/ 2 h 7"/>
                  <a:gd name="T8" fmla="*/ 1 w 7"/>
                  <a:gd name="T9" fmla="*/ 2 h 7"/>
                  <a:gd name="T10" fmla="*/ 0 w 7"/>
                  <a:gd name="T11" fmla="*/ 3 h 7"/>
                  <a:gd name="T12" fmla="*/ 1 w 7"/>
                  <a:gd name="T13" fmla="*/ 3 h 7"/>
                  <a:gd name="T14" fmla="*/ 2 w 7"/>
                  <a:gd name="T15" fmla="*/ 3 h 7"/>
                  <a:gd name="T16" fmla="*/ 3 w 7"/>
                  <a:gd name="T17" fmla="*/ 5 h 7"/>
                  <a:gd name="T18" fmla="*/ 5 w 7"/>
                  <a:gd name="T19" fmla="*/ 4 h 7"/>
                  <a:gd name="T20" fmla="*/ 4 w 7"/>
                  <a:gd name="T21" fmla="*/ 5 h 7"/>
                  <a:gd name="T22" fmla="*/ 4 w 7"/>
                  <a:gd name="T23" fmla="*/ 5 h 7"/>
                  <a:gd name="T24" fmla="*/ 4 w 7"/>
                  <a:gd name="T25" fmla="*/ 6 h 7"/>
                  <a:gd name="T26" fmla="*/ 5 w 7"/>
                  <a:gd name="T27" fmla="*/ 4 h 7"/>
                  <a:gd name="T28" fmla="*/ 4 w 7"/>
                  <a:gd name="T29" fmla="*/ 6 h 7"/>
                  <a:gd name="T30" fmla="*/ 5 w 7"/>
                  <a:gd name="T31" fmla="*/ 5 h 7"/>
                  <a:gd name="T32" fmla="*/ 6 w 7"/>
                  <a:gd name="T33" fmla="*/ 3 h 7"/>
                  <a:gd name="T34" fmla="*/ 7 w 7"/>
                  <a:gd name="T35" fmla="*/ 3 h 7"/>
                  <a:gd name="T36" fmla="*/ 4 w 7"/>
                  <a:gd name="T37" fmla="*/ 4 h 7"/>
                  <a:gd name="T38" fmla="*/ 5 w 7"/>
                  <a:gd name="T39" fmla="*/ 3 h 7"/>
                  <a:gd name="T40" fmla="*/ 5 w 7"/>
                  <a:gd name="T41" fmla="*/ 2 h 7"/>
                  <a:gd name="T42" fmla="*/ 3 w 7"/>
                  <a:gd name="T43" fmla="*/ 3 h 7"/>
                  <a:gd name="T44" fmla="*/ 4 w 7"/>
                  <a:gd name="T45" fmla="*/ 2 h 7"/>
                  <a:gd name="T46" fmla="*/ 3 w 7"/>
                  <a:gd name="T47" fmla="*/ 3 h 7"/>
                  <a:gd name="T48" fmla="*/ 4 w 7"/>
                  <a:gd name="T49" fmla="*/ 2 h 7"/>
                  <a:gd name="T50" fmla="*/ 2 w 7"/>
                  <a:gd name="T51" fmla="*/ 3 h 7"/>
                  <a:gd name="T52" fmla="*/ 5 w 7"/>
                  <a:gd name="T53" fmla="*/ 1 h 7"/>
                  <a:gd name="T54" fmla="*/ 3 w 7"/>
                  <a:gd name="T55" fmla="*/ 2 h 7"/>
                  <a:gd name="T56" fmla="*/ 2 w 7"/>
                  <a:gd name="T57" fmla="*/ 2 h 7"/>
                  <a:gd name="T58" fmla="*/ 4 w 7"/>
                  <a:gd name="T59" fmla="*/ 1 h 7"/>
                  <a:gd name="T60" fmla="*/ 3 w 7"/>
                  <a:gd name="T61" fmla="*/ 1 h 7"/>
                  <a:gd name="T62" fmla="*/ 2 w 7"/>
                  <a:gd name="T63" fmla="*/ 2 h 7"/>
                  <a:gd name="T64" fmla="*/ 2 w 7"/>
                  <a:gd name="T65" fmla="*/ 1 h 7"/>
                  <a:gd name="T66" fmla="*/ 4 w 7"/>
                  <a:gd name="T67" fmla="*/ 0 h 7"/>
                  <a:gd name="T68" fmla="*/ 5 w 7"/>
                  <a:gd name="T69" fmla="*/ 0 h 7"/>
                  <a:gd name="T70" fmla="*/ 2 w 7"/>
                  <a:gd name="T71" fmla="*/ 1 h 7"/>
                  <a:gd name="T72" fmla="*/ 4 w 7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5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4" y="5"/>
                      <a:pt x="6" y="4"/>
                      <a:pt x="4" y="6"/>
                    </a:cubicBezTo>
                    <a:cubicBezTo>
                      <a:pt x="3" y="7"/>
                      <a:pt x="5" y="4"/>
                      <a:pt x="5" y="5"/>
                    </a:cubicBezTo>
                    <a:cubicBezTo>
                      <a:pt x="6" y="4"/>
                      <a:pt x="5" y="4"/>
                      <a:pt x="6" y="3"/>
                    </a:cubicBezTo>
                    <a:cubicBezTo>
                      <a:pt x="7" y="3"/>
                      <a:pt x="6" y="4"/>
                      <a:pt x="7" y="3"/>
                    </a:cubicBezTo>
                    <a:cubicBezTo>
                      <a:pt x="7" y="2"/>
                      <a:pt x="5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3"/>
                      <a:pt x="6" y="1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4" y="1"/>
                      <a:pt x="4" y="1"/>
                    </a:cubicBezTo>
                    <a:cubicBezTo>
                      <a:pt x="5" y="0"/>
                      <a:pt x="2" y="2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2" name="Rectangle 157">
                <a:extLst>
                  <a:ext uri="{FF2B5EF4-FFF2-40B4-BE49-F238E27FC236}">
                    <a16:creationId xmlns:a16="http://schemas.microsoft.com/office/drawing/2014/main" id="{457A9EDD-1698-4105-B50A-7FC3996A5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136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3" name="Freeform 158">
                <a:extLst>
                  <a:ext uri="{FF2B5EF4-FFF2-40B4-BE49-F238E27FC236}">
                    <a16:creationId xmlns:a16="http://schemas.microsoft.com/office/drawing/2014/main" id="{513B0582-A72F-4B58-B39B-75E969C45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3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4" name="Rectangle 159">
                <a:extLst>
                  <a:ext uri="{FF2B5EF4-FFF2-40B4-BE49-F238E27FC236}">
                    <a16:creationId xmlns:a16="http://schemas.microsoft.com/office/drawing/2014/main" id="{04CA182B-CE7C-45DC-B64D-7F088CA09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315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5" name="Freeform 160">
                <a:extLst>
                  <a:ext uri="{FF2B5EF4-FFF2-40B4-BE49-F238E27FC236}">
                    <a16:creationId xmlns:a16="http://schemas.microsoft.com/office/drawing/2014/main" id="{BD55B916-FFFD-4350-BF62-A7A2021F0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6" name="Freeform 161">
                <a:extLst>
                  <a:ext uri="{FF2B5EF4-FFF2-40B4-BE49-F238E27FC236}">
                    <a16:creationId xmlns:a16="http://schemas.microsoft.com/office/drawing/2014/main" id="{ECDD7535-A9D8-4B1A-B7E8-0528C5C57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4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7" name="Rectangle 162">
                <a:extLst>
                  <a:ext uri="{FF2B5EF4-FFF2-40B4-BE49-F238E27FC236}">
                    <a16:creationId xmlns:a16="http://schemas.microsoft.com/office/drawing/2014/main" id="{50314312-A0B8-48B8-B1E5-182291392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313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8" name="Freeform 163">
                <a:extLst>
                  <a:ext uri="{FF2B5EF4-FFF2-40B4-BE49-F238E27FC236}">
                    <a16:creationId xmlns:a16="http://schemas.microsoft.com/office/drawing/2014/main" id="{F55EE67B-1173-4289-B54C-5AD7EB3BF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2"/>
                <a:ext cx="34" cy="16"/>
              </a:xfrm>
              <a:custGeom>
                <a:avLst/>
                <a:gdLst>
                  <a:gd name="T0" fmla="*/ 2 w 8"/>
                  <a:gd name="T1" fmla="*/ 2 h 4"/>
                  <a:gd name="T2" fmla="*/ 1 w 8"/>
                  <a:gd name="T3" fmla="*/ 3 h 4"/>
                  <a:gd name="T4" fmla="*/ 4 w 8"/>
                  <a:gd name="T5" fmla="*/ 1 h 4"/>
                  <a:gd name="T6" fmla="*/ 2 w 8"/>
                  <a:gd name="T7" fmla="*/ 3 h 4"/>
                  <a:gd name="T8" fmla="*/ 4 w 8"/>
                  <a:gd name="T9" fmla="*/ 3 h 4"/>
                  <a:gd name="T10" fmla="*/ 3 w 8"/>
                  <a:gd name="T11" fmla="*/ 3 h 4"/>
                  <a:gd name="T12" fmla="*/ 6 w 8"/>
                  <a:gd name="T13" fmla="*/ 2 h 4"/>
                  <a:gd name="T14" fmla="*/ 3 w 8"/>
                  <a:gd name="T15" fmla="*/ 4 h 4"/>
                  <a:gd name="T16" fmla="*/ 3 w 8"/>
                  <a:gd name="T17" fmla="*/ 4 h 4"/>
                  <a:gd name="T18" fmla="*/ 4 w 8"/>
                  <a:gd name="T19" fmla="*/ 4 h 4"/>
                  <a:gd name="T20" fmla="*/ 6 w 8"/>
                  <a:gd name="T21" fmla="*/ 3 h 4"/>
                  <a:gd name="T22" fmla="*/ 7 w 8"/>
                  <a:gd name="T23" fmla="*/ 2 h 4"/>
                  <a:gd name="T24" fmla="*/ 6 w 8"/>
                  <a:gd name="T25" fmla="*/ 2 h 4"/>
                  <a:gd name="T26" fmla="*/ 7 w 8"/>
                  <a:gd name="T27" fmla="*/ 1 h 4"/>
                  <a:gd name="T28" fmla="*/ 6 w 8"/>
                  <a:gd name="T29" fmla="*/ 2 h 4"/>
                  <a:gd name="T30" fmla="*/ 7 w 8"/>
                  <a:gd name="T31" fmla="*/ 1 h 4"/>
                  <a:gd name="T32" fmla="*/ 6 w 8"/>
                  <a:gd name="T33" fmla="*/ 1 h 4"/>
                  <a:gd name="T34" fmla="*/ 7 w 8"/>
                  <a:gd name="T35" fmla="*/ 1 h 4"/>
                  <a:gd name="T36" fmla="*/ 5 w 8"/>
                  <a:gd name="T37" fmla="*/ 2 h 4"/>
                  <a:gd name="T38" fmla="*/ 6 w 8"/>
                  <a:gd name="T39" fmla="*/ 1 h 4"/>
                  <a:gd name="T40" fmla="*/ 5 w 8"/>
                  <a:gd name="T41" fmla="*/ 2 h 4"/>
                  <a:gd name="T42" fmla="*/ 7 w 8"/>
                  <a:gd name="T43" fmla="*/ 0 h 4"/>
                  <a:gd name="T44" fmla="*/ 6 w 8"/>
                  <a:gd name="T45" fmla="*/ 1 h 4"/>
                  <a:gd name="T46" fmla="*/ 7 w 8"/>
                  <a:gd name="T47" fmla="*/ 0 h 4"/>
                  <a:gd name="T48" fmla="*/ 4 w 8"/>
                  <a:gd name="T49" fmla="*/ 2 h 4"/>
                  <a:gd name="T50" fmla="*/ 6 w 8"/>
                  <a:gd name="T51" fmla="*/ 0 h 4"/>
                  <a:gd name="T52" fmla="*/ 5 w 8"/>
                  <a:gd name="T53" fmla="*/ 0 h 4"/>
                  <a:gd name="T54" fmla="*/ 6 w 8"/>
                  <a:gd name="T55" fmla="*/ 0 h 4"/>
                  <a:gd name="T56" fmla="*/ 5 w 8"/>
                  <a:gd name="T57" fmla="*/ 0 h 4"/>
                  <a:gd name="T58" fmla="*/ 4 w 8"/>
                  <a:gd name="T59" fmla="*/ 1 h 4"/>
                  <a:gd name="T60" fmla="*/ 3 w 8"/>
                  <a:gd name="T61" fmla="*/ 1 h 4"/>
                  <a:gd name="T62" fmla="*/ 4 w 8"/>
                  <a:gd name="T63" fmla="*/ 1 h 4"/>
                  <a:gd name="T64" fmla="*/ 2 w 8"/>
                  <a:gd name="T65" fmla="*/ 1 h 4"/>
                  <a:gd name="T66" fmla="*/ 3 w 8"/>
                  <a:gd name="T67" fmla="*/ 1 h 4"/>
                  <a:gd name="T68" fmla="*/ 2 w 8"/>
                  <a:gd name="T6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cubicBezTo>
                      <a:pt x="0" y="3"/>
                      <a:pt x="1" y="2"/>
                      <a:pt x="1" y="3"/>
                    </a:cubicBezTo>
                    <a:cubicBezTo>
                      <a:pt x="2" y="3"/>
                      <a:pt x="4" y="1"/>
                      <a:pt x="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1"/>
                      <a:pt x="6" y="2"/>
                    </a:cubicBezTo>
                    <a:cubicBezTo>
                      <a:pt x="4" y="3"/>
                      <a:pt x="5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7" y="2"/>
                      <a:pt x="6" y="2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6" y="2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7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5" y="1"/>
                      <a:pt x="4" y="2"/>
                      <a:pt x="6" y="0"/>
                    </a:cubicBezTo>
                    <a:cubicBezTo>
                      <a:pt x="6" y="0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6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59" name="Freeform 164">
                <a:extLst>
                  <a:ext uri="{FF2B5EF4-FFF2-40B4-BE49-F238E27FC236}">
                    <a16:creationId xmlns:a16="http://schemas.microsoft.com/office/drawing/2014/main" id="{8B495FDB-B8E5-4024-91F8-42FB6B034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0" name="Freeform 165">
                <a:extLst>
                  <a:ext uri="{FF2B5EF4-FFF2-40B4-BE49-F238E27FC236}">
                    <a16:creationId xmlns:a16="http://schemas.microsoft.com/office/drawing/2014/main" id="{F7E6BDDC-3DD9-439F-BF02-32E82C9D2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6 w 10"/>
                  <a:gd name="T9" fmla="*/ 1 h 4"/>
                  <a:gd name="T10" fmla="*/ 6 w 10"/>
                  <a:gd name="T11" fmla="*/ 1 h 4"/>
                  <a:gd name="T12" fmla="*/ 4 w 10"/>
                  <a:gd name="T13" fmla="*/ 2 h 4"/>
                  <a:gd name="T14" fmla="*/ 3 w 10"/>
                  <a:gd name="T15" fmla="*/ 2 h 4"/>
                  <a:gd name="T16" fmla="*/ 4 w 10"/>
                  <a:gd name="T17" fmla="*/ 2 h 4"/>
                  <a:gd name="T18" fmla="*/ 6 w 10"/>
                  <a:gd name="T19" fmla="*/ 1 h 4"/>
                  <a:gd name="T20" fmla="*/ 1 w 10"/>
                  <a:gd name="T21" fmla="*/ 2 h 4"/>
                  <a:gd name="T22" fmla="*/ 1 w 10"/>
                  <a:gd name="T23" fmla="*/ 2 h 4"/>
                  <a:gd name="T24" fmla="*/ 3 w 10"/>
                  <a:gd name="T25" fmla="*/ 1 h 4"/>
                  <a:gd name="T26" fmla="*/ 3 w 10"/>
                  <a:gd name="T27" fmla="*/ 2 h 4"/>
                  <a:gd name="T28" fmla="*/ 2 w 10"/>
                  <a:gd name="T29" fmla="*/ 2 h 4"/>
                  <a:gd name="T30" fmla="*/ 3 w 10"/>
                  <a:gd name="T31" fmla="*/ 4 h 4"/>
                  <a:gd name="T32" fmla="*/ 3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2 h 4"/>
                  <a:gd name="T40" fmla="*/ 7 w 10"/>
                  <a:gd name="T41" fmla="*/ 1 h 4"/>
                  <a:gd name="T42" fmla="*/ 8 w 10"/>
                  <a:gd name="T43" fmla="*/ 1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6" y="2"/>
                      <a:pt x="6" y="1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2"/>
                      <a:pt x="6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4" y="1"/>
                      <a:pt x="4" y="1"/>
                      <a:pt x="1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1"/>
                      <a:pt x="7" y="2"/>
                      <a:pt x="8" y="1"/>
                    </a:cubicBezTo>
                    <a:cubicBezTo>
                      <a:pt x="10" y="0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1" name="Rectangle 166">
                <a:extLst>
                  <a:ext uri="{FF2B5EF4-FFF2-40B4-BE49-F238E27FC236}">
                    <a16:creationId xmlns:a16="http://schemas.microsoft.com/office/drawing/2014/main" id="{83E7F4E5-ABD9-4684-ACA5-FD4995AD2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132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2" name="Freeform 167">
                <a:extLst>
                  <a:ext uri="{FF2B5EF4-FFF2-40B4-BE49-F238E27FC236}">
                    <a16:creationId xmlns:a16="http://schemas.microsoft.com/office/drawing/2014/main" id="{8C5E3283-EA82-477A-8752-E310DE8F9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6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3" name="Freeform 168">
                <a:extLst>
                  <a:ext uri="{FF2B5EF4-FFF2-40B4-BE49-F238E27FC236}">
                    <a16:creationId xmlns:a16="http://schemas.microsoft.com/office/drawing/2014/main" id="{4C28FC13-2A23-4CA1-BB62-0A46ACE45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312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4" name="Freeform 169">
                <a:extLst>
                  <a:ext uri="{FF2B5EF4-FFF2-40B4-BE49-F238E27FC236}">
                    <a16:creationId xmlns:a16="http://schemas.microsoft.com/office/drawing/2014/main" id="{4EB94D27-4234-41F2-A411-B054C34EA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1 h 2"/>
                  <a:gd name="T6" fmla="*/ 2 w 4"/>
                  <a:gd name="T7" fmla="*/ 2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2" y="2"/>
                      <a:pt x="1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5" name="Freeform 170">
                <a:extLst>
                  <a:ext uri="{FF2B5EF4-FFF2-40B4-BE49-F238E27FC236}">
                    <a16:creationId xmlns:a16="http://schemas.microsoft.com/office/drawing/2014/main" id="{DD8A5003-6D15-4415-B46B-FF82238C2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3102"/>
                <a:ext cx="33" cy="25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6 w 8"/>
                  <a:gd name="T5" fmla="*/ 4 h 6"/>
                  <a:gd name="T6" fmla="*/ 6 w 8"/>
                  <a:gd name="T7" fmla="*/ 3 h 6"/>
                  <a:gd name="T8" fmla="*/ 6 w 8"/>
                  <a:gd name="T9" fmla="*/ 4 h 6"/>
                  <a:gd name="T10" fmla="*/ 5 w 8"/>
                  <a:gd name="T11" fmla="*/ 3 h 6"/>
                  <a:gd name="T12" fmla="*/ 4 w 8"/>
                  <a:gd name="T13" fmla="*/ 4 h 6"/>
                  <a:gd name="T14" fmla="*/ 6 w 8"/>
                  <a:gd name="T15" fmla="*/ 2 h 6"/>
                  <a:gd name="T16" fmla="*/ 3 w 8"/>
                  <a:gd name="T17" fmla="*/ 4 h 6"/>
                  <a:gd name="T18" fmla="*/ 3 w 8"/>
                  <a:gd name="T19" fmla="*/ 3 h 6"/>
                  <a:gd name="T20" fmla="*/ 4 w 8"/>
                  <a:gd name="T21" fmla="*/ 3 h 6"/>
                  <a:gd name="T22" fmla="*/ 4 w 8"/>
                  <a:gd name="T23" fmla="*/ 3 h 6"/>
                  <a:gd name="T24" fmla="*/ 5 w 8"/>
                  <a:gd name="T25" fmla="*/ 2 h 6"/>
                  <a:gd name="T26" fmla="*/ 5 w 8"/>
                  <a:gd name="T27" fmla="*/ 2 h 6"/>
                  <a:gd name="T28" fmla="*/ 6 w 8"/>
                  <a:gd name="T29" fmla="*/ 1 h 6"/>
                  <a:gd name="T30" fmla="*/ 4 w 8"/>
                  <a:gd name="T31" fmla="*/ 1 h 6"/>
                  <a:gd name="T32" fmla="*/ 5 w 8"/>
                  <a:gd name="T33" fmla="*/ 1 h 6"/>
                  <a:gd name="T34" fmla="*/ 2 w 8"/>
                  <a:gd name="T35" fmla="*/ 2 h 6"/>
                  <a:gd name="T36" fmla="*/ 2 w 8"/>
                  <a:gd name="T37" fmla="*/ 1 h 6"/>
                  <a:gd name="T38" fmla="*/ 4 w 8"/>
                  <a:gd name="T39" fmla="*/ 1 h 6"/>
                  <a:gd name="T40" fmla="*/ 3 w 8"/>
                  <a:gd name="T41" fmla="*/ 1 h 6"/>
                  <a:gd name="T42" fmla="*/ 5 w 8"/>
                  <a:gd name="T43" fmla="*/ 0 h 6"/>
                  <a:gd name="T44" fmla="*/ 2 w 8"/>
                  <a:gd name="T45" fmla="*/ 1 h 6"/>
                  <a:gd name="T46" fmla="*/ 3 w 8"/>
                  <a:gd name="T47" fmla="*/ 0 h 6"/>
                  <a:gd name="T48" fmla="*/ 0 w 8"/>
                  <a:gd name="T49" fmla="*/ 1 h 6"/>
                  <a:gd name="T50" fmla="*/ 1 w 8"/>
                  <a:gd name="T51" fmla="*/ 2 h 6"/>
                  <a:gd name="T52" fmla="*/ 3 w 8"/>
                  <a:gd name="T53" fmla="*/ 2 h 6"/>
                  <a:gd name="T54" fmla="*/ 1 w 8"/>
                  <a:gd name="T55" fmla="*/ 3 h 6"/>
                  <a:gd name="T56" fmla="*/ 3 w 8"/>
                  <a:gd name="T57" fmla="*/ 2 h 6"/>
                  <a:gd name="T58" fmla="*/ 1 w 8"/>
                  <a:gd name="T59" fmla="*/ 3 h 6"/>
                  <a:gd name="T60" fmla="*/ 3 w 8"/>
                  <a:gd name="T61" fmla="*/ 2 h 6"/>
                  <a:gd name="T62" fmla="*/ 0 w 8"/>
                  <a:gd name="T63" fmla="*/ 3 h 6"/>
                  <a:gd name="T64" fmla="*/ 2 w 8"/>
                  <a:gd name="T65" fmla="*/ 5 h 6"/>
                  <a:gd name="T66" fmla="*/ 3 w 8"/>
                  <a:gd name="T67" fmla="*/ 4 h 6"/>
                  <a:gd name="T68" fmla="*/ 4 w 8"/>
                  <a:gd name="T69" fmla="*/ 5 h 6"/>
                  <a:gd name="T70" fmla="*/ 5 w 8"/>
                  <a:gd name="T71" fmla="*/ 5 h 6"/>
                  <a:gd name="T72" fmla="*/ 2 w 8"/>
                  <a:gd name="T73" fmla="*/ 6 h 6"/>
                  <a:gd name="T74" fmla="*/ 3 w 8"/>
                  <a:gd name="T75" fmla="*/ 6 h 6"/>
                  <a:gd name="T76" fmla="*/ 3 w 8"/>
                  <a:gd name="T77" fmla="*/ 6 h 6"/>
                  <a:gd name="T78" fmla="*/ 3 w 8"/>
                  <a:gd name="T79" fmla="*/ 6 h 6"/>
                  <a:gd name="T80" fmla="*/ 6 w 8"/>
                  <a:gd name="T81" fmla="*/ 4 h 6"/>
                  <a:gd name="T82" fmla="*/ 7 w 8"/>
                  <a:gd name="T83" fmla="*/ 3 h 6"/>
                  <a:gd name="T84" fmla="*/ 5 w 8"/>
                  <a:gd name="T8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5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4" y="4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4" y="3"/>
                      <a:pt x="2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3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5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3" y="2"/>
                      <a:pt x="1" y="3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7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3" y="5"/>
                      <a:pt x="8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6" name="Freeform 171">
                <a:extLst>
                  <a:ext uri="{FF2B5EF4-FFF2-40B4-BE49-F238E27FC236}">
                    <a16:creationId xmlns:a16="http://schemas.microsoft.com/office/drawing/2014/main" id="{AC93C4C7-3CE3-421C-92CA-01AC23FEE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7" name="Freeform 172">
                <a:extLst>
                  <a:ext uri="{FF2B5EF4-FFF2-40B4-BE49-F238E27FC236}">
                    <a16:creationId xmlns:a16="http://schemas.microsoft.com/office/drawing/2014/main" id="{9460F826-EA25-40C2-98A3-F2AFBB51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02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8" name="Rectangle 173">
                <a:extLst>
                  <a:ext uri="{FF2B5EF4-FFF2-40B4-BE49-F238E27FC236}">
                    <a16:creationId xmlns:a16="http://schemas.microsoft.com/office/drawing/2014/main" id="{98021D37-F3C0-4E5A-8A0C-D40F5A7A0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69" name="Freeform 174">
                <a:extLst>
                  <a:ext uri="{FF2B5EF4-FFF2-40B4-BE49-F238E27FC236}">
                    <a16:creationId xmlns:a16="http://schemas.microsoft.com/office/drawing/2014/main" id="{C10B68BD-8A8A-4954-AA7A-0B640D961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3123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0" name="Freeform 175">
                <a:extLst>
                  <a:ext uri="{FF2B5EF4-FFF2-40B4-BE49-F238E27FC236}">
                    <a16:creationId xmlns:a16="http://schemas.microsoft.com/office/drawing/2014/main" id="{717D3804-8882-471B-BF55-749C9E3BE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1" name="Freeform 176">
                <a:extLst>
                  <a:ext uri="{FF2B5EF4-FFF2-40B4-BE49-F238E27FC236}">
                    <a16:creationId xmlns:a16="http://schemas.microsoft.com/office/drawing/2014/main" id="{D9C05384-1722-4C94-82D9-84EFCF302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2" name="Freeform 177">
                <a:extLst>
                  <a:ext uri="{FF2B5EF4-FFF2-40B4-BE49-F238E27FC236}">
                    <a16:creationId xmlns:a16="http://schemas.microsoft.com/office/drawing/2014/main" id="{B7DB35D2-24A8-4038-88B2-60EEF9C8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3061"/>
                <a:ext cx="46" cy="41"/>
              </a:xfrm>
              <a:custGeom>
                <a:avLst/>
                <a:gdLst>
                  <a:gd name="T0" fmla="*/ 6 w 11"/>
                  <a:gd name="T1" fmla="*/ 0 h 10"/>
                  <a:gd name="T2" fmla="*/ 4 w 11"/>
                  <a:gd name="T3" fmla="*/ 0 h 10"/>
                  <a:gd name="T4" fmla="*/ 3 w 11"/>
                  <a:gd name="T5" fmla="*/ 0 h 10"/>
                  <a:gd name="T6" fmla="*/ 4 w 11"/>
                  <a:gd name="T7" fmla="*/ 1 h 10"/>
                  <a:gd name="T8" fmla="*/ 4 w 11"/>
                  <a:gd name="T9" fmla="*/ 2 h 10"/>
                  <a:gd name="T10" fmla="*/ 3 w 11"/>
                  <a:gd name="T11" fmla="*/ 3 h 10"/>
                  <a:gd name="T12" fmla="*/ 5 w 11"/>
                  <a:gd name="T13" fmla="*/ 4 h 10"/>
                  <a:gd name="T14" fmla="*/ 4 w 11"/>
                  <a:gd name="T15" fmla="*/ 4 h 10"/>
                  <a:gd name="T16" fmla="*/ 4 w 11"/>
                  <a:gd name="T17" fmla="*/ 5 h 10"/>
                  <a:gd name="T18" fmla="*/ 7 w 11"/>
                  <a:gd name="T19" fmla="*/ 5 h 10"/>
                  <a:gd name="T20" fmla="*/ 7 w 11"/>
                  <a:gd name="T21" fmla="*/ 5 h 10"/>
                  <a:gd name="T22" fmla="*/ 6 w 11"/>
                  <a:gd name="T23" fmla="*/ 6 h 10"/>
                  <a:gd name="T24" fmla="*/ 6 w 11"/>
                  <a:gd name="T25" fmla="*/ 7 h 10"/>
                  <a:gd name="T26" fmla="*/ 5 w 11"/>
                  <a:gd name="T27" fmla="*/ 7 h 10"/>
                  <a:gd name="T28" fmla="*/ 6 w 11"/>
                  <a:gd name="T29" fmla="*/ 8 h 10"/>
                  <a:gd name="T30" fmla="*/ 8 w 11"/>
                  <a:gd name="T31" fmla="*/ 8 h 10"/>
                  <a:gd name="T32" fmla="*/ 6 w 11"/>
                  <a:gd name="T33" fmla="*/ 8 h 10"/>
                  <a:gd name="T34" fmla="*/ 7 w 11"/>
                  <a:gd name="T35" fmla="*/ 9 h 10"/>
                  <a:gd name="T36" fmla="*/ 7 w 11"/>
                  <a:gd name="T37" fmla="*/ 10 h 10"/>
                  <a:gd name="T38" fmla="*/ 7 w 11"/>
                  <a:gd name="T39" fmla="*/ 9 h 10"/>
                  <a:gd name="T40" fmla="*/ 6 w 11"/>
                  <a:gd name="T41" fmla="*/ 9 h 10"/>
                  <a:gd name="T42" fmla="*/ 10 w 11"/>
                  <a:gd name="T43" fmla="*/ 8 h 10"/>
                  <a:gd name="T44" fmla="*/ 10 w 11"/>
                  <a:gd name="T45" fmla="*/ 8 h 10"/>
                  <a:gd name="T46" fmla="*/ 10 w 11"/>
                  <a:gd name="T47" fmla="*/ 8 h 10"/>
                  <a:gd name="T48" fmla="*/ 10 w 11"/>
                  <a:gd name="T49" fmla="*/ 7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6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6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5 h 10"/>
                  <a:gd name="T68" fmla="*/ 7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6 w 11"/>
                  <a:gd name="T75" fmla="*/ 2 h 10"/>
                  <a:gd name="T76" fmla="*/ 4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1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6" y="1"/>
                      <a:pt x="6" y="2"/>
                    </a:cubicBezTo>
                    <a:cubicBezTo>
                      <a:pt x="0" y="0"/>
                      <a:pt x="8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3" y="3"/>
                      <a:pt x="5" y="3"/>
                      <a:pt x="3" y="3"/>
                    </a:cubicBezTo>
                    <a:cubicBezTo>
                      <a:pt x="7" y="3"/>
                      <a:pt x="2" y="3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4"/>
                      <a:pt x="4" y="4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5"/>
                      <a:pt x="6" y="5"/>
                      <a:pt x="4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7" y="6"/>
                      <a:pt x="9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4" y="8"/>
                      <a:pt x="8" y="7"/>
                      <a:pt x="6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8"/>
                      <a:pt x="5" y="8"/>
                    </a:cubicBezTo>
                    <a:cubicBezTo>
                      <a:pt x="6" y="8"/>
                      <a:pt x="5" y="9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8" y="8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10"/>
                      <a:pt x="7" y="10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10"/>
                      <a:pt x="7" y="9"/>
                      <a:pt x="6" y="9"/>
                    </a:cubicBezTo>
                    <a:cubicBezTo>
                      <a:pt x="8" y="9"/>
                      <a:pt x="8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11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0" y="7"/>
                      <a:pt x="9" y="7"/>
                      <a:pt x="10" y="7"/>
                    </a:cubicBezTo>
                    <a:cubicBezTo>
                      <a:pt x="8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7" y="6"/>
                      <a:pt x="9" y="6"/>
                    </a:cubicBezTo>
                    <a:cubicBezTo>
                      <a:pt x="8" y="6"/>
                      <a:pt x="8" y="6"/>
                      <a:pt x="6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6" y="6"/>
                      <a:pt x="9" y="5"/>
                      <a:pt x="8" y="5"/>
                    </a:cubicBezTo>
                    <a:cubicBezTo>
                      <a:pt x="9" y="5"/>
                      <a:pt x="8" y="5"/>
                      <a:pt x="10" y="5"/>
                    </a:cubicBezTo>
                    <a:cubicBezTo>
                      <a:pt x="10" y="5"/>
                      <a:pt x="8" y="5"/>
                      <a:pt x="8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8" y="5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8" y="4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9" y="3"/>
                      <a:pt x="7" y="3"/>
                    </a:cubicBezTo>
                    <a:cubicBezTo>
                      <a:pt x="6" y="3"/>
                      <a:pt x="8" y="3"/>
                      <a:pt x="9" y="3"/>
                    </a:cubicBezTo>
                    <a:cubicBezTo>
                      <a:pt x="6" y="3"/>
                      <a:pt x="10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3" name="Freeform 178">
                <a:extLst>
                  <a:ext uri="{FF2B5EF4-FFF2-40B4-BE49-F238E27FC236}">
                    <a16:creationId xmlns:a16="http://schemas.microsoft.com/office/drawing/2014/main" id="{C321975F-61DD-49CD-A7CB-62E5904B3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07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4" name="Freeform 179">
                <a:extLst>
                  <a:ext uri="{FF2B5EF4-FFF2-40B4-BE49-F238E27FC236}">
                    <a16:creationId xmlns:a16="http://schemas.microsoft.com/office/drawing/2014/main" id="{1F9C2F18-17F1-41C1-8F02-CF61E760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77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5" name="Freeform 180">
                <a:extLst>
                  <a:ext uri="{FF2B5EF4-FFF2-40B4-BE49-F238E27FC236}">
                    <a16:creationId xmlns:a16="http://schemas.microsoft.com/office/drawing/2014/main" id="{F0F8EAFD-C767-40BA-9E70-E49AFA5A0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65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6" name="Rectangle 181">
                <a:extLst>
                  <a:ext uri="{FF2B5EF4-FFF2-40B4-BE49-F238E27FC236}">
                    <a16:creationId xmlns:a16="http://schemas.microsoft.com/office/drawing/2014/main" id="{8A31D86C-63A2-4191-8E77-627927262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30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7" name="Freeform 182">
                <a:extLst>
                  <a:ext uri="{FF2B5EF4-FFF2-40B4-BE49-F238E27FC236}">
                    <a16:creationId xmlns:a16="http://schemas.microsoft.com/office/drawing/2014/main" id="{85EB30F6-AFAB-4C17-A87A-7AC5AD25F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3027"/>
                <a:ext cx="30" cy="34"/>
              </a:xfrm>
              <a:custGeom>
                <a:avLst/>
                <a:gdLst>
                  <a:gd name="T0" fmla="*/ 6 w 7"/>
                  <a:gd name="T1" fmla="*/ 3 h 8"/>
                  <a:gd name="T2" fmla="*/ 5 w 7"/>
                  <a:gd name="T3" fmla="*/ 2 h 8"/>
                  <a:gd name="T4" fmla="*/ 6 w 7"/>
                  <a:gd name="T5" fmla="*/ 3 h 8"/>
                  <a:gd name="T6" fmla="*/ 5 w 7"/>
                  <a:gd name="T7" fmla="*/ 0 h 8"/>
                  <a:gd name="T8" fmla="*/ 3 w 7"/>
                  <a:gd name="T9" fmla="*/ 4 h 8"/>
                  <a:gd name="T10" fmla="*/ 3 w 7"/>
                  <a:gd name="T11" fmla="*/ 3 h 8"/>
                  <a:gd name="T12" fmla="*/ 3 w 7"/>
                  <a:gd name="T13" fmla="*/ 5 h 8"/>
                  <a:gd name="T14" fmla="*/ 2 w 7"/>
                  <a:gd name="T15" fmla="*/ 4 h 8"/>
                  <a:gd name="T16" fmla="*/ 2 w 7"/>
                  <a:gd name="T17" fmla="*/ 5 h 8"/>
                  <a:gd name="T18" fmla="*/ 3 w 7"/>
                  <a:gd name="T19" fmla="*/ 6 h 8"/>
                  <a:gd name="T20" fmla="*/ 2 w 7"/>
                  <a:gd name="T21" fmla="*/ 6 h 8"/>
                  <a:gd name="T22" fmla="*/ 3 w 7"/>
                  <a:gd name="T23" fmla="*/ 6 h 8"/>
                  <a:gd name="T24" fmla="*/ 3 w 7"/>
                  <a:gd name="T25" fmla="*/ 6 h 8"/>
                  <a:gd name="T26" fmla="*/ 2 w 7"/>
                  <a:gd name="T27" fmla="*/ 6 h 8"/>
                  <a:gd name="T28" fmla="*/ 3 w 7"/>
                  <a:gd name="T29" fmla="*/ 7 h 8"/>
                  <a:gd name="T30" fmla="*/ 2 w 7"/>
                  <a:gd name="T31" fmla="*/ 6 h 8"/>
                  <a:gd name="T32" fmla="*/ 3 w 7"/>
                  <a:gd name="T33" fmla="*/ 8 h 8"/>
                  <a:gd name="T34" fmla="*/ 4 w 7"/>
                  <a:gd name="T35" fmla="*/ 8 h 8"/>
                  <a:gd name="T36" fmla="*/ 4 w 7"/>
                  <a:gd name="T37" fmla="*/ 7 h 8"/>
                  <a:gd name="T38" fmla="*/ 3 w 7"/>
                  <a:gd name="T39" fmla="*/ 7 h 8"/>
                  <a:gd name="T40" fmla="*/ 3 w 7"/>
                  <a:gd name="T41" fmla="*/ 7 h 8"/>
                  <a:gd name="T42" fmla="*/ 5 w 7"/>
                  <a:gd name="T43" fmla="*/ 8 h 8"/>
                  <a:gd name="T44" fmla="*/ 6 w 7"/>
                  <a:gd name="T45" fmla="*/ 8 h 8"/>
                  <a:gd name="T46" fmla="*/ 6 w 7"/>
                  <a:gd name="T47" fmla="*/ 8 h 8"/>
                  <a:gd name="T48" fmla="*/ 6 w 7"/>
                  <a:gd name="T49" fmla="*/ 7 h 8"/>
                  <a:gd name="T50" fmla="*/ 5 w 7"/>
                  <a:gd name="T51" fmla="*/ 7 h 8"/>
                  <a:gd name="T52" fmla="*/ 3 w 7"/>
                  <a:gd name="T53" fmla="*/ 6 h 8"/>
                  <a:gd name="T54" fmla="*/ 3 w 7"/>
                  <a:gd name="T55" fmla="*/ 6 h 8"/>
                  <a:gd name="T56" fmla="*/ 5 w 7"/>
                  <a:gd name="T57" fmla="*/ 7 h 8"/>
                  <a:gd name="T58" fmla="*/ 4 w 7"/>
                  <a:gd name="T59" fmla="*/ 6 h 8"/>
                  <a:gd name="T60" fmla="*/ 6 w 7"/>
                  <a:gd name="T61" fmla="*/ 7 h 8"/>
                  <a:gd name="T62" fmla="*/ 4 w 7"/>
                  <a:gd name="T63" fmla="*/ 6 h 8"/>
                  <a:gd name="T64" fmla="*/ 5 w 7"/>
                  <a:gd name="T65" fmla="*/ 5 h 8"/>
                  <a:gd name="T66" fmla="*/ 5 w 7"/>
                  <a:gd name="T67" fmla="*/ 6 h 8"/>
                  <a:gd name="T68" fmla="*/ 5 w 7"/>
                  <a:gd name="T69" fmla="*/ 5 h 8"/>
                  <a:gd name="T70" fmla="*/ 5 w 7"/>
                  <a:gd name="T71" fmla="*/ 4 h 8"/>
                  <a:gd name="T72" fmla="*/ 5 w 7"/>
                  <a:gd name="T73" fmla="*/ 4 h 8"/>
                  <a:gd name="T74" fmla="*/ 5 w 7"/>
                  <a:gd name="T75" fmla="*/ 3 h 8"/>
                  <a:gd name="T76" fmla="*/ 5 w 7"/>
                  <a:gd name="T77" fmla="*/ 3 h 8"/>
                  <a:gd name="T78" fmla="*/ 4 w 7"/>
                  <a:gd name="T79" fmla="*/ 2 h 8"/>
                  <a:gd name="T80" fmla="*/ 6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5" y="2"/>
                      <a:pt x="6" y="3"/>
                    </a:cubicBezTo>
                    <a:cubicBezTo>
                      <a:pt x="5" y="1"/>
                      <a:pt x="7" y="2"/>
                      <a:pt x="5" y="0"/>
                    </a:cubicBezTo>
                    <a:cubicBezTo>
                      <a:pt x="5" y="2"/>
                      <a:pt x="2" y="1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5"/>
                      <a:pt x="0" y="3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4" y="6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7"/>
                      <a:pt x="0" y="6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5" y="8"/>
                    </a:cubicBezTo>
                    <a:cubicBezTo>
                      <a:pt x="7" y="8"/>
                      <a:pt x="3" y="6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3" y="6"/>
                    </a:cubicBezTo>
                    <a:cubicBezTo>
                      <a:pt x="4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5" y="6"/>
                      <a:pt x="5" y="7"/>
                      <a:pt x="4" y="6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1"/>
                      <a:pt x="4" y="2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8" name="Freeform 183">
                <a:extLst>
                  <a:ext uri="{FF2B5EF4-FFF2-40B4-BE49-F238E27FC236}">
                    <a16:creationId xmlns:a16="http://schemas.microsoft.com/office/drawing/2014/main" id="{A0595E55-21AD-475A-9B1D-F050B953D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27"/>
                <a:ext cx="4" cy="9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79" name="Freeform 184">
                <a:extLst>
                  <a:ext uri="{FF2B5EF4-FFF2-40B4-BE49-F238E27FC236}">
                    <a16:creationId xmlns:a16="http://schemas.microsoft.com/office/drawing/2014/main" id="{C667535E-FFF0-4977-BDC9-367D7A461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10"/>
                <a:ext cx="17" cy="30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2 h 7"/>
                  <a:gd name="T4" fmla="*/ 1 w 4"/>
                  <a:gd name="T5" fmla="*/ 3 h 7"/>
                  <a:gd name="T6" fmla="*/ 1 w 4"/>
                  <a:gd name="T7" fmla="*/ 5 h 7"/>
                  <a:gd name="T8" fmla="*/ 1 w 4"/>
                  <a:gd name="T9" fmla="*/ 4 h 7"/>
                  <a:gd name="T10" fmla="*/ 1 w 4"/>
                  <a:gd name="T11" fmla="*/ 5 h 7"/>
                  <a:gd name="T12" fmla="*/ 1 w 4"/>
                  <a:gd name="T13" fmla="*/ 5 h 7"/>
                  <a:gd name="T14" fmla="*/ 1 w 4"/>
                  <a:gd name="T15" fmla="*/ 5 h 7"/>
                  <a:gd name="T16" fmla="*/ 1 w 4"/>
                  <a:gd name="T17" fmla="*/ 5 h 7"/>
                  <a:gd name="T18" fmla="*/ 2 w 4"/>
                  <a:gd name="T19" fmla="*/ 6 h 7"/>
                  <a:gd name="T20" fmla="*/ 2 w 4"/>
                  <a:gd name="T21" fmla="*/ 4 h 7"/>
                  <a:gd name="T22" fmla="*/ 2 w 4"/>
                  <a:gd name="T23" fmla="*/ 5 h 7"/>
                  <a:gd name="T24" fmla="*/ 3 w 4"/>
                  <a:gd name="T25" fmla="*/ 6 h 7"/>
                  <a:gd name="T26" fmla="*/ 3 w 4"/>
                  <a:gd name="T27" fmla="*/ 5 h 7"/>
                  <a:gd name="T28" fmla="*/ 2 w 4"/>
                  <a:gd name="T29" fmla="*/ 4 h 7"/>
                  <a:gd name="T30" fmla="*/ 3 w 4"/>
                  <a:gd name="T31" fmla="*/ 6 h 7"/>
                  <a:gd name="T32" fmla="*/ 4 w 4"/>
                  <a:gd name="T33" fmla="*/ 4 h 7"/>
                  <a:gd name="T34" fmla="*/ 4 w 4"/>
                  <a:gd name="T35" fmla="*/ 2 h 7"/>
                  <a:gd name="T36" fmla="*/ 4 w 4"/>
                  <a:gd name="T37" fmla="*/ 4 h 7"/>
                  <a:gd name="T38" fmla="*/ 4 w 4"/>
                  <a:gd name="T39" fmla="*/ 4 h 7"/>
                  <a:gd name="T40" fmla="*/ 4 w 4"/>
                  <a:gd name="T41" fmla="*/ 1 h 7"/>
                  <a:gd name="T42" fmla="*/ 3 w 4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7"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1"/>
                      <a:pt x="4" y="1"/>
                    </a:cubicBezTo>
                    <a:cubicBezTo>
                      <a:pt x="3" y="0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0" name="Rectangle 185">
                <a:extLst>
                  <a:ext uri="{FF2B5EF4-FFF2-40B4-BE49-F238E27FC236}">
                    <a16:creationId xmlns:a16="http://schemas.microsoft.com/office/drawing/2014/main" id="{2E160EAF-6892-4A52-B867-66438CB64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" y="301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1" name="Freeform 186">
                <a:extLst>
                  <a:ext uri="{FF2B5EF4-FFF2-40B4-BE49-F238E27FC236}">
                    <a16:creationId xmlns:a16="http://schemas.microsoft.com/office/drawing/2014/main" id="{9935232E-8F3B-4A38-94C9-245B97AF4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2" name="Freeform 187">
                <a:extLst>
                  <a:ext uri="{FF2B5EF4-FFF2-40B4-BE49-F238E27FC236}">
                    <a16:creationId xmlns:a16="http://schemas.microsoft.com/office/drawing/2014/main" id="{73271470-371D-4B0A-A154-087A105FC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4"/>
                <a:ext cx="12" cy="17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0 w 3"/>
                  <a:gd name="T5" fmla="*/ 0 h 4"/>
                  <a:gd name="T6" fmla="*/ 1 w 3"/>
                  <a:gd name="T7" fmla="*/ 3 h 4"/>
                  <a:gd name="T8" fmla="*/ 1 w 3"/>
                  <a:gd name="T9" fmla="*/ 2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3"/>
                      <a:pt x="1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3" name="Freeform 188">
                <a:extLst>
                  <a:ext uri="{FF2B5EF4-FFF2-40B4-BE49-F238E27FC236}">
                    <a16:creationId xmlns:a16="http://schemas.microsoft.com/office/drawing/2014/main" id="{2DBCFDD9-7611-4A0C-B86D-EC1A32BE6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8"/>
                <a:ext cx="8" cy="9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4" name="Freeform 189">
                <a:extLst>
                  <a:ext uri="{FF2B5EF4-FFF2-40B4-BE49-F238E27FC236}">
                    <a16:creationId xmlns:a16="http://schemas.microsoft.com/office/drawing/2014/main" id="{9F19EFC0-A351-493E-904B-ADE512092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5" name="Freeform 190">
                <a:extLst>
                  <a:ext uri="{FF2B5EF4-FFF2-40B4-BE49-F238E27FC236}">
                    <a16:creationId xmlns:a16="http://schemas.microsoft.com/office/drawing/2014/main" id="{F6B7D393-81D5-4EDE-9D22-98C388983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4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6" name="Freeform 191">
                <a:extLst>
                  <a:ext uri="{FF2B5EF4-FFF2-40B4-BE49-F238E27FC236}">
                    <a16:creationId xmlns:a16="http://schemas.microsoft.com/office/drawing/2014/main" id="{6577DAEA-653B-496F-B2D9-67ECA1B5E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7" name="Freeform 192">
                <a:extLst>
                  <a:ext uri="{FF2B5EF4-FFF2-40B4-BE49-F238E27FC236}">
                    <a16:creationId xmlns:a16="http://schemas.microsoft.com/office/drawing/2014/main" id="{4E51B708-3F8B-4FA8-A36F-90C478112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8" name="Rectangle 193">
                <a:extLst>
                  <a:ext uri="{FF2B5EF4-FFF2-40B4-BE49-F238E27FC236}">
                    <a16:creationId xmlns:a16="http://schemas.microsoft.com/office/drawing/2014/main" id="{60B2A916-2872-4DFE-ADE7-534EA409A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5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89" name="Freeform 194">
                <a:extLst>
                  <a:ext uri="{FF2B5EF4-FFF2-40B4-BE49-F238E27FC236}">
                    <a16:creationId xmlns:a16="http://schemas.microsoft.com/office/drawing/2014/main" id="{AFE9F318-DB3F-4F32-B289-85E4408BE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0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0" name="Freeform 195">
                <a:extLst>
                  <a:ext uri="{FF2B5EF4-FFF2-40B4-BE49-F238E27FC236}">
                    <a16:creationId xmlns:a16="http://schemas.microsoft.com/office/drawing/2014/main" id="{019F39C5-E49C-469B-971A-D1D3C58F8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9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1" name="Freeform 196">
                <a:extLst>
                  <a:ext uri="{FF2B5EF4-FFF2-40B4-BE49-F238E27FC236}">
                    <a16:creationId xmlns:a16="http://schemas.microsoft.com/office/drawing/2014/main" id="{DB415A06-86F9-4870-B772-19705A2E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580"/>
                <a:ext cx="20" cy="17"/>
              </a:xfrm>
              <a:custGeom>
                <a:avLst/>
                <a:gdLst>
                  <a:gd name="T0" fmla="*/ 1 w 5"/>
                  <a:gd name="T1" fmla="*/ 0 h 4"/>
                  <a:gd name="T2" fmla="*/ 3 w 5"/>
                  <a:gd name="T3" fmla="*/ 2 h 4"/>
                  <a:gd name="T4" fmla="*/ 1 w 5"/>
                  <a:gd name="T5" fmla="*/ 1 h 4"/>
                  <a:gd name="T6" fmla="*/ 2 w 5"/>
                  <a:gd name="T7" fmla="*/ 2 h 4"/>
                  <a:gd name="T8" fmla="*/ 0 w 5"/>
                  <a:gd name="T9" fmla="*/ 0 h 4"/>
                  <a:gd name="T10" fmla="*/ 1 w 5"/>
                  <a:gd name="T11" fmla="*/ 2 h 4"/>
                  <a:gd name="T12" fmla="*/ 0 w 5"/>
                  <a:gd name="T13" fmla="*/ 1 h 4"/>
                  <a:gd name="T14" fmla="*/ 2 w 5"/>
                  <a:gd name="T15" fmla="*/ 3 h 4"/>
                  <a:gd name="T16" fmla="*/ 2 w 5"/>
                  <a:gd name="T17" fmla="*/ 2 h 4"/>
                  <a:gd name="T18" fmla="*/ 3 w 5"/>
                  <a:gd name="T19" fmla="*/ 3 h 4"/>
                  <a:gd name="T20" fmla="*/ 5 w 5"/>
                  <a:gd name="T21" fmla="*/ 4 h 4"/>
                  <a:gd name="T22" fmla="*/ 1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0" y="1"/>
                      <a:pt x="2" y="1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5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2" name="Freeform 197">
                <a:extLst>
                  <a:ext uri="{FF2B5EF4-FFF2-40B4-BE49-F238E27FC236}">
                    <a16:creationId xmlns:a16="http://schemas.microsoft.com/office/drawing/2014/main" id="{1EEA5D28-7915-4E86-B5ED-F609A8BA7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3" name="Freeform 198">
                <a:extLst>
                  <a:ext uri="{FF2B5EF4-FFF2-40B4-BE49-F238E27FC236}">
                    <a16:creationId xmlns:a16="http://schemas.microsoft.com/office/drawing/2014/main" id="{3EECC2FF-8696-418D-869A-BC2340970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2"/>
                <a:ext cx="21" cy="16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2 h 4"/>
                  <a:gd name="T4" fmla="*/ 0 w 5"/>
                  <a:gd name="T5" fmla="*/ 2 h 4"/>
                  <a:gd name="T6" fmla="*/ 2 w 5"/>
                  <a:gd name="T7" fmla="*/ 3 h 4"/>
                  <a:gd name="T8" fmla="*/ 2 w 5"/>
                  <a:gd name="T9" fmla="*/ 2 h 4"/>
                  <a:gd name="T10" fmla="*/ 4 w 5"/>
                  <a:gd name="T11" fmla="*/ 3 h 4"/>
                  <a:gd name="T12" fmla="*/ 3 w 5"/>
                  <a:gd name="T13" fmla="*/ 3 h 4"/>
                  <a:gd name="T14" fmla="*/ 4 w 5"/>
                  <a:gd name="T15" fmla="*/ 2 h 4"/>
                  <a:gd name="T16" fmla="*/ 3 w 5"/>
                  <a:gd name="T17" fmla="*/ 2 h 4"/>
                  <a:gd name="T18" fmla="*/ 3 w 5"/>
                  <a:gd name="T19" fmla="*/ 1 h 4"/>
                  <a:gd name="T20" fmla="*/ 1 w 5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4"/>
                      <a:pt x="2" y="2"/>
                      <a:pt x="2" y="2"/>
                    </a:cubicBezTo>
                    <a:cubicBezTo>
                      <a:pt x="3" y="2"/>
                      <a:pt x="2" y="2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4" name="Freeform 199">
                <a:extLst>
                  <a:ext uri="{FF2B5EF4-FFF2-40B4-BE49-F238E27FC236}">
                    <a16:creationId xmlns:a16="http://schemas.microsoft.com/office/drawing/2014/main" id="{17493327-2EEA-422C-B2FC-C88BFD053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6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5" name="Freeform 200">
                <a:extLst>
                  <a:ext uri="{FF2B5EF4-FFF2-40B4-BE49-F238E27FC236}">
                    <a16:creationId xmlns:a16="http://schemas.microsoft.com/office/drawing/2014/main" id="{E1F545EF-AED6-4663-8413-F10676A55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5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6" name="Freeform 201">
                <a:extLst>
                  <a:ext uri="{FF2B5EF4-FFF2-40B4-BE49-F238E27FC236}">
                    <a16:creationId xmlns:a16="http://schemas.microsoft.com/office/drawing/2014/main" id="{156EE4FA-99F5-4506-A17B-1CA6929EF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72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7" name="Freeform 202">
                <a:extLst>
                  <a:ext uri="{FF2B5EF4-FFF2-40B4-BE49-F238E27FC236}">
                    <a16:creationId xmlns:a16="http://schemas.microsoft.com/office/drawing/2014/main" id="{2F9A0059-B9DB-4FC7-B0B3-7E644387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34"/>
                <a:ext cx="38" cy="46"/>
              </a:xfrm>
              <a:custGeom>
                <a:avLst/>
                <a:gdLst>
                  <a:gd name="T0" fmla="*/ 8 w 9"/>
                  <a:gd name="T1" fmla="*/ 1 h 11"/>
                  <a:gd name="T2" fmla="*/ 7 w 9"/>
                  <a:gd name="T3" fmla="*/ 1 h 11"/>
                  <a:gd name="T4" fmla="*/ 6 w 9"/>
                  <a:gd name="T5" fmla="*/ 0 h 11"/>
                  <a:gd name="T6" fmla="*/ 4 w 9"/>
                  <a:gd name="T7" fmla="*/ 0 h 11"/>
                  <a:gd name="T8" fmla="*/ 4 w 9"/>
                  <a:gd name="T9" fmla="*/ 1 h 11"/>
                  <a:gd name="T10" fmla="*/ 3 w 9"/>
                  <a:gd name="T11" fmla="*/ 0 h 11"/>
                  <a:gd name="T12" fmla="*/ 4 w 9"/>
                  <a:gd name="T13" fmla="*/ 2 h 11"/>
                  <a:gd name="T14" fmla="*/ 4 w 9"/>
                  <a:gd name="T15" fmla="*/ 3 h 11"/>
                  <a:gd name="T16" fmla="*/ 1 w 9"/>
                  <a:gd name="T17" fmla="*/ 7 h 11"/>
                  <a:gd name="T18" fmla="*/ 3 w 9"/>
                  <a:gd name="T19" fmla="*/ 8 h 11"/>
                  <a:gd name="T20" fmla="*/ 2 w 9"/>
                  <a:gd name="T21" fmla="*/ 8 h 11"/>
                  <a:gd name="T22" fmla="*/ 2 w 9"/>
                  <a:gd name="T23" fmla="*/ 8 h 11"/>
                  <a:gd name="T24" fmla="*/ 1 w 9"/>
                  <a:gd name="T25" fmla="*/ 8 h 11"/>
                  <a:gd name="T26" fmla="*/ 3 w 9"/>
                  <a:gd name="T27" fmla="*/ 10 h 11"/>
                  <a:gd name="T28" fmla="*/ 0 w 9"/>
                  <a:gd name="T29" fmla="*/ 9 h 11"/>
                  <a:gd name="T30" fmla="*/ 1 w 9"/>
                  <a:gd name="T31" fmla="*/ 10 h 11"/>
                  <a:gd name="T32" fmla="*/ 3 w 9"/>
                  <a:gd name="T33" fmla="*/ 11 h 11"/>
                  <a:gd name="T34" fmla="*/ 4 w 9"/>
                  <a:gd name="T35" fmla="*/ 11 h 11"/>
                  <a:gd name="T36" fmla="*/ 3 w 9"/>
                  <a:gd name="T37" fmla="*/ 7 h 11"/>
                  <a:gd name="T38" fmla="*/ 4 w 9"/>
                  <a:gd name="T39" fmla="*/ 8 h 11"/>
                  <a:gd name="T40" fmla="*/ 6 w 9"/>
                  <a:gd name="T41" fmla="*/ 7 h 11"/>
                  <a:gd name="T42" fmla="*/ 4 w 9"/>
                  <a:gd name="T43" fmla="*/ 5 h 11"/>
                  <a:gd name="T44" fmla="*/ 5 w 9"/>
                  <a:gd name="T45" fmla="*/ 5 h 11"/>
                  <a:gd name="T46" fmla="*/ 4 w 9"/>
                  <a:gd name="T47" fmla="*/ 5 h 11"/>
                  <a:gd name="T48" fmla="*/ 6 w 9"/>
                  <a:gd name="T49" fmla="*/ 5 h 11"/>
                  <a:gd name="T50" fmla="*/ 4 w 9"/>
                  <a:gd name="T51" fmla="*/ 4 h 11"/>
                  <a:gd name="T52" fmla="*/ 7 w 9"/>
                  <a:gd name="T53" fmla="*/ 4 h 11"/>
                  <a:gd name="T54" fmla="*/ 6 w 9"/>
                  <a:gd name="T55" fmla="*/ 4 h 11"/>
                  <a:gd name="T56" fmla="*/ 5 w 9"/>
                  <a:gd name="T57" fmla="*/ 3 h 11"/>
                  <a:gd name="T58" fmla="*/ 7 w 9"/>
                  <a:gd name="T59" fmla="*/ 4 h 11"/>
                  <a:gd name="T60" fmla="*/ 6 w 9"/>
                  <a:gd name="T61" fmla="*/ 2 h 11"/>
                  <a:gd name="T62" fmla="*/ 5 w 9"/>
                  <a:gd name="T63" fmla="*/ 2 h 11"/>
                  <a:gd name="T64" fmla="*/ 6 w 9"/>
                  <a:gd name="T65" fmla="*/ 1 h 11"/>
                  <a:gd name="T66" fmla="*/ 8 w 9"/>
                  <a:gd name="T67" fmla="*/ 2 h 11"/>
                  <a:gd name="T68" fmla="*/ 9 w 9"/>
                  <a:gd name="T69" fmla="*/ 2 h 11"/>
                  <a:gd name="T70" fmla="*/ 6 w 9"/>
                  <a:gd name="T71" fmla="*/ 1 h 11"/>
                  <a:gd name="T72" fmla="*/ 8 w 9"/>
                  <a:gd name="T7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11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5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3" y="4"/>
                      <a:pt x="3" y="6"/>
                      <a:pt x="1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3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2" y="8"/>
                      <a:pt x="1" y="8"/>
                    </a:cubicBezTo>
                    <a:cubicBezTo>
                      <a:pt x="1" y="8"/>
                      <a:pt x="3" y="9"/>
                      <a:pt x="3" y="10"/>
                    </a:cubicBezTo>
                    <a:cubicBezTo>
                      <a:pt x="1" y="8"/>
                      <a:pt x="3" y="10"/>
                      <a:pt x="0" y="9"/>
                    </a:cubicBezTo>
                    <a:cubicBezTo>
                      <a:pt x="0" y="8"/>
                      <a:pt x="2" y="10"/>
                      <a:pt x="1" y="10"/>
                    </a:cubicBezTo>
                    <a:cubicBezTo>
                      <a:pt x="3" y="11"/>
                      <a:pt x="2" y="10"/>
                      <a:pt x="3" y="11"/>
                    </a:cubicBezTo>
                    <a:cubicBezTo>
                      <a:pt x="4" y="11"/>
                      <a:pt x="2" y="11"/>
                      <a:pt x="4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4" y="6"/>
                      <a:pt x="6" y="7"/>
                    </a:cubicBezTo>
                    <a:cubicBezTo>
                      <a:pt x="5" y="7"/>
                      <a:pt x="7" y="7"/>
                      <a:pt x="4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5" y="3"/>
                      <a:pt x="5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8" y="4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8" y="1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8" name="Freeform 203">
                <a:extLst>
                  <a:ext uri="{FF2B5EF4-FFF2-40B4-BE49-F238E27FC236}">
                    <a16:creationId xmlns:a16="http://schemas.microsoft.com/office/drawing/2014/main" id="{D288FB32-0E00-424B-B15D-2AF29FCF0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54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599" name="Freeform 204">
                <a:extLst>
                  <a:ext uri="{FF2B5EF4-FFF2-40B4-BE49-F238E27FC236}">
                    <a16:creationId xmlns:a16="http://schemas.microsoft.com/office/drawing/2014/main" id="{2552C622-7CA4-4F99-A13C-87AFB71F4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38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grpSp>
          <p:nvGrpSpPr>
            <p:cNvPr id="4" name="Group 406">
              <a:extLst>
                <a:ext uri="{FF2B5EF4-FFF2-40B4-BE49-F238E27FC236}">
                  <a16:creationId xmlns:a16="http://schemas.microsoft.com/office/drawing/2014/main" id="{9FCD8E01-9FEE-4832-A0BF-07A4F1C04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2150"/>
              <a:ext cx="1265" cy="1015"/>
              <a:chOff x="1210" y="2150"/>
              <a:chExt cx="1265" cy="1015"/>
            </a:xfrm>
          </p:grpSpPr>
          <p:sp>
            <p:nvSpPr>
              <p:cNvPr id="200" name="Rectangle 206">
                <a:extLst>
                  <a:ext uri="{FF2B5EF4-FFF2-40B4-BE49-F238E27FC236}">
                    <a16:creationId xmlns:a16="http://schemas.microsoft.com/office/drawing/2014/main" id="{ADB7B055-820E-4615-B54D-D15EF07FC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54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1" name="Freeform 207">
                <a:extLst>
                  <a:ext uri="{FF2B5EF4-FFF2-40B4-BE49-F238E27FC236}">
                    <a16:creationId xmlns:a16="http://schemas.microsoft.com/office/drawing/2014/main" id="{CC2ABED0-7DE6-4DF3-ACAB-F9C1DE388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5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2" name="Freeform 208">
                <a:extLst>
                  <a:ext uri="{FF2B5EF4-FFF2-40B4-BE49-F238E27FC236}">
                    <a16:creationId xmlns:a16="http://schemas.microsoft.com/office/drawing/2014/main" id="{CDBD1051-B6A9-4A15-808A-2E29695D1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6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3" name="Rectangle 209">
                <a:extLst>
                  <a:ext uri="{FF2B5EF4-FFF2-40B4-BE49-F238E27FC236}">
                    <a16:creationId xmlns:a16="http://schemas.microsoft.com/office/drawing/2014/main" id="{3B174DBB-8AA7-4460-94B4-FAE3C39E9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538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4" name="Freeform 210">
                <a:extLst>
                  <a:ext uri="{FF2B5EF4-FFF2-40B4-BE49-F238E27FC236}">
                    <a16:creationId xmlns:a16="http://schemas.microsoft.com/office/drawing/2014/main" id="{B7DFCD46-794C-474D-886E-5EFBEA961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34" cy="25"/>
              </a:xfrm>
              <a:custGeom>
                <a:avLst/>
                <a:gdLst>
                  <a:gd name="T0" fmla="*/ 1 w 8"/>
                  <a:gd name="T1" fmla="*/ 1 h 6"/>
                  <a:gd name="T2" fmla="*/ 0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3 w 8"/>
                  <a:gd name="T9" fmla="*/ 4 h 6"/>
                  <a:gd name="T10" fmla="*/ 2 w 8"/>
                  <a:gd name="T11" fmla="*/ 4 h 6"/>
                  <a:gd name="T12" fmla="*/ 5 w 8"/>
                  <a:gd name="T13" fmla="*/ 5 h 6"/>
                  <a:gd name="T14" fmla="*/ 1 w 8"/>
                  <a:gd name="T15" fmla="*/ 4 h 6"/>
                  <a:gd name="T16" fmla="*/ 1 w 8"/>
                  <a:gd name="T17" fmla="*/ 4 h 6"/>
                  <a:gd name="T18" fmla="*/ 2 w 8"/>
                  <a:gd name="T19" fmla="*/ 5 h 6"/>
                  <a:gd name="T20" fmla="*/ 4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6 w 8"/>
                  <a:gd name="T27" fmla="*/ 5 h 6"/>
                  <a:gd name="T28" fmla="*/ 5 w 8"/>
                  <a:gd name="T29" fmla="*/ 5 h 6"/>
                  <a:gd name="T30" fmla="*/ 7 w 8"/>
                  <a:gd name="T31" fmla="*/ 5 h 6"/>
                  <a:gd name="T32" fmla="*/ 5 w 8"/>
                  <a:gd name="T33" fmla="*/ 4 h 6"/>
                  <a:gd name="T34" fmla="*/ 6 w 8"/>
                  <a:gd name="T35" fmla="*/ 4 h 6"/>
                  <a:gd name="T36" fmla="*/ 4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6 w 8"/>
                  <a:gd name="T43" fmla="*/ 2 h 6"/>
                  <a:gd name="T44" fmla="*/ 5 w 8"/>
                  <a:gd name="T45" fmla="*/ 2 h 6"/>
                  <a:gd name="T46" fmla="*/ 6 w 8"/>
                  <a:gd name="T47" fmla="*/ 3 h 6"/>
                  <a:gd name="T48" fmla="*/ 3 w 8"/>
                  <a:gd name="T49" fmla="*/ 3 h 6"/>
                  <a:gd name="T50" fmla="*/ 6 w 8"/>
                  <a:gd name="T51" fmla="*/ 2 h 6"/>
                  <a:gd name="T52" fmla="*/ 5 w 8"/>
                  <a:gd name="T53" fmla="*/ 1 h 6"/>
                  <a:gd name="T54" fmla="*/ 6 w 8"/>
                  <a:gd name="T55" fmla="*/ 1 h 6"/>
                  <a:gd name="T56" fmla="*/ 4 w 8"/>
                  <a:gd name="T57" fmla="*/ 0 h 6"/>
                  <a:gd name="T58" fmla="*/ 4 w 8"/>
                  <a:gd name="T59" fmla="*/ 0 h 6"/>
                  <a:gd name="T60" fmla="*/ 3 w 8"/>
                  <a:gd name="T61" fmla="*/ 0 h 6"/>
                  <a:gd name="T62" fmla="*/ 4 w 8"/>
                  <a:gd name="T63" fmla="*/ 0 h 6"/>
                  <a:gd name="T64" fmla="*/ 1 w 8"/>
                  <a:gd name="T65" fmla="*/ 0 h 6"/>
                  <a:gd name="T66" fmla="*/ 3 w 8"/>
                  <a:gd name="T67" fmla="*/ 0 h 6"/>
                  <a:gd name="T68" fmla="*/ 1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6" y="4"/>
                      <a:pt x="5" y="5"/>
                    </a:cubicBezTo>
                    <a:cubicBezTo>
                      <a:pt x="3" y="4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6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8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2"/>
                      <a:pt x="6" y="3"/>
                    </a:cubicBezTo>
                    <a:cubicBezTo>
                      <a:pt x="5" y="3"/>
                      <a:pt x="4" y="2"/>
                      <a:pt x="3" y="3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5" name="Freeform 211">
                <a:extLst>
                  <a:ext uri="{FF2B5EF4-FFF2-40B4-BE49-F238E27FC236}">
                    <a16:creationId xmlns:a16="http://schemas.microsoft.com/office/drawing/2014/main" id="{8A24F5CF-E3EF-4DB4-8F25-BCB731399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6" name="Freeform 212">
                <a:extLst>
                  <a:ext uri="{FF2B5EF4-FFF2-40B4-BE49-F238E27FC236}">
                    <a16:creationId xmlns:a16="http://schemas.microsoft.com/office/drawing/2014/main" id="{0ACFDC04-88A6-48DC-A0BB-1CAACC3D9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46" cy="17"/>
              </a:xfrm>
              <a:custGeom>
                <a:avLst/>
                <a:gdLst>
                  <a:gd name="T0" fmla="*/ 6 w 11"/>
                  <a:gd name="T1" fmla="*/ 2 h 4"/>
                  <a:gd name="T2" fmla="*/ 7 w 11"/>
                  <a:gd name="T3" fmla="*/ 1 h 4"/>
                  <a:gd name="T4" fmla="*/ 4 w 11"/>
                  <a:gd name="T5" fmla="*/ 3 h 4"/>
                  <a:gd name="T6" fmla="*/ 3 w 11"/>
                  <a:gd name="T7" fmla="*/ 3 h 4"/>
                  <a:gd name="T8" fmla="*/ 6 w 11"/>
                  <a:gd name="T9" fmla="*/ 1 h 4"/>
                  <a:gd name="T10" fmla="*/ 7 w 11"/>
                  <a:gd name="T11" fmla="*/ 1 h 4"/>
                  <a:gd name="T12" fmla="*/ 5 w 11"/>
                  <a:gd name="T13" fmla="*/ 2 h 4"/>
                  <a:gd name="T14" fmla="*/ 4 w 11"/>
                  <a:gd name="T15" fmla="*/ 1 h 4"/>
                  <a:gd name="T16" fmla="*/ 4 w 11"/>
                  <a:gd name="T17" fmla="*/ 1 h 4"/>
                  <a:gd name="T18" fmla="*/ 6 w 11"/>
                  <a:gd name="T19" fmla="*/ 0 h 4"/>
                  <a:gd name="T20" fmla="*/ 1 w 11"/>
                  <a:gd name="T21" fmla="*/ 2 h 4"/>
                  <a:gd name="T22" fmla="*/ 1 w 11"/>
                  <a:gd name="T23" fmla="*/ 2 h 4"/>
                  <a:gd name="T24" fmla="*/ 3 w 11"/>
                  <a:gd name="T25" fmla="*/ 1 h 4"/>
                  <a:gd name="T26" fmla="*/ 3 w 11"/>
                  <a:gd name="T27" fmla="*/ 1 h 4"/>
                  <a:gd name="T28" fmla="*/ 2 w 11"/>
                  <a:gd name="T29" fmla="*/ 2 h 4"/>
                  <a:gd name="T30" fmla="*/ 3 w 11"/>
                  <a:gd name="T31" fmla="*/ 4 h 4"/>
                  <a:gd name="T32" fmla="*/ 3 w 11"/>
                  <a:gd name="T33" fmla="*/ 4 h 4"/>
                  <a:gd name="T34" fmla="*/ 4 w 11"/>
                  <a:gd name="T35" fmla="*/ 3 h 4"/>
                  <a:gd name="T36" fmla="*/ 6 w 11"/>
                  <a:gd name="T37" fmla="*/ 3 h 4"/>
                  <a:gd name="T38" fmla="*/ 6 w 11"/>
                  <a:gd name="T39" fmla="*/ 3 h 4"/>
                  <a:gd name="T40" fmla="*/ 8 w 11"/>
                  <a:gd name="T41" fmla="*/ 2 h 4"/>
                  <a:gd name="T42" fmla="*/ 9 w 11"/>
                  <a:gd name="T43" fmla="*/ 3 h 4"/>
                  <a:gd name="T44" fmla="*/ 9 w 11"/>
                  <a:gd name="T45" fmla="*/ 1 h 4"/>
                  <a:gd name="T46" fmla="*/ 6 w 11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cubicBezTo>
                      <a:pt x="6" y="2"/>
                      <a:pt x="7" y="2"/>
                      <a:pt x="7" y="1"/>
                    </a:cubicBezTo>
                    <a:cubicBezTo>
                      <a:pt x="6" y="2"/>
                      <a:pt x="6" y="2"/>
                      <a:pt x="4" y="3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6" y="2"/>
                      <a:pt x="6" y="1"/>
                      <a:pt x="5" y="2"/>
                    </a:cubicBezTo>
                    <a:cubicBezTo>
                      <a:pt x="4" y="2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0"/>
                    </a:cubicBezTo>
                    <a:cubicBezTo>
                      <a:pt x="4" y="1"/>
                      <a:pt x="3" y="0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1"/>
                      <a:pt x="7" y="3"/>
                      <a:pt x="9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7" name="Freeform 213">
                <a:extLst>
                  <a:ext uri="{FF2B5EF4-FFF2-40B4-BE49-F238E27FC236}">
                    <a16:creationId xmlns:a16="http://schemas.microsoft.com/office/drawing/2014/main" id="{D93A2865-A1CC-4AB9-B124-7373B3419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0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8" name="Freeform 214">
                <a:extLst>
                  <a:ext uri="{FF2B5EF4-FFF2-40B4-BE49-F238E27FC236}">
                    <a16:creationId xmlns:a16="http://schemas.microsoft.com/office/drawing/2014/main" id="{FE9D8D7E-D090-410C-B90A-59E54D86F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09" name="Freeform 215">
                <a:extLst>
                  <a:ext uri="{FF2B5EF4-FFF2-40B4-BE49-F238E27FC236}">
                    <a16:creationId xmlns:a16="http://schemas.microsoft.com/office/drawing/2014/main" id="{6D36D704-303B-4D51-B1D1-D95C94EFB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92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0" name="Freeform 216">
                <a:extLst>
                  <a:ext uri="{FF2B5EF4-FFF2-40B4-BE49-F238E27FC236}">
                    <a16:creationId xmlns:a16="http://schemas.microsoft.com/office/drawing/2014/main" id="{1AA7F82B-D027-40B6-9110-C1874A79E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88"/>
                <a:ext cx="16" cy="1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1 h 3"/>
                  <a:gd name="T6" fmla="*/ 1 w 4"/>
                  <a:gd name="T7" fmla="*/ 2 h 3"/>
                  <a:gd name="T8" fmla="*/ 1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2" y="1"/>
                      <a:pt x="1" y="2"/>
                      <a:pt x="1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4538790A-7067-43CC-9EEC-A2DFBE3D9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446"/>
                <a:ext cx="42" cy="50"/>
              </a:xfrm>
              <a:custGeom>
                <a:avLst/>
                <a:gdLst>
                  <a:gd name="T0" fmla="*/ 7 w 10"/>
                  <a:gd name="T1" fmla="*/ 8 h 12"/>
                  <a:gd name="T2" fmla="*/ 6 w 10"/>
                  <a:gd name="T3" fmla="*/ 8 h 12"/>
                  <a:gd name="T4" fmla="*/ 7 w 10"/>
                  <a:gd name="T5" fmla="*/ 7 h 12"/>
                  <a:gd name="T6" fmla="*/ 7 w 10"/>
                  <a:gd name="T7" fmla="*/ 6 h 12"/>
                  <a:gd name="T8" fmla="*/ 7 w 10"/>
                  <a:gd name="T9" fmla="*/ 7 h 12"/>
                  <a:gd name="T10" fmla="*/ 6 w 10"/>
                  <a:gd name="T11" fmla="*/ 7 h 12"/>
                  <a:gd name="T12" fmla="*/ 4 w 10"/>
                  <a:gd name="T13" fmla="*/ 8 h 12"/>
                  <a:gd name="T14" fmla="*/ 6 w 10"/>
                  <a:gd name="T15" fmla="*/ 5 h 12"/>
                  <a:gd name="T16" fmla="*/ 3 w 10"/>
                  <a:gd name="T17" fmla="*/ 8 h 12"/>
                  <a:gd name="T18" fmla="*/ 3 w 10"/>
                  <a:gd name="T19" fmla="*/ 7 h 12"/>
                  <a:gd name="T20" fmla="*/ 4 w 10"/>
                  <a:gd name="T21" fmla="*/ 6 h 12"/>
                  <a:gd name="T22" fmla="*/ 3 w 10"/>
                  <a:gd name="T23" fmla="*/ 6 h 12"/>
                  <a:gd name="T24" fmla="*/ 5 w 10"/>
                  <a:gd name="T25" fmla="*/ 5 h 12"/>
                  <a:gd name="T26" fmla="*/ 4 w 10"/>
                  <a:gd name="T27" fmla="*/ 4 h 12"/>
                  <a:gd name="T28" fmla="*/ 4 w 10"/>
                  <a:gd name="T29" fmla="*/ 4 h 12"/>
                  <a:gd name="T30" fmla="*/ 2 w 10"/>
                  <a:gd name="T31" fmla="*/ 4 h 12"/>
                  <a:gd name="T32" fmla="*/ 2 w 10"/>
                  <a:gd name="T33" fmla="*/ 3 h 12"/>
                  <a:gd name="T34" fmla="*/ 2 w 10"/>
                  <a:gd name="T35" fmla="*/ 3 h 12"/>
                  <a:gd name="T36" fmla="*/ 3 w 10"/>
                  <a:gd name="T37" fmla="*/ 8 h 12"/>
                  <a:gd name="T38" fmla="*/ 3 w 10"/>
                  <a:gd name="T39" fmla="*/ 8 h 12"/>
                  <a:gd name="T40" fmla="*/ 2 w 10"/>
                  <a:gd name="T41" fmla="*/ 7 h 12"/>
                  <a:gd name="T42" fmla="*/ 1 w 10"/>
                  <a:gd name="T43" fmla="*/ 5 h 12"/>
                  <a:gd name="T44" fmla="*/ 1 w 10"/>
                  <a:gd name="T45" fmla="*/ 5 h 12"/>
                  <a:gd name="T46" fmla="*/ 3 w 10"/>
                  <a:gd name="T47" fmla="*/ 7 h 12"/>
                  <a:gd name="T48" fmla="*/ 2 w 10"/>
                  <a:gd name="T49" fmla="*/ 6 h 12"/>
                  <a:gd name="T50" fmla="*/ 4 w 10"/>
                  <a:gd name="T51" fmla="*/ 7 h 12"/>
                  <a:gd name="T52" fmla="*/ 2 w 10"/>
                  <a:gd name="T53" fmla="*/ 4 h 12"/>
                  <a:gd name="T54" fmla="*/ 3 w 10"/>
                  <a:gd name="T55" fmla="*/ 4 h 12"/>
                  <a:gd name="T56" fmla="*/ 1 w 10"/>
                  <a:gd name="T57" fmla="*/ 2 h 12"/>
                  <a:gd name="T58" fmla="*/ 0 w 10"/>
                  <a:gd name="T59" fmla="*/ 7 h 12"/>
                  <a:gd name="T60" fmla="*/ 2 w 10"/>
                  <a:gd name="T61" fmla="*/ 6 h 12"/>
                  <a:gd name="T62" fmla="*/ 0 w 10"/>
                  <a:gd name="T63" fmla="*/ 7 h 12"/>
                  <a:gd name="T64" fmla="*/ 2 w 10"/>
                  <a:gd name="T65" fmla="*/ 6 h 12"/>
                  <a:gd name="T66" fmla="*/ 1 w 10"/>
                  <a:gd name="T67" fmla="*/ 7 h 12"/>
                  <a:gd name="T68" fmla="*/ 2 w 10"/>
                  <a:gd name="T69" fmla="*/ 6 h 12"/>
                  <a:gd name="T70" fmla="*/ 1 w 10"/>
                  <a:gd name="T71" fmla="*/ 8 h 12"/>
                  <a:gd name="T72" fmla="*/ 4 w 10"/>
                  <a:gd name="T73" fmla="*/ 10 h 12"/>
                  <a:gd name="T74" fmla="*/ 5 w 10"/>
                  <a:gd name="T75" fmla="*/ 9 h 12"/>
                  <a:gd name="T76" fmla="*/ 6 w 10"/>
                  <a:gd name="T77" fmla="*/ 10 h 12"/>
                  <a:gd name="T78" fmla="*/ 7 w 10"/>
                  <a:gd name="T79" fmla="*/ 9 h 12"/>
                  <a:gd name="T80" fmla="*/ 4 w 10"/>
                  <a:gd name="T81" fmla="*/ 11 h 12"/>
                  <a:gd name="T82" fmla="*/ 5 w 10"/>
                  <a:gd name="T83" fmla="*/ 11 h 12"/>
                  <a:gd name="T84" fmla="*/ 5 w 10"/>
                  <a:gd name="T85" fmla="*/ 11 h 12"/>
                  <a:gd name="T86" fmla="*/ 5 w 10"/>
                  <a:gd name="T87" fmla="*/ 11 h 12"/>
                  <a:gd name="T88" fmla="*/ 8 w 10"/>
                  <a:gd name="T89" fmla="*/ 9 h 12"/>
                  <a:gd name="T90" fmla="*/ 8 w 10"/>
                  <a:gd name="T91" fmla="*/ 7 h 12"/>
                  <a:gd name="T92" fmla="*/ 7 w 10"/>
                  <a:gd name="T9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2">
                    <a:moveTo>
                      <a:pt x="7" y="8"/>
                    </a:move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8"/>
                      <a:pt x="6" y="7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5" y="6"/>
                      <a:pt x="5" y="7"/>
                      <a:pt x="6" y="5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4" y="6"/>
                      <a:pt x="3" y="8"/>
                      <a:pt x="3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2"/>
                      <a:pt x="3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0"/>
                      <a:pt x="2" y="6"/>
                      <a:pt x="1" y="5"/>
                    </a:cubicBezTo>
                    <a:cubicBezTo>
                      <a:pt x="3" y="8"/>
                      <a:pt x="0" y="4"/>
                      <a:pt x="1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1" y="4"/>
                      <a:pt x="0" y="2"/>
                      <a:pt x="0" y="7"/>
                    </a:cubicBezTo>
                    <a:cubicBezTo>
                      <a:pt x="1" y="5"/>
                      <a:pt x="0" y="7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4" y="8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8" y="7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6" y="10"/>
                      <a:pt x="10" y="6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2" name="Freeform 218">
                <a:extLst>
                  <a:ext uri="{FF2B5EF4-FFF2-40B4-BE49-F238E27FC236}">
                    <a16:creationId xmlns:a16="http://schemas.microsoft.com/office/drawing/2014/main" id="{036CF58B-BAC0-4F8A-BD85-AAF89F0C5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3" name="Freeform 219">
                <a:extLst>
                  <a:ext uri="{FF2B5EF4-FFF2-40B4-BE49-F238E27FC236}">
                    <a16:creationId xmlns:a16="http://schemas.microsoft.com/office/drawing/2014/main" id="{923F0249-1786-4263-AC96-2BC3581F4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4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4" name="Rectangle 220">
                <a:extLst>
                  <a:ext uri="{FF2B5EF4-FFF2-40B4-BE49-F238E27FC236}">
                    <a16:creationId xmlns:a16="http://schemas.microsoft.com/office/drawing/2014/main" id="{26DED1EC-E8F2-45C6-91DA-9AFD10F61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4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5" name="Freeform 221">
                <a:extLst>
                  <a:ext uri="{FF2B5EF4-FFF2-40B4-BE49-F238E27FC236}">
                    <a16:creationId xmlns:a16="http://schemas.microsoft.com/office/drawing/2014/main" id="{0E54DAFD-70F6-4BF6-A57C-68682E0F7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48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6" name="Freeform 222">
                <a:extLst>
                  <a:ext uri="{FF2B5EF4-FFF2-40B4-BE49-F238E27FC236}">
                    <a16:creationId xmlns:a16="http://schemas.microsoft.com/office/drawing/2014/main" id="{F4844128-313F-47E7-A43B-75347A310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46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7" name="Freeform 223">
                <a:extLst>
                  <a:ext uri="{FF2B5EF4-FFF2-40B4-BE49-F238E27FC236}">
                    <a16:creationId xmlns:a16="http://schemas.microsoft.com/office/drawing/2014/main" id="{44BE5E22-8BBA-41C3-BA92-E59A07A7D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8" name="Freeform 224">
                <a:extLst>
                  <a:ext uri="{FF2B5EF4-FFF2-40B4-BE49-F238E27FC236}">
                    <a16:creationId xmlns:a16="http://schemas.microsoft.com/office/drawing/2014/main" id="{3A14A181-29B1-4F25-8E09-3A3EB0804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396"/>
                <a:ext cx="50" cy="75"/>
              </a:xfrm>
              <a:custGeom>
                <a:avLst/>
                <a:gdLst>
                  <a:gd name="T0" fmla="*/ 8 w 12"/>
                  <a:gd name="T1" fmla="*/ 0 h 18"/>
                  <a:gd name="T2" fmla="*/ 6 w 12"/>
                  <a:gd name="T3" fmla="*/ 0 h 18"/>
                  <a:gd name="T4" fmla="*/ 5 w 12"/>
                  <a:gd name="T5" fmla="*/ 0 h 18"/>
                  <a:gd name="T6" fmla="*/ 6 w 12"/>
                  <a:gd name="T7" fmla="*/ 1 h 18"/>
                  <a:gd name="T8" fmla="*/ 6 w 12"/>
                  <a:gd name="T9" fmla="*/ 3 h 18"/>
                  <a:gd name="T10" fmla="*/ 5 w 12"/>
                  <a:gd name="T11" fmla="*/ 4 h 18"/>
                  <a:gd name="T12" fmla="*/ 6 w 12"/>
                  <a:gd name="T13" fmla="*/ 6 h 18"/>
                  <a:gd name="T14" fmla="*/ 5 w 12"/>
                  <a:gd name="T15" fmla="*/ 6 h 18"/>
                  <a:gd name="T16" fmla="*/ 5 w 12"/>
                  <a:gd name="T17" fmla="*/ 7 h 18"/>
                  <a:gd name="T18" fmla="*/ 8 w 12"/>
                  <a:gd name="T19" fmla="*/ 8 h 18"/>
                  <a:gd name="T20" fmla="*/ 7 w 12"/>
                  <a:gd name="T21" fmla="*/ 9 h 18"/>
                  <a:gd name="T22" fmla="*/ 6 w 12"/>
                  <a:gd name="T23" fmla="*/ 9 h 18"/>
                  <a:gd name="T24" fmla="*/ 5 w 12"/>
                  <a:gd name="T25" fmla="*/ 10 h 18"/>
                  <a:gd name="T26" fmla="*/ 4 w 12"/>
                  <a:gd name="T27" fmla="*/ 11 h 18"/>
                  <a:gd name="T28" fmla="*/ 4 w 12"/>
                  <a:gd name="T29" fmla="*/ 12 h 18"/>
                  <a:gd name="T30" fmla="*/ 5 w 12"/>
                  <a:gd name="T31" fmla="*/ 14 h 18"/>
                  <a:gd name="T32" fmla="*/ 3 w 12"/>
                  <a:gd name="T33" fmla="*/ 13 h 18"/>
                  <a:gd name="T34" fmla="*/ 3 w 12"/>
                  <a:gd name="T35" fmla="*/ 14 h 18"/>
                  <a:gd name="T36" fmla="*/ 1 w 12"/>
                  <a:gd name="T37" fmla="*/ 15 h 18"/>
                  <a:gd name="T38" fmla="*/ 3 w 12"/>
                  <a:gd name="T39" fmla="*/ 15 h 18"/>
                  <a:gd name="T40" fmla="*/ 2 w 12"/>
                  <a:gd name="T41" fmla="*/ 14 h 18"/>
                  <a:gd name="T42" fmla="*/ 5 w 12"/>
                  <a:gd name="T43" fmla="*/ 16 h 18"/>
                  <a:gd name="T44" fmla="*/ 6 w 12"/>
                  <a:gd name="T45" fmla="*/ 16 h 18"/>
                  <a:gd name="T46" fmla="*/ 6 w 12"/>
                  <a:gd name="T47" fmla="*/ 15 h 18"/>
                  <a:gd name="T48" fmla="*/ 7 w 12"/>
                  <a:gd name="T49" fmla="*/ 15 h 18"/>
                  <a:gd name="T50" fmla="*/ 8 w 12"/>
                  <a:gd name="T51" fmla="*/ 14 h 18"/>
                  <a:gd name="T52" fmla="*/ 8 w 12"/>
                  <a:gd name="T53" fmla="*/ 12 h 18"/>
                  <a:gd name="T54" fmla="*/ 8 w 12"/>
                  <a:gd name="T55" fmla="*/ 13 h 18"/>
                  <a:gd name="T56" fmla="*/ 8 w 12"/>
                  <a:gd name="T57" fmla="*/ 12 h 18"/>
                  <a:gd name="T58" fmla="*/ 8 w 12"/>
                  <a:gd name="T59" fmla="*/ 11 h 18"/>
                  <a:gd name="T60" fmla="*/ 8 w 12"/>
                  <a:gd name="T61" fmla="*/ 10 h 18"/>
                  <a:gd name="T62" fmla="*/ 9 w 12"/>
                  <a:gd name="T63" fmla="*/ 11 h 18"/>
                  <a:gd name="T64" fmla="*/ 10 w 12"/>
                  <a:gd name="T65" fmla="*/ 10 h 18"/>
                  <a:gd name="T66" fmla="*/ 8 w 12"/>
                  <a:gd name="T67" fmla="*/ 9 h 18"/>
                  <a:gd name="T68" fmla="*/ 8 w 12"/>
                  <a:gd name="T69" fmla="*/ 7 h 18"/>
                  <a:gd name="T70" fmla="*/ 8 w 12"/>
                  <a:gd name="T71" fmla="*/ 5 h 18"/>
                  <a:gd name="T72" fmla="*/ 8 w 12"/>
                  <a:gd name="T73" fmla="*/ 5 h 18"/>
                  <a:gd name="T74" fmla="*/ 8 w 12"/>
                  <a:gd name="T75" fmla="*/ 3 h 18"/>
                  <a:gd name="T76" fmla="*/ 6 w 12"/>
                  <a:gd name="T77" fmla="*/ 3 h 18"/>
                  <a:gd name="T78" fmla="*/ 10 w 12"/>
                  <a:gd name="T7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10" y="1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2" y="1"/>
                      <a:pt x="9" y="3"/>
                      <a:pt x="6" y="3"/>
                    </a:cubicBezTo>
                    <a:cubicBezTo>
                      <a:pt x="6" y="3"/>
                      <a:pt x="5" y="4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8" y="5"/>
                      <a:pt x="3" y="4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7" y="7"/>
                      <a:pt x="5" y="6"/>
                    </a:cubicBezTo>
                    <a:cubicBezTo>
                      <a:pt x="5" y="6"/>
                      <a:pt x="7" y="7"/>
                      <a:pt x="8" y="7"/>
                    </a:cubicBezTo>
                    <a:cubicBezTo>
                      <a:pt x="7" y="8"/>
                      <a:pt x="6" y="7"/>
                      <a:pt x="5" y="7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6" y="8"/>
                      <a:pt x="7" y="8"/>
                      <a:pt x="8" y="8"/>
                    </a:cubicBezTo>
                    <a:cubicBezTo>
                      <a:pt x="7" y="9"/>
                      <a:pt x="9" y="9"/>
                      <a:pt x="9" y="10"/>
                    </a:cubicBezTo>
                    <a:cubicBezTo>
                      <a:pt x="7" y="9"/>
                      <a:pt x="9" y="10"/>
                      <a:pt x="7" y="9"/>
                    </a:cubicBezTo>
                    <a:cubicBezTo>
                      <a:pt x="6" y="9"/>
                      <a:pt x="7" y="8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3" y="9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4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3" y="10"/>
                      <a:pt x="6" y="13"/>
                      <a:pt x="4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3" y="12"/>
                      <a:pt x="3" y="11"/>
                    </a:cubicBezTo>
                    <a:cubicBezTo>
                      <a:pt x="3" y="12"/>
                      <a:pt x="2" y="12"/>
                      <a:pt x="3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5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0" y="13"/>
                      <a:pt x="1" y="15"/>
                    </a:cubicBezTo>
                    <a:cubicBezTo>
                      <a:pt x="2" y="16"/>
                      <a:pt x="4" y="17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3" y="14"/>
                      <a:pt x="2" y="14"/>
                    </a:cubicBezTo>
                    <a:cubicBezTo>
                      <a:pt x="2" y="13"/>
                      <a:pt x="3" y="15"/>
                      <a:pt x="3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6"/>
                    </a:cubicBezTo>
                    <a:cubicBezTo>
                      <a:pt x="4" y="14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4"/>
                      <a:pt x="6" y="13"/>
                      <a:pt x="8" y="14"/>
                    </a:cubicBezTo>
                    <a:cubicBezTo>
                      <a:pt x="6" y="13"/>
                      <a:pt x="8" y="13"/>
                      <a:pt x="7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2"/>
                      <a:pt x="8" y="12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9" y="13"/>
                      <a:pt x="6" y="11"/>
                      <a:pt x="8" y="11"/>
                    </a:cubicBezTo>
                    <a:cubicBezTo>
                      <a:pt x="7" y="11"/>
                      <a:pt x="7" y="10"/>
                      <a:pt x="6" y="10"/>
                    </a:cubicBezTo>
                    <a:cubicBezTo>
                      <a:pt x="6" y="10"/>
                      <a:pt x="8" y="11"/>
                      <a:pt x="8" y="10"/>
                    </a:cubicBezTo>
                    <a:cubicBezTo>
                      <a:pt x="6" y="9"/>
                      <a:pt x="8" y="10"/>
                      <a:pt x="7" y="9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10" y="11"/>
                      <a:pt x="8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8"/>
                      <a:pt x="9" y="6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8" y="5"/>
                    </a:cubicBezTo>
                    <a:cubicBezTo>
                      <a:pt x="8" y="5"/>
                      <a:pt x="10" y="5"/>
                      <a:pt x="10" y="5"/>
                    </a:cubicBezTo>
                    <a:cubicBezTo>
                      <a:pt x="8" y="4"/>
                      <a:pt x="12" y="4"/>
                      <a:pt x="8" y="3"/>
                    </a:cubicBezTo>
                    <a:cubicBezTo>
                      <a:pt x="8" y="3"/>
                      <a:pt x="7" y="3"/>
                      <a:pt x="8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3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19" name="Freeform 225">
                <a:extLst>
                  <a:ext uri="{FF2B5EF4-FFF2-40B4-BE49-F238E27FC236}">
                    <a16:creationId xmlns:a16="http://schemas.microsoft.com/office/drawing/2014/main" id="{F50EB4CA-B6D5-4715-AC12-D83C66233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0" name="Freeform 226">
                <a:extLst>
                  <a:ext uri="{FF2B5EF4-FFF2-40B4-BE49-F238E27FC236}">
                    <a16:creationId xmlns:a16="http://schemas.microsoft.com/office/drawing/2014/main" id="{E5F5EF48-73A5-4B3D-8690-656BD12B8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1" name="Freeform 227">
                <a:extLst>
                  <a:ext uri="{FF2B5EF4-FFF2-40B4-BE49-F238E27FC236}">
                    <a16:creationId xmlns:a16="http://schemas.microsoft.com/office/drawing/2014/main" id="{5AB254A2-29EC-488F-97B8-C5B8A5242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396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2" name="Rectangle 228">
                <a:extLst>
                  <a:ext uri="{FF2B5EF4-FFF2-40B4-BE49-F238E27FC236}">
                    <a16:creationId xmlns:a16="http://schemas.microsoft.com/office/drawing/2014/main" id="{8F087CCC-2808-4C43-8399-7D7ADC25A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3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3" name="Freeform 229">
                <a:extLst>
                  <a:ext uri="{FF2B5EF4-FFF2-40B4-BE49-F238E27FC236}">
                    <a16:creationId xmlns:a16="http://schemas.microsoft.com/office/drawing/2014/main" id="{83B2F323-2080-48B4-8239-18BF391C5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37" cy="29"/>
              </a:xfrm>
              <a:custGeom>
                <a:avLst/>
                <a:gdLst>
                  <a:gd name="T0" fmla="*/ 3 w 9"/>
                  <a:gd name="T1" fmla="*/ 1 h 7"/>
                  <a:gd name="T2" fmla="*/ 2 w 9"/>
                  <a:gd name="T3" fmla="*/ 1 h 7"/>
                  <a:gd name="T4" fmla="*/ 2 w 9"/>
                  <a:gd name="T5" fmla="*/ 0 h 7"/>
                  <a:gd name="T6" fmla="*/ 0 w 9"/>
                  <a:gd name="T7" fmla="*/ 2 h 7"/>
                  <a:gd name="T8" fmla="*/ 3 w 9"/>
                  <a:gd name="T9" fmla="*/ 3 h 7"/>
                  <a:gd name="T10" fmla="*/ 2 w 9"/>
                  <a:gd name="T11" fmla="*/ 3 h 7"/>
                  <a:gd name="T12" fmla="*/ 4 w 9"/>
                  <a:gd name="T13" fmla="*/ 4 h 7"/>
                  <a:gd name="T14" fmla="*/ 2 w 9"/>
                  <a:gd name="T15" fmla="*/ 4 h 7"/>
                  <a:gd name="T16" fmla="*/ 3 w 9"/>
                  <a:gd name="T17" fmla="*/ 5 h 7"/>
                  <a:gd name="T18" fmla="*/ 4 w 9"/>
                  <a:gd name="T19" fmla="*/ 5 h 7"/>
                  <a:gd name="T20" fmla="*/ 3 w 9"/>
                  <a:gd name="T21" fmla="*/ 5 h 7"/>
                  <a:gd name="T22" fmla="*/ 4 w 9"/>
                  <a:gd name="T23" fmla="*/ 5 h 7"/>
                  <a:gd name="T24" fmla="*/ 4 w 9"/>
                  <a:gd name="T25" fmla="*/ 5 h 7"/>
                  <a:gd name="T26" fmla="*/ 3 w 9"/>
                  <a:gd name="T27" fmla="*/ 5 h 7"/>
                  <a:gd name="T28" fmla="*/ 4 w 9"/>
                  <a:gd name="T29" fmla="*/ 6 h 7"/>
                  <a:gd name="T30" fmla="*/ 3 w 9"/>
                  <a:gd name="T31" fmla="*/ 6 h 7"/>
                  <a:gd name="T32" fmla="*/ 5 w 9"/>
                  <a:gd name="T33" fmla="*/ 7 h 7"/>
                  <a:gd name="T34" fmla="*/ 6 w 9"/>
                  <a:gd name="T35" fmla="*/ 7 h 7"/>
                  <a:gd name="T36" fmla="*/ 5 w 9"/>
                  <a:gd name="T37" fmla="*/ 6 h 7"/>
                  <a:gd name="T38" fmla="*/ 5 w 9"/>
                  <a:gd name="T39" fmla="*/ 6 h 7"/>
                  <a:gd name="T40" fmla="*/ 4 w 9"/>
                  <a:gd name="T41" fmla="*/ 5 h 7"/>
                  <a:gd name="T42" fmla="*/ 6 w 9"/>
                  <a:gd name="T43" fmla="*/ 6 h 7"/>
                  <a:gd name="T44" fmla="*/ 8 w 9"/>
                  <a:gd name="T45" fmla="*/ 4 h 7"/>
                  <a:gd name="T46" fmla="*/ 8 w 9"/>
                  <a:gd name="T47" fmla="*/ 5 h 7"/>
                  <a:gd name="T48" fmla="*/ 7 w 9"/>
                  <a:gd name="T49" fmla="*/ 4 h 7"/>
                  <a:gd name="T50" fmla="*/ 6 w 9"/>
                  <a:gd name="T51" fmla="*/ 5 h 7"/>
                  <a:gd name="T52" fmla="*/ 4 w 9"/>
                  <a:gd name="T53" fmla="*/ 5 h 7"/>
                  <a:gd name="T54" fmla="*/ 4 w 9"/>
                  <a:gd name="T55" fmla="*/ 4 h 7"/>
                  <a:gd name="T56" fmla="*/ 6 w 9"/>
                  <a:gd name="T57" fmla="*/ 4 h 7"/>
                  <a:gd name="T58" fmla="*/ 5 w 9"/>
                  <a:gd name="T59" fmla="*/ 4 h 7"/>
                  <a:gd name="T60" fmla="*/ 7 w 9"/>
                  <a:gd name="T61" fmla="*/ 4 h 7"/>
                  <a:gd name="T62" fmla="*/ 5 w 9"/>
                  <a:gd name="T63" fmla="*/ 4 h 7"/>
                  <a:gd name="T64" fmla="*/ 4 w 9"/>
                  <a:gd name="T65" fmla="*/ 2 h 7"/>
                  <a:gd name="T66" fmla="*/ 5 w 9"/>
                  <a:gd name="T67" fmla="*/ 2 h 7"/>
                  <a:gd name="T68" fmla="*/ 4 w 9"/>
                  <a:gd name="T69" fmla="*/ 2 h 7"/>
                  <a:gd name="T70" fmla="*/ 4 w 9"/>
                  <a:gd name="T71" fmla="*/ 1 h 7"/>
                  <a:gd name="T72" fmla="*/ 3 w 9"/>
                  <a:gd name="T73" fmla="*/ 2 h 7"/>
                  <a:gd name="T74" fmla="*/ 3 w 9"/>
                  <a:gd name="T75" fmla="*/ 1 h 7"/>
                  <a:gd name="T76" fmla="*/ 3 w 9"/>
                  <a:gd name="T77" fmla="*/ 1 h 7"/>
                  <a:gd name="T78" fmla="*/ 1 w 9"/>
                  <a:gd name="T79" fmla="*/ 2 h 7"/>
                  <a:gd name="T80" fmla="*/ 3 w 9"/>
                  <a:gd name="T8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7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5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5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6"/>
                      <a:pt x="2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6" y="6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5"/>
                      <a:pt x="5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4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4" name="Freeform 230">
                <a:extLst>
                  <a:ext uri="{FF2B5EF4-FFF2-40B4-BE49-F238E27FC236}">
                    <a16:creationId xmlns:a16="http://schemas.microsoft.com/office/drawing/2014/main" id="{13B7E26E-727A-4414-8CB4-1A1816CE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8" cy="8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5" name="Freeform 231">
                <a:extLst>
                  <a:ext uri="{FF2B5EF4-FFF2-40B4-BE49-F238E27FC236}">
                    <a16:creationId xmlns:a16="http://schemas.microsoft.com/office/drawing/2014/main" id="{AEFD5176-01AD-4795-A804-21AF15F15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359"/>
                <a:ext cx="21" cy="20"/>
              </a:xfrm>
              <a:custGeom>
                <a:avLst/>
                <a:gdLst>
                  <a:gd name="T0" fmla="*/ 2 w 5"/>
                  <a:gd name="T1" fmla="*/ 2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2 h 5"/>
                  <a:gd name="T8" fmla="*/ 3 w 5"/>
                  <a:gd name="T9" fmla="*/ 3 h 5"/>
                  <a:gd name="T10" fmla="*/ 4 w 5"/>
                  <a:gd name="T11" fmla="*/ 2 h 5"/>
                  <a:gd name="T12" fmla="*/ 3 w 5"/>
                  <a:gd name="T13" fmla="*/ 3 h 5"/>
                  <a:gd name="T14" fmla="*/ 4 w 5"/>
                  <a:gd name="T15" fmla="*/ 2 h 5"/>
                  <a:gd name="T16" fmla="*/ 4 w 5"/>
                  <a:gd name="T17" fmla="*/ 2 h 5"/>
                  <a:gd name="T18" fmla="*/ 4 w 5"/>
                  <a:gd name="T19" fmla="*/ 2 h 5"/>
                  <a:gd name="T20" fmla="*/ 2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3 w 5"/>
                  <a:gd name="T27" fmla="*/ 1 h 5"/>
                  <a:gd name="T28" fmla="*/ 2 w 5"/>
                  <a:gd name="T29" fmla="*/ 2 h 5"/>
                  <a:gd name="T30" fmla="*/ 3 w 5"/>
                  <a:gd name="T31" fmla="*/ 1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3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2" y="4"/>
                      <a:pt x="2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6" name="Rectangle 232">
                <a:extLst>
                  <a:ext uri="{FF2B5EF4-FFF2-40B4-BE49-F238E27FC236}">
                    <a16:creationId xmlns:a16="http://schemas.microsoft.com/office/drawing/2014/main" id="{F8C0A59B-C63E-4ECD-B4FD-D6476C770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3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7" name="Freeform 233">
                <a:extLst>
                  <a:ext uri="{FF2B5EF4-FFF2-40B4-BE49-F238E27FC236}">
                    <a16:creationId xmlns:a16="http://schemas.microsoft.com/office/drawing/2014/main" id="{E6A5541C-1431-4D1A-859E-AF6C98BA8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8" name="Freeform 234">
                <a:extLst>
                  <a:ext uri="{FF2B5EF4-FFF2-40B4-BE49-F238E27FC236}">
                    <a16:creationId xmlns:a16="http://schemas.microsoft.com/office/drawing/2014/main" id="{7A656379-21BA-471C-B84C-2B2FD4FA1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17" cy="17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0 w 4"/>
                  <a:gd name="T5" fmla="*/ 0 h 4"/>
                  <a:gd name="T6" fmla="*/ 2 w 4"/>
                  <a:gd name="T7" fmla="*/ 2 h 4"/>
                  <a:gd name="T8" fmla="*/ 2 w 4"/>
                  <a:gd name="T9" fmla="*/ 1 h 4"/>
                  <a:gd name="T10" fmla="*/ 3 w 4"/>
                  <a:gd name="T11" fmla="*/ 3 h 4"/>
                  <a:gd name="T12" fmla="*/ 3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4" y="4"/>
                      <a:pt x="2" y="2"/>
                      <a:pt x="3" y="3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29" name="Freeform 235">
                <a:extLst>
                  <a:ext uri="{FF2B5EF4-FFF2-40B4-BE49-F238E27FC236}">
                    <a16:creationId xmlns:a16="http://schemas.microsoft.com/office/drawing/2014/main" id="{A8BD6B7F-04BE-43A0-A318-6B5D45C83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0" name="Freeform 236">
                <a:extLst>
                  <a:ext uri="{FF2B5EF4-FFF2-40B4-BE49-F238E27FC236}">
                    <a16:creationId xmlns:a16="http://schemas.microsoft.com/office/drawing/2014/main" id="{441B1496-0DA0-44C1-BEE6-45FF0BDA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1" name="Freeform 237">
                <a:extLst>
                  <a:ext uri="{FF2B5EF4-FFF2-40B4-BE49-F238E27FC236}">
                    <a16:creationId xmlns:a16="http://schemas.microsoft.com/office/drawing/2014/main" id="{77868018-0569-44E1-A3C7-E834A9362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2" name="Freeform 238">
                <a:extLst>
                  <a:ext uri="{FF2B5EF4-FFF2-40B4-BE49-F238E27FC236}">
                    <a16:creationId xmlns:a16="http://schemas.microsoft.com/office/drawing/2014/main" id="{AFB0E4DD-F60A-4FBA-90AE-417B7ABBA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3" name="Freeform 239">
                <a:extLst>
                  <a:ext uri="{FF2B5EF4-FFF2-40B4-BE49-F238E27FC236}">
                    <a16:creationId xmlns:a16="http://schemas.microsoft.com/office/drawing/2014/main" id="{03B98516-41D1-4B15-AFFA-A7A9350AC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4" name="Rectangle 240">
                <a:extLst>
                  <a:ext uri="{FF2B5EF4-FFF2-40B4-BE49-F238E27FC236}">
                    <a16:creationId xmlns:a16="http://schemas.microsoft.com/office/drawing/2014/main" id="{F1C4D1A8-F9EF-4EEF-93F0-7B928E4AE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" y="224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5" name="Freeform 241">
                <a:extLst>
                  <a:ext uri="{FF2B5EF4-FFF2-40B4-BE49-F238E27FC236}">
                    <a16:creationId xmlns:a16="http://schemas.microsoft.com/office/drawing/2014/main" id="{97FC592A-6304-495C-B3A1-B8E0260F7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4 w 4"/>
                  <a:gd name="T5" fmla="*/ 3 h 3"/>
                  <a:gd name="T6" fmla="*/ 3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2"/>
                      <a:pt x="0" y="0"/>
                      <a:pt x="2" y="1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6" name="Freeform 242">
                <a:extLst>
                  <a:ext uri="{FF2B5EF4-FFF2-40B4-BE49-F238E27FC236}">
                    <a16:creationId xmlns:a16="http://schemas.microsoft.com/office/drawing/2014/main" id="{B45A6AD2-4CC0-4B07-AF1D-3F4EB6D96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50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7" name="Freeform 243">
                <a:extLst>
                  <a:ext uri="{FF2B5EF4-FFF2-40B4-BE49-F238E27FC236}">
                    <a16:creationId xmlns:a16="http://schemas.microsoft.com/office/drawing/2014/main" id="{C2B8F0AD-C499-4BAB-A7CF-B8BE3BAC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42"/>
                <a:ext cx="17" cy="12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1 w 4"/>
                  <a:gd name="T5" fmla="*/ 0 h 3"/>
                  <a:gd name="T6" fmla="*/ 1 w 4"/>
                  <a:gd name="T7" fmla="*/ 1 h 3"/>
                  <a:gd name="T8" fmla="*/ 0 w 4"/>
                  <a:gd name="T9" fmla="*/ 0 h 3"/>
                  <a:gd name="T10" fmla="*/ 1 w 4"/>
                  <a:gd name="T11" fmla="*/ 1 h 3"/>
                  <a:gd name="T12" fmla="*/ 0 w 4"/>
                  <a:gd name="T13" fmla="*/ 0 h 3"/>
                  <a:gd name="T14" fmla="*/ 2 w 4"/>
                  <a:gd name="T15" fmla="*/ 2 h 3"/>
                  <a:gd name="T16" fmla="*/ 2 w 4"/>
                  <a:gd name="T17" fmla="*/ 1 h 3"/>
                  <a:gd name="T18" fmla="*/ 3 w 4"/>
                  <a:gd name="T19" fmla="*/ 2 h 3"/>
                  <a:gd name="T20" fmla="*/ 4 w 4"/>
                  <a:gd name="T21" fmla="*/ 3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0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3"/>
                      <a:pt x="4" y="3"/>
                    </a:cubicBezTo>
                    <a:cubicBezTo>
                      <a:pt x="4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8" name="Freeform 244">
                <a:extLst>
                  <a:ext uri="{FF2B5EF4-FFF2-40B4-BE49-F238E27FC236}">
                    <a16:creationId xmlns:a16="http://schemas.microsoft.com/office/drawing/2014/main" id="{D934C7B8-D261-4477-87C1-0AE394B30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4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39" name="Freeform 245">
                <a:extLst>
                  <a:ext uri="{FF2B5EF4-FFF2-40B4-BE49-F238E27FC236}">
                    <a16:creationId xmlns:a16="http://schemas.microsoft.com/office/drawing/2014/main" id="{B5F1726E-0B74-48B0-888D-EA37FE138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16" cy="17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0 w 4"/>
                  <a:gd name="T5" fmla="*/ 0 h 4"/>
                  <a:gd name="T6" fmla="*/ 1 w 4"/>
                  <a:gd name="T7" fmla="*/ 2 h 4"/>
                  <a:gd name="T8" fmla="*/ 0 w 4"/>
                  <a:gd name="T9" fmla="*/ 1 h 4"/>
                  <a:gd name="T10" fmla="*/ 3 w 4"/>
                  <a:gd name="T11" fmla="*/ 3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1 h 4"/>
                  <a:gd name="T18" fmla="*/ 1 w 4"/>
                  <a:gd name="T19" fmla="*/ 1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1" y="1"/>
                      <a:pt x="0" y="1"/>
                    </a:cubicBezTo>
                    <a:cubicBezTo>
                      <a:pt x="1" y="1"/>
                      <a:pt x="1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0" name="Freeform 246">
                <a:extLst>
                  <a:ext uri="{FF2B5EF4-FFF2-40B4-BE49-F238E27FC236}">
                    <a16:creationId xmlns:a16="http://schemas.microsoft.com/office/drawing/2014/main" id="{7302143E-059A-414D-AA3C-D4C8CF60E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3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1" name="Freeform 247">
                <a:extLst>
                  <a:ext uri="{FF2B5EF4-FFF2-40B4-BE49-F238E27FC236}">
                    <a16:creationId xmlns:a16="http://schemas.microsoft.com/office/drawing/2014/main" id="{5547A610-F70C-4CE8-B0F8-E90DD6F07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2" name="Freeform 248">
                <a:extLst>
                  <a:ext uri="{FF2B5EF4-FFF2-40B4-BE49-F238E27FC236}">
                    <a16:creationId xmlns:a16="http://schemas.microsoft.com/office/drawing/2014/main" id="{055C2672-DA82-4B07-BE55-BAD87A7C4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3" name="Freeform 249">
                <a:extLst>
                  <a:ext uri="{FF2B5EF4-FFF2-40B4-BE49-F238E27FC236}">
                    <a16:creationId xmlns:a16="http://schemas.microsoft.com/office/drawing/2014/main" id="{48A6021D-E820-4AFE-91D2-DB0356160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21"/>
                <a:ext cx="30" cy="29"/>
              </a:xfrm>
              <a:custGeom>
                <a:avLst/>
                <a:gdLst>
                  <a:gd name="T0" fmla="*/ 7 w 7"/>
                  <a:gd name="T1" fmla="*/ 2 h 7"/>
                  <a:gd name="T2" fmla="*/ 6 w 7"/>
                  <a:gd name="T3" fmla="*/ 2 h 7"/>
                  <a:gd name="T4" fmla="*/ 4 w 7"/>
                  <a:gd name="T5" fmla="*/ 1 h 7"/>
                  <a:gd name="T6" fmla="*/ 2 w 7"/>
                  <a:gd name="T7" fmla="*/ 0 h 7"/>
                  <a:gd name="T8" fmla="*/ 3 w 7"/>
                  <a:gd name="T9" fmla="*/ 1 h 7"/>
                  <a:gd name="T10" fmla="*/ 2 w 7"/>
                  <a:gd name="T11" fmla="*/ 0 h 7"/>
                  <a:gd name="T12" fmla="*/ 2 w 7"/>
                  <a:gd name="T13" fmla="*/ 1 h 7"/>
                  <a:gd name="T14" fmla="*/ 3 w 7"/>
                  <a:gd name="T15" fmla="*/ 2 h 7"/>
                  <a:gd name="T16" fmla="*/ 1 w 7"/>
                  <a:gd name="T17" fmla="*/ 3 h 7"/>
                  <a:gd name="T18" fmla="*/ 3 w 7"/>
                  <a:gd name="T19" fmla="*/ 4 h 7"/>
                  <a:gd name="T20" fmla="*/ 2 w 7"/>
                  <a:gd name="T21" fmla="*/ 3 h 7"/>
                  <a:gd name="T22" fmla="*/ 2 w 7"/>
                  <a:gd name="T23" fmla="*/ 3 h 7"/>
                  <a:gd name="T24" fmla="*/ 1 w 7"/>
                  <a:gd name="T25" fmla="*/ 3 h 7"/>
                  <a:gd name="T26" fmla="*/ 3 w 7"/>
                  <a:gd name="T27" fmla="*/ 5 h 7"/>
                  <a:gd name="T28" fmla="*/ 1 w 7"/>
                  <a:gd name="T29" fmla="*/ 3 h 7"/>
                  <a:gd name="T30" fmla="*/ 2 w 7"/>
                  <a:gd name="T31" fmla="*/ 5 h 7"/>
                  <a:gd name="T32" fmla="*/ 3 w 7"/>
                  <a:gd name="T33" fmla="*/ 6 h 7"/>
                  <a:gd name="T34" fmla="*/ 4 w 7"/>
                  <a:gd name="T35" fmla="*/ 6 h 7"/>
                  <a:gd name="T36" fmla="*/ 3 w 7"/>
                  <a:gd name="T37" fmla="*/ 4 h 7"/>
                  <a:gd name="T38" fmla="*/ 4 w 7"/>
                  <a:gd name="T39" fmla="*/ 4 h 7"/>
                  <a:gd name="T40" fmla="*/ 5 w 7"/>
                  <a:gd name="T41" fmla="*/ 4 h 7"/>
                  <a:gd name="T42" fmla="*/ 3 w 7"/>
                  <a:gd name="T43" fmla="*/ 3 h 7"/>
                  <a:gd name="T44" fmla="*/ 4 w 7"/>
                  <a:gd name="T45" fmla="*/ 3 h 7"/>
                  <a:gd name="T46" fmla="*/ 3 w 7"/>
                  <a:gd name="T47" fmla="*/ 3 h 7"/>
                  <a:gd name="T48" fmla="*/ 5 w 7"/>
                  <a:gd name="T49" fmla="*/ 3 h 7"/>
                  <a:gd name="T50" fmla="*/ 2 w 7"/>
                  <a:gd name="T51" fmla="*/ 2 h 7"/>
                  <a:gd name="T52" fmla="*/ 6 w 7"/>
                  <a:gd name="T53" fmla="*/ 3 h 7"/>
                  <a:gd name="T54" fmla="*/ 5 w 7"/>
                  <a:gd name="T55" fmla="*/ 3 h 7"/>
                  <a:gd name="T56" fmla="*/ 4 w 7"/>
                  <a:gd name="T57" fmla="*/ 2 h 7"/>
                  <a:gd name="T58" fmla="*/ 6 w 7"/>
                  <a:gd name="T59" fmla="*/ 3 h 7"/>
                  <a:gd name="T60" fmla="*/ 5 w 7"/>
                  <a:gd name="T61" fmla="*/ 2 h 7"/>
                  <a:gd name="T62" fmla="*/ 3 w 7"/>
                  <a:gd name="T63" fmla="*/ 1 h 7"/>
                  <a:gd name="T64" fmla="*/ 4 w 7"/>
                  <a:gd name="T65" fmla="*/ 1 h 7"/>
                  <a:gd name="T66" fmla="*/ 6 w 7"/>
                  <a:gd name="T67" fmla="*/ 3 h 7"/>
                  <a:gd name="T68" fmla="*/ 7 w 7"/>
                  <a:gd name="T69" fmla="*/ 3 h 7"/>
                  <a:gd name="T70" fmla="*/ 5 w 7"/>
                  <a:gd name="T71" fmla="*/ 1 h 7"/>
                  <a:gd name="T72" fmla="*/ 7 w 7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2"/>
                      <a:pt x="5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2" y="4"/>
                      <a:pt x="1" y="3"/>
                    </a:cubicBezTo>
                    <a:cubicBezTo>
                      <a:pt x="1" y="4"/>
                      <a:pt x="3" y="5"/>
                      <a:pt x="3" y="5"/>
                    </a:cubicBezTo>
                    <a:cubicBezTo>
                      <a:pt x="1" y="3"/>
                      <a:pt x="3" y="5"/>
                      <a:pt x="1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5" y="4"/>
                    </a:cubicBezTo>
                    <a:cubicBezTo>
                      <a:pt x="4" y="4"/>
                      <a:pt x="6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4" y="1"/>
                    </a:cubicBezTo>
                    <a:cubicBezTo>
                      <a:pt x="6" y="2"/>
                      <a:pt x="5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4" name="Freeform 250">
                <a:extLst>
                  <a:ext uri="{FF2B5EF4-FFF2-40B4-BE49-F238E27FC236}">
                    <a16:creationId xmlns:a16="http://schemas.microsoft.com/office/drawing/2014/main" id="{2DA6F0A3-7303-42E0-B9B6-E8E5ECB5F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3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5" name="Freeform 251">
                <a:extLst>
                  <a:ext uri="{FF2B5EF4-FFF2-40B4-BE49-F238E27FC236}">
                    <a16:creationId xmlns:a16="http://schemas.microsoft.com/office/drawing/2014/main" id="{82431532-8ABC-4CA7-BCBC-BAB65C4C2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6" name="Rectangle 252">
                <a:extLst>
                  <a:ext uri="{FF2B5EF4-FFF2-40B4-BE49-F238E27FC236}">
                    <a16:creationId xmlns:a16="http://schemas.microsoft.com/office/drawing/2014/main" id="{3DF976D4-D8BA-47A4-8372-4CD9C4DAB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2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7" name="Freeform 253">
                <a:extLst>
                  <a:ext uri="{FF2B5EF4-FFF2-40B4-BE49-F238E27FC236}">
                    <a16:creationId xmlns:a16="http://schemas.microsoft.com/office/drawing/2014/main" id="{59155033-4E38-4CC3-ADB6-4B1614691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3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8" name="Freeform 254">
                <a:extLst>
                  <a:ext uri="{FF2B5EF4-FFF2-40B4-BE49-F238E27FC236}">
                    <a16:creationId xmlns:a16="http://schemas.microsoft.com/office/drawing/2014/main" id="{93C99DF0-DB52-4375-B7B4-BCCE29616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37"/>
                <a:ext cx="5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49" name="Rectangle 255">
                <a:extLst>
                  <a:ext uri="{FF2B5EF4-FFF2-40B4-BE49-F238E27FC236}">
                    <a16:creationId xmlns:a16="http://schemas.microsoft.com/office/drawing/2014/main" id="{D17CEC00-8FFF-4F99-B95E-B7F49BCB6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223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0" name="Freeform 256">
                <a:extLst>
                  <a:ext uri="{FF2B5EF4-FFF2-40B4-BE49-F238E27FC236}">
                    <a16:creationId xmlns:a16="http://schemas.microsoft.com/office/drawing/2014/main" id="{D69D7846-B1CB-4087-887A-8A98B24FA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8"/>
                <a:ext cx="29" cy="21"/>
              </a:xfrm>
              <a:custGeom>
                <a:avLst/>
                <a:gdLst>
                  <a:gd name="T0" fmla="*/ 2 w 7"/>
                  <a:gd name="T1" fmla="*/ 1 h 5"/>
                  <a:gd name="T2" fmla="*/ 1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3 w 7"/>
                  <a:gd name="T9" fmla="*/ 3 h 5"/>
                  <a:gd name="T10" fmla="*/ 2 w 7"/>
                  <a:gd name="T11" fmla="*/ 2 h 5"/>
                  <a:gd name="T12" fmla="*/ 5 w 7"/>
                  <a:gd name="T13" fmla="*/ 4 h 5"/>
                  <a:gd name="T14" fmla="*/ 1 w 7"/>
                  <a:gd name="T15" fmla="*/ 2 h 5"/>
                  <a:gd name="T16" fmla="*/ 1 w 7"/>
                  <a:gd name="T17" fmla="*/ 2 h 5"/>
                  <a:gd name="T18" fmla="*/ 2 w 7"/>
                  <a:gd name="T19" fmla="*/ 3 h 5"/>
                  <a:gd name="T20" fmla="*/ 4 w 7"/>
                  <a:gd name="T21" fmla="*/ 4 h 5"/>
                  <a:gd name="T22" fmla="*/ 5 w 7"/>
                  <a:gd name="T23" fmla="*/ 5 h 5"/>
                  <a:gd name="T24" fmla="*/ 4 w 7"/>
                  <a:gd name="T25" fmla="*/ 4 h 5"/>
                  <a:gd name="T26" fmla="*/ 5 w 7"/>
                  <a:gd name="T27" fmla="*/ 5 h 5"/>
                  <a:gd name="T28" fmla="*/ 5 w 7"/>
                  <a:gd name="T29" fmla="*/ 4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4 w 7"/>
                  <a:gd name="T37" fmla="*/ 3 h 5"/>
                  <a:gd name="T38" fmla="*/ 5 w 7"/>
                  <a:gd name="T39" fmla="*/ 4 h 5"/>
                  <a:gd name="T40" fmla="*/ 4 w 7"/>
                  <a:gd name="T41" fmla="*/ 3 h 5"/>
                  <a:gd name="T42" fmla="*/ 6 w 7"/>
                  <a:gd name="T43" fmla="*/ 4 h 5"/>
                  <a:gd name="T44" fmla="*/ 5 w 7"/>
                  <a:gd name="T45" fmla="*/ 3 h 5"/>
                  <a:gd name="T46" fmla="*/ 6 w 7"/>
                  <a:gd name="T47" fmla="*/ 4 h 5"/>
                  <a:gd name="T48" fmla="*/ 3 w 7"/>
                  <a:gd name="T49" fmla="*/ 2 h 5"/>
                  <a:gd name="T50" fmla="*/ 6 w 7"/>
                  <a:gd name="T51" fmla="*/ 3 h 5"/>
                  <a:gd name="T52" fmla="*/ 5 w 7"/>
                  <a:gd name="T53" fmla="*/ 3 h 5"/>
                  <a:gd name="T54" fmla="*/ 6 w 7"/>
                  <a:gd name="T55" fmla="*/ 3 h 5"/>
                  <a:gd name="T56" fmla="*/ 5 w 7"/>
                  <a:gd name="T57" fmla="*/ 2 h 5"/>
                  <a:gd name="T58" fmla="*/ 4 w 7"/>
                  <a:gd name="T59" fmla="*/ 2 h 5"/>
                  <a:gd name="T60" fmla="*/ 3 w 7"/>
                  <a:gd name="T61" fmla="*/ 1 h 5"/>
                  <a:gd name="T62" fmla="*/ 4 w 7"/>
                  <a:gd name="T63" fmla="*/ 2 h 5"/>
                  <a:gd name="T64" fmla="*/ 2 w 7"/>
                  <a:gd name="T65" fmla="*/ 1 h 5"/>
                  <a:gd name="T66" fmla="*/ 3 w 7"/>
                  <a:gd name="T67" fmla="*/ 1 h 5"/>
                  <a:gd name="T68" fmla="*/ 2 w 7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4"/>
                      <a:pt x="5" y="4"/>
                    </a:cubicBezTo>
                    <a:cubicBezTo>
                      <a:pt x="3" y="3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5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4" y="3"/>
                      <a:pt x="3" y="2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7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1" name="Freeform 257">
                <a:extLst>
                  <a:ext uri="{FF2B5EF4-FFF2-40B4-BE49-F238E27FC236}">
                    <a16:creationId xmlns:a16="http://schemas.microsoft.com/office/drawing/2014/main" id="{B42DBBA4-0E32-4DFE-9458-40DF4A03D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2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2" name="Freeform 258">
                <a:extLst>
                  <a:ext uri="{FF2B5EF4-FFF2-40B4-BE49-F238E27FC236}">
                    <a16:creationId xmlns:a16="http://schemas.microsoft.com/office/drawing/2014/main" id="{D24DE4F8-8DB7-4F34-9063-E167B64B4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4"/>
                <a:ext cx="37" cy="17"/>
              </a:xfrm>
              <a:custGeom>
                <a:avLst/>
                <a:gdLst>
                  <a:gd name="T0" fmla="*/ 4 w 9"/>
                  <a:gd name="T1" fmla="*/ 2 h 4"/>
                  <a:gd name="T2" fmla="*/ 6 w 9"/>
                  <a:gd name="T3" fmla="*/ 2 h 4"/>
                  <a:gd name="T4" fmla="*/ 3 w 9"/>
                  <a:gd name="T5" fmla="*/ 1 h 4"/>
                  <a:gd name="T6" fmla="*/ 2 w 9"/>
                  <a:gd name="T7" fmla="*/ 1 h 4"/>
                  <a:gd name="T8" fmla="*/ 5 w 9"/>
                  <a:gd name="T9" fmla="*/ 2 h 4"/>
                  <a:gd name="T10" fmla="*/ 6 w 9"/>
                  <a:gd name="T11" fmla="*/ 2 h 4"/>
                  <a:gd name="T12" fmla="*/ 4 w 9"/>
                  <a:gd name="T13" fmla="*/ 1 h 4"/>
                  <a:gd name="T14" fmla="*/ 3 w 9"/>
                  <a:gd name="T15" fmla="*/ 1 h 4"/>
                  <a:gd name="T16" fmla="*/ 3 w 9"/>
                  <a:gd name="T17" fmla="*/ 1 h 4"/>
                  <a:gd name="T18" fmla="*/ 6 w 9"/>
                  <a:gd name="T19" fmla="*/ 2 h 4"/>
                  <a:gd name="T20" fmla="*/ 1 w 9"/>
                  <a:gd name="T21" fmla="*/ 0 h 4"/>
                  <a:gd name="T22" fmla="*/ 1 w 9"/>
                  <a:gd name="T23" fmla="*/ 0 h 4"/>
                  <a:gd name="T24" fmla="*/ 3 w 9"/>
                  <a:gd name="T25" fmla="*/ 1 h 4"/>
                  <a:gd name="T26" fmla="*/ 3 w 9"/>
                  <a:gd name="T27" fmla="*/ 0 h 4"/>
                  <a:gd name="T28" fmla="*/ 1 w 9"/>
                  <a:gd name="T29" fmla="*/ 0 h 4"/>
                  <a:gd name="T30" fmla="*/ 1 w 9"/>
                  <a:gd name="T31" fmla="*/ 1 h 4"/>
                  <a:gd name="T32" fmla="*/ 1 w 9"/>
                  <a:gd name="T33" fmla="*/ 1 h 4"/>
                  <a:gd name="T34" fmla="*/ 2 w 9"/>
                  <a:gd name="T35" fmla="*/ 2 h 4"/>
                  <a:gd name="T36" fmla="*/ 5 w 9"/>
                  <a:gd name="T37" fmla="*/ 2 h 4"/>
                  <a:gd name="T38" fmla="*/ 4 w 9"/>
                  <a:gd name="T39" fmla="*/ 2 h 4"/>
                  <a:gd name="T40" fmla="*/ 6 w 9"/>
                  <a:gd name="T41" fmla="*/ 3 h 4"/>
                  <a:gd name="T42" fmla="*/ 7 w 9"/>
                  <a:gd name="T43" fmla="*/ 3 h 4"/>
                  <a:gd name="T44" fmla="*/ 7 w 9"/>
                  <a:gd name="T45" fmla="*/ 3 h 4"/>
                  <a:gd name="T46" fmla="*/ 4 w 9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4"/>
                      <a:pt x="6" y="3"/>
                      <a:pt x="7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3" name="Freeform 259">
                <a:extLst>
                  <a:ext uri="{FF2B5EF4-FFF2-40B4-BE49-F238E27FC236}">
                    <a16:creationId xmlns:a16="http://schemas.microsoft.com/office/drawing/2014/main" id="{908733D6-DFAC-4BAC-91BC-3E0E3AAE2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1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4" name="Freeform 260">
                <a:extLst>
                  <a:ext uri="{FF2B5EF4-FFF2-40B4-BE49-F238E27FC236}">
                    <a16:creationId xmlns:a16="http://schemas.microsoft.com/office/drawing/2014/main" id="{2E41B564-6B1D-4F62-9B18-522E27B5C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5" name="Freeform 261">
                <a:extLst>
                  <a:ext uri="{FF2B5EF4-FFF2-40B4-BE49-F238E27FC236}">
                    <a16:creationId xmlns:a16="http://schemas.microsoft.com/office/drawing/2014/main" id="{EE3E3E29-2A25-401C-B854-BB99AAA9B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8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6" name="Freeform 262">
                <a:extLst>
                  <a:ext uri="{FF2B5EF4-FFF2-40B4-BE49-F238E27FC236}">
                    <a16:creationId xmlns:a16="http://schemas.microsoft.com/office/drawing/2014/main" id="{F26F8B25-92F1-4FAA-A745-5EFB01A6C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0"/>
                <a:ext cx="21" cy="8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4 w 5"/>
                  <a:gd name="T5" fmla="*/ 2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7" name="Freeform 263">
                <a:extLst>
                  <a:ext uri="{FF2B5EF4-FFF2-40B4-BE49-F238E27FC236}">
                    <a16:creationId xmlns:a16="http://schemas.microsoft.com/office/drawing/2014/main" id="{1076104E-6711-48AA-8C12-F6CE5BCFE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18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3 h 5"/>
                  <a:gd name="T4" fmla="*/ 5 w 7"/>
                  <a:gd name="T5" fmla="*/ 4 h 5"/>
                  <a:gd name="T6" fmla="*/ 6 w 7"/>
                  <a:gd name="T7" fmla="*/ 4 h 5"/>
                  <a:gd name="T8" fmla="*/ 5 w 7"/>
                  <a:gd name="T9" fmla="*/ 3 h 5"/>
                  <a:gd name="T10" fmla="*/ 4 w 7"/>
                  <a:gd name="T11" fmla="*/ 3 h 5"/>
                  <a:gd name="T12" fmla="*/ 3 w 7"/>
                  <a:gd name="T13" fmla="*/ 3 h 5"/>
                  <a:gd name="T14" fmla="*/ 6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3 w 7"/>
                  <a:gd name="T21" fmla="*/ 2 h 5"/>
                  <a:gd name="T22" fmla="*/ 3 w 7"/>
                  <a:gd name="T23" fmla="*/ 2 h 5"/>
                  <a:gd name="T24" fmla="*/ 5 w 7"/>
                  <a:gd name="T25" fmla="*/ 2 h 5"/>
                  <a:gd name="T26" fmla="*/ 5 w 7"/>
                  <a:gd name="T27" fmla="*/ 2 h 5"/>
                  <a:gd name="T28" fmla="*/ 6 w 7"/>
                  <a:gd name="T29" fmla="*/ 2 h 5"/>
                  <a:gd name="T30" fmla="*/ 5 w 7"/>
                  <a:gd name="T31" fmla="*/ 1 h 5"/>
                  <a:gd name="T32" fmla="*/ 6 w 7"/>
                  <a:gd name="T33" fmla="*/ 1 h 5"/>
                  <a:gd name="T34" fmla="*/ 2 w 7"/>
                  <a:gd name="T35" fmla="*/ 1 h 5"/>
                  <a:gd name="T36" fmla="*/ 3 w 7"/>
                  <a:gd name="T37" fmla="*/ 1 h 5"/>
                  <a:gd name="T38" fmla="*/ 5 w 7"/>
                  <a:gd name="T39" fmla="*/ 1 h 5"/>
                  <a:gd name="T40" fmla="*/ 4 w 7"/>
                  <a:gd name="T41" fmla="*/ 0 h 5"/>
                  <a:gd name="T42" fmla="*/ 6 w 7"/>
                  <a:gd name="T43" fmla="*/ 0 h 5"/>
                  <a:gd name="T44" fmla="*/ 3 w 7"/>
                  <a:gd name="T45" fmla="*/ 0 h 5"/>
                  <a:gd name="T46" fmla="*/ 3 w 7"/>
                  <a:gd name="T47" fmla="*/ 0 h 5"/>
                  <a:gd name="T48" fmla="*/ 0 w 7"/>
                  <a:gd name="T49" fmla="*/ 0 h 5"/>
                  <a:gd name="T50" fmla="*/ 1 w 7"/>
                  <a:gd name="T51" fmla="*/ 1 h 5"/>
                  <a:gd name="T52" fmla="*/ 3 w 7"/>
                  <a:gd name="T53" fmla="*/ 1 h 5"/>
                  <a:gd name="T54" fmla="*/ 1 w 7"/>
                  <a:gd name="T55" fmla="*/ 1 h 5"/>
                  <a:gd name="T56" fmla="*/ 3 w 7"/>
                  <a:gd name="T57" fmla="*/ 1 h 5"/>
                  <a:gd name="T58" fmla="*/ 1 w 7"/>
                  <a:gd name="T59" fmla="*/ 1 h 5"/>
                  <a:gd name="T60" fmla="*/ 3 w 7"/>
                  <a:gd name="T61" fmla="*/ 1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4 w 7"/>
                  <a:gd name="T71" fmla="*/ 4 h 5"/>
                  <a:gd name="T72" fmla="*/ 1 w 7"/>
                  <a:gd name="T73" fmla="*/ 3 h 5"/>
                  <a:gd name="T74" fmla="*/ 1 w 7"/>
                  <a:gd name="T75" fmla="*/ 3 h 5"/>
                  <a:gd name="T76" fmla="*/ 2 w 7"/>
                  <a:gd name="T77" fmla="*/ 4 h 5"/>
                  <a:gd name="T78" fmla="*/ 1 w 7"/>
                  <a:gd name="T79" fmla="*/ 4 h 5"/>
                  <a:gd name="T80" fmla="*/ 5 w 7"/>
                  <a:gd name="T81" fmla="*/ 4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4"/>
                      <a:pt x="4" y="3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6" y="3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4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5" y="1"/>
                      <a:pt x="2" y="1"/>
                    </a:cubicBezTo>
                    <a:cubicBezTo>
                      <a:pt x="6" y="1"/>
                      <a:pt x="1" y="1"/>
                      <a:pt x="3" y="1"/>
                    </a:cubicBezTo>
                    <a:cubicBezTo>
                      <a:pt x="4" y="0"/>
                      <a:pt x="3" y="1"/>
                      <a:pt x="5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3" y="1"/>
                      <a:pt x="1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6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2" y="3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8" name="Freeform 264">
                <a:extLst>
                  <a:ext uri="{FF2B5EF4-FFF2-40B4-BE49-F238E27FC236}">
                    <a16:creationId xmlns:a16="http://schemas.microsoft.com/office/drawing/2014/main" id="{4E874A2E-7860-44EC-9FAC-B2936B609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0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59" name="Freeform 265">
                <a:extLst>
                  <a:ext uri="{FF2B5EF4-FFF2-40B4-BE49-F238E27FC236}">
                    <a16:creationId xmlns:a16="http://schemas.microsoft.com/office/drawing/2014/main" id="{F86DC58C-BEF2-4EB9-8A6E-E8A3DC8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0" name="Rectangle 266">
                <a:extLst>
                  <a:ext uri="{FF2B5EF4-FFF2-40B4-BE49-F238E27FC236}">
                    <a16:creationId xmlns:a16="http://schemas.microsoft.com/office/drawing/2014/main" id="{73D44C5F-24CD-441D-999D-D0415201A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2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1" name="Freeform 267">
                <a:extLst>
                  <a:ext uri="{FF2B5EF4-FFF2-40B4-BE49-F238E27FC236}">
                    <a16:creationId xmlns:a16="http://schemas.microsoft.com/office/drawing/2014/main" id="{2A539687-025A-4816-AA8B-0648A86F9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2" name="Freeform 268">
                <a:extLst>
                  <a:ext uri="{FF2B5EF4-FFF2-40B4-BE49-F238E27FC236}">
                    <a16:creationId xmlns:a16="http://schemas.microsoft.com/office/drawing/2014/main" id="{2A9891F5-4BC1-4373-966B-AA27581EE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18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3" name="Freeform 269">
                <a:extLst>
                  <a:ext uri="{FF2B5EF4-FFF2-40B4-BE49-F238E27FC236}">
                    <a16:creationId xmlns:a16="http://schemas.microsoft.com/office/drawing/2014/main" id="{3E42FE9B-395E-452E-AF57-480748AA1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1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4" name="Freeform 270">
                <a:extLst>
                  <a:ext uri="{FF2B5EF4-FFF2-40B4-BE49-F238E27FC236}">
                    <a16:creationId xmlns:a16="http://schemas.microsoft.com/office/drawing/2014/main" id="{BF3D27A8-3CB8-4F17-92C8-5B4C40705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154"/>
                <a:ext cx="50" cy="33"/>
              </a:xfrm>
              <a:custGeom>
                <a:avLst/>
                <a:gdLst>
                  <a:gd name="T0" fmla="*/ 4 w 12"/>
                  <a:gd name="T1" fmla="*/ 2 h 8"/>
                  <a:gd name="T2" fmla="*/ 3 w 12"/>
                  <a:gd name="T3" fmla="*/ 3 h 8"/>
                  <a:gd name="T4" fmla="*/ 2 w 12"/>
                  <a:gd name="T5" fmla="*/ 4 h 8"/>
                  <a:gd name="T6" fmla="*/ 3 w 12"/>
                  <a:gd name="T7" fmla="*/ 3 h 8"/>
                  <a:gd name="T8" fmla="*/ 4 w 12"/>
                  <a:gd name="T9" fmla="*/ 4 h 8"/>
                  <a:gd name="T10" fmla="*/ 3 w 12"/>
                  <a:gd name="T11" fmla="*/ 4 h 8"/>
                  <a:gd name="T12" fmla="*/ 5 w 12"/>
                  <a:gd name="T13" fmla="*/ 4 h 8"/>
                  <a:gd name="T14" fmla="*/ 5 w 12"/>
                  <a:gd name="T15" fmla="*/ 5 h 8"/>
                  <a:gd name="T16" fmla="*/ 4 w 12"/>
                  <a:gd name="T17" fmla="*/ 5 h 8"/>
                  <a:gd name="T18" fmla="*/ 7 w 12"/>
                  <a:gd name="T19" fmla="*/ 4 h 8"/>
                  <a:gd name="T20" fmla="*/ 8 w 12"/>
                  <a:gd name="T21" fmla="*/ 4 h 8"/>
                  <a:gd name="T22" fmla="*/ 6 w 12"/>
                  <a:gd name="T23" fmla="*/ 5 h 8"/>
                  <a:gd name="T24" fmla="*/ 7 w 12"/>
                  <a:gd name="T25" fmla="*/ 5 h 8"/>
                  <a:gd name="T26" fmla="*/ 6 w 12"/>
                  <a:gd name="T27" fmla="*/ 6 h 8"/>
                  <a:gd name="T28" fmla="*/ 7 w 12"/>
                  <a:gd name="T29" fmla="*/ 6 h 8"/>
                  <a:gd name="T30" fmla="*/ 8 w 12"/>
                  <a:gd name="T31" fmla="*/ 6 h 8"/>
                  <a:gd name="T32" fmla="*/ 7 w 12"/>
                  <a:gd name="T33" fmla="*/ 7 h 8"/>
                  <a:gd name="T34" fmla="*/ 7 w 12"/>
                  <a:gd name="T35" fmla="*/ 7 h 8"/>
                  <a:gd name="T36" fmla="*/ 7 w 12"/>
                  <a:gd name="T37" fmla="*/ 8 h 8"/>
                  <a:gd name="T38" fmla="*/ 8 w 12"/>
                  <a:gd name="T39" fmla="*/ 7 h 8"/>
                  <a:gd name="T40" fmla="*/ 7 w 12"/>
                  <a:gd name="T41" fmla="*/ 7 h 8"/>
                  <a:gd name="T42" fmla="*/ 10 w 12"/>
                  <a:gd name="T43" fmla="*/ 7 h 8"/>
                  <a:gd name="T44" fmla="*/ 11 w 12"/>
                  <a:gd name="T45" fmla="*/ 6 h 8"/>
                  <a:gd name="T46" fmla="*/ 10 w 12"/>
                  <a:gd name="T47" fmla="*/ 6 h 8"/>
                  <a:gd name="T48" fmla="*/ 11 w 12"/>
                  <a:gd name="T49" fmla="*/ 5 h 8"/>
                  <a:gd name="T50" fmla="*/ 11 w 12"/>
                  <a:gd name="T51" fmla="*/ 5 h 8"/>
                  <a:gd name="T52" fmla="*/ 10 w 12"/>
                  <a:gd name="T53" fmla="*/ 5 h 8"/>
                  <a:gd name="T54" fmla="*/ 10 w 12"/>
                  <a:gd name="T55" fmla="*/ 5 h 8"/>
                  <a:gd name="T56" fmla="*/ 10 w 12"/>
                  <a:gd name="T57" fmla="*/ 4 h 8"/>
                  <a:gd name="T58" fmla="*/ 10 w 12"/>
                  <a:gd name="T59" fmla="*/ 4 h 8"/>
                  <a:gd name="T60" fmla="*/ 8 w 12"/>
                  <a:gd name="T61" fmla="*/ 4 h 8"/>
                  <a:gd name="T62" fmla="*/ 10 w 12"/>
                  <a:gd name="T63" fmla="*/ 3 h 8"/>
                  <a:gd name="T64" fmla="*/ 10 w 12"/>
                  <a:gd name="T65" fmla="*/ 3 h 8"/>
                  <a:gd name="T66" fmla="*/ 8 w 12"/>
                  <a:gd name="T67" fmla="*/ 3 h 8"/>
                  <a:gd name="T68" fmla="*/ 7 w 12"/>
                  <a:gd name="T69" fmla="*/ 3 h 8"/>
                  <a:gd name="T70" fmla="*/ 6 w 12"/>
                  <a:gd name="T71" fmla="*/ 3 h 8"/>
                  <a:gd name="T72" fmla="*/ 7 w 12"/>
                  <a:gd name="T73" fmla="*/ 3 h 8"/>
                  <a:gd name="T74" fmla="*/ 6 w 12"/>
                  <a:gd name="T75" fmla="*/ 2 h 8"/>
                  <a:gd name="T76" fmla="*/ 4 w 12"/>
                  <a:gd name="T77" fmla="*/ 4 h 8"/>
                  <a:gd name="T78" fmla="*/ 7 w 12"/>
                  <a:gd name="T7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6" y="1"/>
                      <a:pt x="6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2" y="3"/>
                      <a:pt x="2" y="4"/>
                    </a:cubicBezTo>
                    <a:cubicBezTo>
                      <a:pt x="2" y="4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5" y="2"/>
                      <a:pt x="5" y="2"/>
                    </a:cubicBezTo>
                    <a:cubicBezTo>
                      <a:pt x="0" y="5"/>
                      <a:pt x="7" y="2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3" y="4"/>
                      <a:pt x="5" y="4"/>
                      <a:pt x="3" y="4"/>
                    </a:cubicBezTo>
                    <a:cubicBezTo>
                      <a:pt x="6" y="3"/>
                      <a:pt x="2" y="6"/>
                      <a:pt x="6" y="4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6" y="4"/>
                      <a:pt x="5" y="5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4" y="5"/>
                    </a:cubicBezTo>
                    <a:cubicBezTo>
                      <a:pt x="6" y="4"/>
                      <a:pt x="5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9" y="4"/>
                      <a:pt x="9" y="4"/>
                    </a:cubicBezTo>
                    <a:cubicBezTo>
                      <a:pt x="7" y="4"/>
                      <a:pt x="9" y="3"/>
                      <a:pt x="8" y="4"/>
                    </a:cubicBezTo>
                    <a:cubicBezTo>
                      <a:pt x="7" y="4"/>
                      <a:pt x="7" y="4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6"/>
                      <a:pt x="8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5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9" y="5"/>
                      <a:pt x="7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6" y="6"/>
                      <a:pt x="6" y="7"/>
                    </a:cubicBezTo>
                    <a:cubicBezTo>
                      <a:pt x="7" y="6"/>
                      <a:pt x="6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9" y="6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5" y="8"/>
                      <a:pt x="7" y="8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0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7"/>
                      <a:pt x="8" y="7"/>
                      <a:pt x="7" y="7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9" y="6"/>
                      <a:pt x="12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10" y="5"/>
                      <a:pt x="9" y="5"/>
                      <a:pt x="11" y="5"/>
                    </a:cubicBezTo>
                    <a:cubicBezTo>
                      <a:pt x="9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9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8" y="5"/>
                      <a:pt x="10" y="4"/>
                    </a:cubicBezTo>
                    <a:cubicBezTo>
                      <a:pt x="9" y="4"/>
                      <a:pt x="9" y="4"/>
                      <a:pt x="7" y="5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10" y="4"/>
                      <a:pt x="8" y="4"/>
                      <a:pt x="10" y="3"/>
                    </a:cubicBezTo>
                    <a:cubicBezTo>
                      <a:pt x="11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8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5" y="3"/>
                      <a:pt x="9" y="0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5" name="Freeform 271">
                <a:extLst>
                  <a:ext uri="{FF2B5EF4-FFF2-40B4-BE49-F238E27FC236}">
                    <a16:creationId xmlns:a16="http://schemas.microsoft.com/office/drawing/2014/main" id="{19FDBB27-37CF-4170-89DB-5E26814F5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162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6" name="Rectangle 272">
                <a:extLst>
                  <a:ext uri="{FF2B5EF4-FFF2-40B4-BE49-F238E27FC236}">
                    <a16:creationId xmlns:a16="http://schemas.microsoft.com/office/drawing/2014/main" id="{5153F630-07B5-44AF-864D-7ECB42B1C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16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7" name="Freeform 273">
                <a:extLst>
                  <a:ext uri="{FF2B5EF4-FFF2-40B4-BE49-F238E27FC236}">
                    <a16:creationId xmlns:a16="http://schemas.microsoft.com/office/drawing/2014/main" id="{2536816A-C045-4D8C-B38D-A9F8E4CCA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8" name="Rectangle 274">
                <a:extLst>
                  <a:ext uri="{FF2B5EF4-FFF2-40B4-BE49-F238E27FC236}">
                    <a16:creationId xmlns:a16="http://schemas.microsoft.com/office/drawing/2014/main" id="{355E3EFF-0DFB-4C69-BC7A-E83EB7A95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15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69" name="Freeform 275">
                <a:extLst>
                  <a:ext uri="{FF2B5EF4-FFF2-40B4-BE49-F238E27FC236}">
                    <a16:creationId xmlns:a16="http://schemas.microsoft.com/office/drawing/2014/main" id="{E392CE3C-668F-49E2-94DD-6BF4AED09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29" cy="17"/>
              </a:xfrm>
              <a:custGeom>
                <a:avLst/>
                <a:gdLst>
                  <a:gd name="T0" fmla="*/ 3 w 7"/>
                  <a:gd name="T1" fmla="*/ 0 h 4"/>
                  <a:gd name="T2" fmla="*/ 1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2 h 4"/>
                  <a:gd name="T10" fmla="*/ 1 w 7"/>
                  <a:gd name="T11" fmla="*/ 2 h 4"/>
                  <a:gd name="T12" fmla="*/ 3 w 7"/>
                  <a:gd name="T13" fmla="*/ 2 h 4"/>
                  <a:gd name="T14" fmla="*/ 2 w 7"/>
                  <a:gd name="T15" fmla="*/ 3 h 4"/>
                  <a:gd name="T16" fmla="*/ 2 w 7"/>
                  <a:gd name="T17" fmla="*/ 3 h 4"/>
                  <a:gd name="T18" fmla="*/ 3 w 7"/>
                  <a:gd name="T19" fmla="*/ 2 h 4"/>
                  <a:gd name="T20" fmla="*/ 3 w 7"/>
                  <a:gd name="T21" fmla="*/ 3 h 4"/>
                  <a:gd name="T22" fmla="*/ 3 w 7"/>
                  <a:gd name="T23" fmla="*/ 2 h 4"/>
                  <a:gd name="T24" fmla="*/ 3 w 7"/>
                  <a:gd name="T25" fmla="*/ 2 h 4"/>
                  <a:gd name="T26" fmla="*/ 3 w 7"/>
                  <a:gd name="T27" fmla="*/ 3 h 4"/>
                  <a:gd name="T28" fmla="*/ 4 w 7"/>
                  <a:gd name="T29" fmla="*/ 2 h 4"/>
                  <a:gd name="T30" fmla="*/ 3 w 7"/>
                  <a:gd name="T31" fmla="*/ 3 h 4"/>
                  <a:gd name="T32" fmla="*/ 4 w 7"/>
                  <a:gd name="T33" fmla="*/ 2 h 4"/>
                  <a:gd name="T34" fmla="*/ 6 w 7"/>
                  <a:gd name="T35" fmla="*/ 2 h 4"/>
                  <a:gd name="T36" fmla="*/ 4 w 7"/>
                  <a:gd name="T37" fmla="*/ 2 h 4"/>
                  <a:gd name="T38" fmla="*/ 4 w 7"/>
                  <a:gd name="T39" fmla="*/ 2 h 4"/>
                  <a:gd name="T40" fmla="*/ 4 w 7"/>
                  <a:gd name="T41" fmla="*/ 2 h 4"/>
                  <a:gd name="T42" fmla="*/ 5 w 7"/>
                  <a:gd name="T43" fmla="*/ 1 h 4"/>
                  <a:gd name="T44" fmla="*/ 6 w 7"/>
                  <a:gd name="T45" fmla="*/ 0 h 4"/>
                  <a:gd name="T46" fmla="*/ 6 w 7"/>
                  <a:gd name="T47" fmla="*/ 0 h 4"/>
                  <a:gd name="T48" fmla="*/ 6 w 7"/>
                  <a:gd name="T49" fmla="*/ 0 h 4"/>
                  <a:gd name="T50" fmla="*/ 5 w 7"/>
                  <a:gd name="T51" fmla="*/ 1 h 4"/>
                  <a:gd name="T52" fmla="*/ 3 w 7"/>
                  <a:gd name="T53" fmla="*/ 2 h 4"/>
                  <a:gd name="T54" fmla="*/ 3 w 7"/>
                  <a:gd name="T55" fmla="*/ 2 h 4"/>
                  <a:gd name="T56" fmla="*/ 5 w 7"/>
                  <a:gd name="T57" fmla="*/ 1 h 4"/>
                  <a:gd name="T58" fmla="*/ 4 w 7"/>
                  <a:gd name="T59" fmla="*/ 1 h 4"/>
                  <a:gd name="T60" fmla="*/ 5 w 7"/>
                  <a:gd name="T61" fmla="*/ 0 h 4"/>
                  <a:gd name="T62" fmla="*/ 4 w 7"/>
                  <a:gd name="T63" fmla="*/ 1 h 4"/>
                  <a:gd name="T64" fmla="*/ 3 w 7"/>
                  <a:gd name="T65" fmla="*/ 1 h 4"/>
                  <a:gd name="T66" fmla="*/ 4 w 7"/>
                  <a:gd name="T67" fmla="*/ 0 h 4"/>
                  <a:gd name="T68" fmla="*/ 3 w 7"/>
                  <a:gd name="T69" fmla="*/ 1 h 4"/>
                  <a:gd name="T70" fmla="*/ 3 w 7"/>
                  <a:gd name="T71" fmla="*/ 0 h 4"/>
                  <a:gd name="T72" fmla="*/ 3 w 7"/>
                  <a:gd name="T73" fmla="*/ 1 h 4"/>
                  <a:gd name="T74" fmla="*/ 3 w 7"/>
                  <a:gd name="T75" fmla="*/ 0 h 4"/>
                  <a:gd name="T76" fmla="*/ 3 w 7"/>
                  <a:gd name="T77" fmla="*/ 0 h 4"/>
                  <a:gd name="T78" fmla="*/ 1 w 7"/>
                  <a:gd name="T79" fmla="*/ 2 h 4"/>
                  <a:gd name="T80" fmla="*/ 3 w 7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0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0" y="4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4" y="1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0" name="Freeform 276">
                <a:extLst>
                  <a:ext uri="{FF2B5EF4-FFF2-40B4-BE49-F238E27FC236}">
                    <a16:creationId xmlns:a16="http://schemas.microsoft.com/office/drawing/2014/main" id="{A663936F-F7C9-4937-BFC6-8FFDC9BA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8" cy="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1" name="Freeform 277">
                <a:extLst>
                  <a:ext uri="{FF2B5EF4-FFF2-40B4-BE49-F238E27FC236}">
                    <a16:creationId xmlns:a16="http://schemas.microsoft.com/office/drawing/2014/main" id="{CFF8F9F9-DA09-4163-9564-ABCE4087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150"/>
                <a:ext cx="21" cy="16"/>
              </a:xfrm>
              <a:custGeom>
                <a:avLst/>
                <a:gdLst>
                  <a:gd name="T0" fmla="*/ 3 w 5"/>
                  <a:gd name="T1" fmla="*/ 2 h 4"/>
                  <a:gd name="T2" fmla="*/ 2 w 5"/>
                  <a:gd name="T3" fmla="*/ 3 h 4"/>
                  <a:gd name="T4" fmla="*/ 2 w 5"/>
                  <a:gd name="T5" fmla="*/ 3 h 4"/>
                  <a:gd name="T6" fmla="*/ 4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3 w 5"/>
                  <a:gd name="T13" fmla="*/ 2 h 4"/>
                  <a:gd name="T14" fmla="*/ 4 w 5"/>
                  <a:gd name="T15" fmla="*/ 2 h 4"/>
                  <a:gd name="T16" fmla="*/ 4 w 5"/>
                  <a:gd name="T17" fmla="*/ 2 h 4"/>
                  <a:gd name="T18" fmla="*/ 4 w 5"/>
                  <a:gd name="T19" fmla="*/ 1 h 4"/>
                  <a:gd name="T20" fmla="*/ 3 w 5"/>
                  <a:gd name="T21" fmla="*/ 2 h 4"/>
                  <a:gd name="T22" fmla="*/ 4 w 5"/>
                  <a:gd name="T23" fmla="*/ 1 h 4"/>
                  <a:gd name="T24" fmla="*/ 4 w 5"/>
                  <a:gd name="T25" fmla="*/ 0 h 4"/>
                  <a:gd name="T26" fmla="*/ 4 w 5"/>
                  <a:gd name="T27" fmla="*/ 1 h 4"/>
                  <a:gd name="T28" fmla="*/ 3 w 5"/>
                  <a:gd name="T29" fmla="*/ 2 h 4"/>
                  <a:gd name="T30" fmla="*/ 4 w 5"/>
                  <a:gd name="T31" fmla="*/ 0 h 4"/>
                  <a:gd name="T32" fmla="*/ 3 w 5"/>
                  <a:gd name="T33" fmla="*/ 1 h 4"/>
                  <a:gd name="T34" fmla="*/ 2 w 5"/>
                  <a:gd name="T35" fmla="*/ 2 h 4"/>
                  <a:gd name="T36" fmla="*/ 3 w 5"/>
                  <a:gd name="T37" fmla="*/ 1 h 4"/>
                  <a:gd name="T38" fmla="*/ 3 w 5"/>
                  <a:gd name="T39" fmla="*/ 1 h 4"/>
                  <a:gd name="T40" fmla="*/ 1 w 5"/>
                  <a:gd name="T41" fmla="*/ 3 h 4"/>
                  <a:gd name="T42" fmla="*/ 3 w 5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2" y="3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3"/>
                      <a:pt x="4" y="2"/>
                    </a:cubicBezTo>
                    <a:cubicBezTo>
                      <a:pt x="4" y="2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2" y="3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3"/>
                      <a:pt x="4" y="1"/>
                      <a:pt x="4" y="0"/>
                    </a:cubicBezTo>
                    <a:cubicBezTo>
                      <a:pt x="3" y="1"/>
                      <a:pt x="2" y="2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2" name="Rectangle 278">
                <a:extLst>
                  <a:ext uri="{FF2B5EF4-FFF2-40B4-BE49-F238E27FC236}">
                    <a16:creationId xmlns:a16="http://schemas.microsoft.com/office/drawing/2014/main" id="{9D8A221A-CA3B-4DE6-8A3A-39A3BA192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16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3" name="Freeform 279">
                <a:extLst>
                  <a:ext uri="{FF2B5EF4-FFF2-40B4-BE49-F238E27FC236}">
                    <a16:creationId xmlns:a16="http://schemas.microsoft.com/office/drawing/2014/main" id="{E2F5DC13-02B2-42B0-8244-0BE7F9E7C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302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4" name="Freeform 280">
                <a:extLst>
                  <a:ext uri="{FF2B5EF4-FFF2-40B4-BE49-F238E27FC236}">
                    <a16:creationId xmlns:a16="http://schemas.microsoft.com/office/drawing/2014/main" id="{007E5983-4790-472B-8FD6-E31FFE508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023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0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5" name="Freeform 281">
                <a:extLst>
                  <a:ext uri="{FF2B5EF4-FFF2-40B4-BE49-F238E27FC236}">
                    <a16:creationId xmlns:a16="http://schemas.microsoft.com/office/drawing/2014/main" id="{F020CB46-D860-4F14-A26B-EB8D40BEE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6" name="Freeform 282">
                <a:extLst>
                  <a:ext uri="{FF2B5EF4-FFF2-40B4-BE49-F238E27FC236}">
                    <a16:creationId xmlns:a16="http://schemas.microsoft.com/office/drawing/2014/main" id="{81DBC948-8DB8-4D7F-80E2-36B88CD42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3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7" name="Freeform 283">
                <a:extLst>
                  <a:ext uri="{FF2B5EF4-FFF2-40B4-BE49-F238E27FC236}">
                    <a16:creationId xmlns:a16="http://schemas.microsoft.com/office/drawing/2014/main" id="{2A8712CB-5D6A-462F-8455-F604788C8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8" name="Freeform 284">
                <a:extLst>
                  <a:ext uri="{FF2B5EF4-FFF2-40B4-BE49-F238E27FC236}">
                    <a16:creationId xmlns:a16="http://schemas.microsoft.com/office/drawing/2014/main" id="{A6E77903-FBBE-493A-9D5A-90BB4EF06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19"/>
                <a:ext cx="4" cy="17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3 h 4"/>
                  <a:gd name="T8" fmla="*/ 0 w 1"/>
                  <a:gd name="T9" fmla="*/ 3 h 4"/>
                  <a:gd name="T10" fmla="*/ 1 w 1"/>
                  <a:gd name="T11" fmla="*/ 4 h 4"/>
                  <a:gd name="T12" fmla="*/ 0 w 1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79" name="Freeform 285">
                <a:extLst>
                  <a:ext uri="{FF2B5EF4-FFF2-40B4-BE49-F238E27FC236}">
                    <a16:creationId xmlns:a16="http://schemas.microsoft.com/office/drawing/2014/main" id="{CD1A9E03-6F90-46BB-A7C7-6022E9B6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0" name="Freeform 286">
                <a:extLst>
                  <a:ext uri="{FF2B5EF4-FFF2-40B4-BE49-F238E27FC236}">
                    <a16:creationId xmlns:a16="http://schemas.microsoft.com/office/drawing/2014/main" id="{ABAC3186-781E-4157-9E88-565BA4F66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1" name="Freeform 287">
                <a:extLst>
                  <a:ext uri="{FF2B5EF4-FFF2-40B4-BE49-F238E27FC236}">
                    <a16:creationId xmlns:a16="http://schemas.microsoft.com/office/drawing/2014/main" id="{FA74FBA6-76DA-4FDD-991F-E0BA5A728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12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2" name="Freeform 288">
                <a:extLst>
                  <a:ext uri="{FF2B5EF4-FFF2-40B4-BE49-F238E27FC236}">
                    <a16:creationId xmlns:a16="http://schemas.microsoft.com/office/drawing/2014/main" id="{237FCF0F-D321-4856-82EA-7E0E1C825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3" name="Freeform 289">
                <a:extLst>
                  <a:ext uri="{FF2B5EF4-FFF2-40B4-BE49-F238E27FC236}">
                    <a16:creationId xmlns:a16="http://schemas.microsoft.com/office/drawing/2014/main" id="{CD2E32AD-06F3-47D8-B822-AD500E2F2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023"/>
                <a:ext cx="17" cy="21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2 h 5"/>
                  <a:gd name="T4" fmla="*/ 2 w 4"/>
                  <a:gd name="T5" fmla="*/ 1 h 5"/>
                  <a:gd name="T6" fmla="*/ 1 w 4"/>
                  <a:gd name="T7" fmla="*/ 2 h 5"/>
                  <a:gd name="T8" fmla="*/ 1 w 4"/>
                  <a:gd name="T9" fmla="*/ 0 h 5"/>
                  <a:gd name="T10" fmla="*/ 1 w 4"/>
                  <a:gd name="T11" fmla="*/ 2 h 5"/>
                  <a:gd name="T12" fmla="*/ 0 w 4"/>
                  <a:gd name="T13" fmla="*/ 1 h 5"/>
                  <a:gd name="T14" fmla="*/ 1 w 4"/>
                  <a:gd name="T15" fmla="*/ 3 h 5"/>
                  <a:gd name="T16" fmla="*/ 2 w 4"/>
                  <a:gd name="T17" fmla="*/ 2 h 5"/>
                  <a:gd name="T18" fmla="*/ 2 w 4"/>
                  <a:gd name="T19" fmla="*/ 4 h 5"/>
                  <a:gd name="T20" fmla="*/ 4 w 4"/>
                  <a:gd name="T21" fmla="*/ 4 h 5"/>
                  <a:gd name="T22" fmla="*/ 2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0" y="0"/>
                      <a:pt x="2" y="1"/>
                      <a:pt x="1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4" y="5"/>
                      <a:pt x="4" y="4"/>
                    </a:cubicBezTo>
                    <a:cubicBezTo>
                      <a:pt x="4" y="4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4" name="Freeform 290">
                <a:extLst>
                  <a:ext uri="{FF2B5EF4-FFF2-40B4-BE49-F238E27FC236}">
                    <a16:creationId xmlns:a16="http://schemas.microsoft.com/office/drawing/2014/main" id="{787A2A4C-DB60-4036-BE0C-896B9851E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5" name="Freeform 291">
                <a:extLst>
                  <a:ext uri="{FF2B5EF4-FFF2-40B4-BE49-F238E27FC236}">
                    <a16:creationId xmlns:a16="http://schemas.microsoft.com/office/drawing/2014/main" id="{106FADD3-595C-458D-8D3F-43E310A8F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15"/>
                <a:ext cx="16" cy="2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2 h 5"/>
                  <a:gd name="T4" fmla="*/ 0 w 4"/>
                  <a:gd name="T5" fmla="*/ 1 h 5"/>
                  <a:gd name="T6" fmla="*/ 1 w 4"/>
                  <a:gd name="T7" fmla="*/ 3 h 5"/>
                  <a:gd name="T8" fmla="*/ 1 w 4"/>
                  <a:gd name="T9" fmla="*/ 2 h 5"/>
                  <a:gd name="T10" fmla="*/ 3 w 4"/>
                  <a:gd name="T11" fmla="*/ 4 h 5"/>
                  <a:gd name="T12" fmla="*/ 2 w 4"/>
                  <a:gd name="T13" fmla="*/ 4 h 5"/>
                  <a:gd name="T14" fmla="*/ 3 w 4"/>
                  <a:gd name="T15" fmla="*/ 2 h 5"/>
                  <a:gd name="T16" fmla="*/ 2 w 4"/>
                  <a:gd name="T17" fmla="*/ 2 h 5"/>
                  <a:gd name="T18" fmla="*/ 2 w 4"/>
                  <a:gd name="T19" fmla="*/ 1 h 5"/>
                  <a:gd name="T20" fmla="*/ 0 w 4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4"/>
                    </a:cubicBezTo>
                    <a:cubicBezTo>
                      <a:pt x="3" y="4"/>
                      <a:pt x="2" y="3"/>
                      <a:pt x="2" y="4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6" name="Freeform 292">
                <a:extLst>
                  <a:ext uri="{FF2B5EF4-FFF2-40B4-BE49-F238E27FC236}">
                    <a16:creationId xmlns:a16="http://schemas.microsoft.com/office/drawing/2014/main" id="{710327E5-00D4-4B4A-AC13-4F1B8D8BE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019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7" name="Freeform 293">
                <a:extLst>
                  <a:ext uri="{FF2B5EF4-FFF2-40B4-BE49-F238E27FC236}">
                    <a16:creationId xmlns:a16="http://schemas.microsoft.com/office/drawing/2014/main" id="{B5162EFF-5885-40D7-90F8-6A0D2304A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8" name="Freeform 294">
                <a:extLst>
                  <a:ext uri="{FF2B5EF4-FFF2-40B4-BE49-F238E27FC236}">
                    <a16:creationId xmlns:a16="http://schemas.microsoft.com/office/drawing/2014/main" id="{EF2F15E3-664C-4A3B-BC6D-FDCAE4619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15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89" name="Freeform 295">
                <a:extLst>
                  <a:ext uri="{FF2B5EF4-FFF2-40B4-BE49-F238E27FC236}">
                    <a16:creationId xmlns:a16="http://schemas.microsoft.com/office/drawing/2014/main" id="{B4A96BA6-3BBB-485B-965B-D7F796AA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77"/>
                <a:ext cx="42" cy="50"/>
              </a:xfrm>
              <a:custGeom>
                <a:avLst/>
                <a:gdLst>
                  <a:gd name="T0" fmla="*/ 10 w 10"/>
                  <a:gd name="T1" fmla="*/ 1 h 12"/>
                  <a:gd name="T2" fmla="*/ 9 w 10"/>
                  <a:gd name="T3" fmla="*/ 1 h 12"/>
                  <a:gd name="T4" fmla="*/ 7 w 10"/>
                  <a:gd name="T5" fmla="*/ 0 h 12"/>
                  <a:gd name="T6" fmla="*/ 5 w 10"/>
                  <a:gd name="T7" fmla="*/ 0 h 12"/>
                  <a:gd name="T8" fmla="*/ 6 w 10"/>
                  <a:gd name="T9" fmla="*/ 1 h 12"/>
                  <a:gd name="T10" fmla="*/ 4 w 10"/>
                  <a:gd name="T11" fmla="*/ 0 h 12"/>
                  <a:gd name="T12" fmla="*/ 5 w 10"/>
                  <a:gd name="T13" fmla="*/ 2 h 12"/>
                  <a:gd name="T14" fmla="*/ 5 w 10"/>
                  <a:gd name="T15" fmla="*/ 3 h 12"/>
                  <a:gd name="T16" fmla="*/ 2 w 10"/>
                  <a:gd name="T17" fmla="*/ 7 h 12"/>
                  <a:gd name="T18" fmla="*/ 4 w 10"/>
                  <a:gd name="T19" fmla="*/ 8 h 12"/>
                  <a:gd name="T20" fmla="*/ 3 w 10"/>
                  <a:gd name="T21" fmla="*/ 8 h 12"/>
                  <a:gd name="T22" fmla="*/ 3 w 10"/>
                  <a:gd name="T23" fmla="*/ 8 h 12"/>
                  <a:gd name="T24" fmla="*/ 1 w 10"/>
                  <a:gd name="T25" fmla="*/ 8 h 12"/>
                  <a:gd name="T26" fmla="*/ 3 w 10"/>
                  <a:gd name="T27" fmla="*/ 10 h 12"/>
                  <a:gd name="T28" fmla="*/ 1 w 10"/>
                  <a:gd name="T29" fmla="*/ 8 h 12"/>
                  <a:gd name="T30" fmla="*/ 2 w 10"/>
                  <a:gd name="T31" fmla="*/ 10 h 12"/>
                  <a:gd name="T32" fmla="*/ 4 w 10"/>
                  <a:gd name="T33" fmla="*/ 11 h 12"/>
                  <a:gd name="T34" fmla="*/ 4 w 10"/>
                  <a:gd name="T35" fmla="*/ 12 h 12"/>
                  <a:gd name="T36" fmla="*/ 4 w 10"/>
                  <a:gd name="T37" fmla="*/ 7 h 12"/>
                  <a:gd name="T38" fmla="*/ 5 w 10"/>
                  <a:gd name="T39" fmla="*/ 8 h 12"/>
                  <a:gd name="T40" fmla="*/ 7 w 10"/>
                  <a:gd name="T41" fmla="*/ 7 h 12"/>
                  <a:gd name="T42" fmla="*/ 5 w 10"/>
                  <a:gd name="T43" fmla="*/ 5 h 12"/>
                  <a:gd name="T44" fmla="*/ 6 w 10"/>
                  <a:gd name="T45" fmla="*/ 6 h 12"/>
                  <a:gd name="T46" fmla="*/ 5 w 10"/>
                  <a:gd name="T47" fmla="*/ 5 h 12"/>
                  <a:gd name="T48" fmla="*/ 7 w 10"/>
                  <a:gd name="T49" fmla="*/ 5 h 12"/>
                  <a:gd name="T50" fmla="*/ 5 w 10"/>
                  <a:gd name="T51" fmla="*/ 4 h 12"/>
                  <a:gd name="T52" fmla="*/ 9 w 10"/>
                  <a:gd name="T53" fmla="*/ 4 h 12"/>
                  <a:gd name="T54" fmla="*/ 7 w 10"/>
                  <a:gd name="T55" fmla="*/ 4 h 12"/>
                  <a:gd name="T56" fmla="*/ 6 w 10"/>
                  <a:gd name="T57" fmla="*/ 3 h 12"/>
                  <a:gd name="T58" fmla="*/ 8 w 10"/>
                  <a:gd name="T59" fmla="*/ 4 h 12"/>
                  <a:gd name="T60" fmla="*/ 7 w 10"/>
                  <a:gd name="T61" fmla="*/ 3 h 12"/>
                  <a:gd name="T62" fmla="*/ 6 w 10"/>
                  <a:gd name="T63" fmla="*/ 2 h 12"/>
                  <a:gd name="T64" fmla="*/ 7 w 10"/>
                  <a:gd name="T65" fmla="*/ 1 h 12"/>
                  <a:gd name="T66" fmla="*/ 9 w 10"/>
                  <a:gd name="T67" fmla="*/ 3 h 12"/>
                  <a:gd name="T68" fmla="*/ 10 w 10"/>
                  <a:gd name="T69" fmla="*/ 3 h 12"/>
                  <a:gd name="T70" fmla="*/ 8 w 10"/>
                  <a:gd name="T71" fmla="*/ 1 h 12"/>
                  <a:gd name="T72" fmla="*/ 10 w 10"/>
                  <a:gd name="T7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cubicBezTo>
                      <a:pt x="9" y="1"/>
                      <a:pt x="8" y="1"/>
                      <a:pt x="9" y="1"/>
                    </a:cubicBezTo>
                    <a:cubicBezTo>
                      <a:pt x="7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4"/>
                      <a:pt x="4" y="6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4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2" y="8"/>
                      <a:pt x="1" y="8"/>
                    </a:cubicBezTo>
                    <a:cubicBezTo>
                      <a:pt x="2" y="8"/>
                      <a:pt x="3" y="10"/>
                      <a:pt x="3" y="10"/>
                    </a:cubicBezTo>
                    <a:cubicBezTo>
                      <a:pt x="2" y="8"/>
                      <a:pt x="3" y="10"/>
                      <a:pt x="1" y="8"/>
                    </a:cubicBezTo>
                    <a:cubicBezTo>
                      <a:pt x="0" y="8"/>
                      <a:pt x="2" y="10"/>
                      <a:pt x="2" y="10"/>
                    </a:cubicBezTo>
                    <a:cubicBezTo>
                      <a:pt x="3" y="11"/>
                      <a:pt x="3" y="10"/>
                      <a:pt x="4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5" y="12"/>
                      <a:pt x="4" y="9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5" y="7"/>
                      <a:pt x="7" y="7"/>
                    </a:cubicBezTo>
                    <a:cubicBezTo>
                      <a:pt x="6" y="7"/>
                      <a:pt x="8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6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9" y="2"/>
                      <a:pt x="8" y="2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0" name="Rectangle 296">
                <a:extLst>
                  <a:ext uri="{FF2B5EF4-FFF2-40B4-BE49-F238E27FC236}">
                    <a16:creationId xmlns:a16="http://schemas.microsoft.com/office/drawing/2014/main" id="{2FC129CD-EE14-4BF9-84B3-C64C0FE7D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" y="2990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1" name="Freeform 297">
                <a:extLst>
                  <a:ext uri="{FF2B5EF4-FFF2-40B4-BE49-F238E27FC236}">
                    <a16:creationId xmlns:a16="http://schemas.microsoft.com/office/drawing/2014/main" id="{6BB5131A-7DE2-4822-98EE-2BE4A76E3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2" name="Rectangle 298">
                <a:extLst>
                  <a:ext uri="{FF2B5EF4-FFF2-40B4-BE49-F238E27FC236}">
                    <a16:creationId xmlns:a16="http://schemas.microsoft.com/office/drawing/2014/main" id="{DAEA1030-40E5-47C9-B02E-738EC0419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9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3" name="Freeform 299">
                <a:extLst>
                  <a:ext uri="{FF2B5EF4-FFF2-40B4-BE49-F238E27FC236}">
                    <a16:creationId xmlns:a16="http://schemas.microsoft.com/office/drawing/2014/main" id="{E75C4DF1-FAF1-459F-AFFD-7ABFABBA0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9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4" name="Freeform 300">
                <a:extLst>
                  <a:ext uri="{FF2B5EF4-FFF2-40B4-BE49-F238E27FC236}">
                    <a16:creationId xmlns:a16="http://schemas.microsoft.com/office/drawing/2014/main" id="{A642DDD1-96FD-407E-A407-7E2D81DB4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006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5" name="Freeform 301">
                <a:extLst>
                  <a:ext uri="{FF2B5EF4-FFF2-40B4-BE49-F238E27FC236}">
                    <a16:creationId xmlns:a16="http://schemas.microsoft.com/office/drawing/2014/main" id="{A4A97FB7-720E-4DBE-AA78-49AC0AAD9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6" name="Freeform 302">
                <a:extLst>
                  <a:ext uri="{FF2B5EF4-FFF2-40B4-BE49-F238E27FC236}">
                    <a16:creationId xmlns:a16="http://schemas.microsoft.com/office/drawing/2014/main" id="{7C6EA7C6-3059-40BE-B11B-CF9376A40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34" cy="25"/>
              </a:xfrm>
              <a:custGeom>
                <a:avLst/>
                <a:gdLst>
                  <a:gd name="T0" fmla="*/ 2 w 8"/>
                  <a:gd name="T1" fmla="*/ 1 h 6"/>
                  <a:gd name="T2" fmla="*/ 1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4 w 8"/>
                  <a:gd name="T9" fmla="*/ 4 h 6"/>
                  <a:gd name="T10" fmla="*/ 2 w 8"/>
                  <a:gd name="T11" fmla="*/ 4 h 6"/>
                  <a:gd name="T12" fmla="*/ 6 w 8"/>
                  <a:gd name="T13" fmla="*/ 5 h 6"/>
                  <a:gd name="T14" fmla="*/ 2 w 8"/>
                  <a:gd name="T15" fmla="*/ 4 h 6"/>
                  <a:gd name="T16" fmla="*/ 2 w 8"/>
                  <a:gd name="T17" fmla="*/ 4 h 6"/>
                  <a:gd name="T18" fmla="*/ 3 w 8"/>
                  <a:gd name="T19" fmla="*/ 5 h 6"/>
                  <a:gd name="T20" fmla="*/ 5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7 w 8"/>
                  <a:gd name="T27" fmla="*/ 5 h 6"/>
                  <a:gd name="T28" fmla="*/ 6 w 8"/>
                  <a:gd name="T29" fmla="*/ 5 h 6"/>
                  <a:gd name="T30" fmla="*/ 7 w 8"/>
                  <a:gd name="T31" fmla="*/ 5 h 6"/>
                  <a:gd name="T32" fmla="*/ 6 w 8"/>
                  <a:gd name="T33" fmla="*/ 4 h 6"/>
                  <a:gd name="T34" fmla="*/ 6 w 8"/>
                  <a:gd name="T35" fmla="*/ 4 h 6"/>
                  <a:gd name="T36" fmla="*/ 5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7 w 8"/>
                  <a:gd name="T43" fmla="*/ 2 h 6"/>
                  <a:gd name="T44" fmla="*/ 6 w 8"/>
                  <a:gd name="T45" fmla="*/ 2 h 6"/>
                  <a:gd name="T46" fmla="*/ 7 w 8"/>
                  <a:gd name="T47" fmla="*/ 3 h 6"/>
                  <a:gd name="T48" fmla="*/ 4 w 8"/>
                  <a:gd name="T49" fmla="*/ 3 h 6"/>
                  <a:gd name="T50" fmla="*/ 6 w 8"/>
                  <a:gd name="T51" fmla="*/ 2 h 6"/>
                  <a:gd name="T52" fmla="*/ 6 w 8"/>
                  <a:gd name="T53" fmla="*/ 1 h 6"/>
                  <a:gd name="T54" fmla="*/ 6 w 8"/>
                  <a:gd name="T55" fmla="*/ 1 h 6"/>
                  <a:gd name="T56" fmla="*/ 5 w 8"/>
                  <a:gd name="T57" fmla="*/ 0 h 6"/>
                  <a:gd name="T58" fmla="*/ 4 w 8"/>
                  <a:gd name="T59" fmla="*/ 0 h 6"/>
                  <a:gd name="T60" fmla="*/ 4 w 8"/>
                  <a:gd name="T61" fmla="*/ 0 h 6"/>
                  <a:gd name="T62" fmla="*/ 4 w 8"/>
                  <a:gd name="T63" fmla="*/ 0 h 6"/>
                  <a:gd name="T64" fmla="*/ 2 w 8"/>
                  <a:gd name="T65" fmla="*/ 0 h 6"/>
                  <a:gd name="T66" fmla="*/ 3 w 8"/>
                  <a:gd name="T67" fmla="*/ 0 h 6"/>
                  <a:gd name="T68" fmla="*/ 2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7" y="4"/>
                      <a:pt x="6" y="5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7" y="2"/>
                      <a:pt x="7" y="3"/>
                    </a:cubicBezTo>
                    <a:cubicBezTo>
                      <a:pt x="6" y="3"/>
                      <a:pt x="4" y="2"/>
                      <a:pt x="4" y="3"/>
                    </a:cubicBezTo>
                    <a:cubicBezTo>
                      <a:pt x="5" y="2"/>
                      <a:pt x="3" y="2"/>
                      <a:pt x="6" y="2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7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7" name="Freeform 303">
                <a:extLst>
                  <a:ext uri="{FF2B5EF4-FFF2-40B4-BE49-F238E27FC236}">
                    <a16:creationId xmlns:a16="http://schemas.microsoft.com/office/drawing/2014/main" id="{6FB3B2DF-2A04-48A8-9A8D-6C104D145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69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8" name="Freeform 304">
                <a:extLst>
                  <a:ext uri="{FF2B5EF4-FFF2-40B4-BE49-F238E27FC236}">
                    <a16:creationId xmlns:a16="http://schemas.microsoft.com/office/drawing/2014/main" id="{53FB4CDD-F54C-4ADC-937C-EB6C455EC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35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5 w 10"/>
                  <a:gd name="T9" fmla="*/ 1 h 4"/>
                  <a:gd name="T10" fmla="*/ 5 w 10"/>
                  <a:gd name="T11" fmla="*/ 0 h 4"/>
                  <a:gd name="T12" fmla="*/ 4 w 10"/>
                  <a:gd name="T13" fmla="*/ 1 h 4"/>
                  <a:gd name="T14" fmla="*/ 3 w 10"/>
                  <a:gd name="T15" fmla="*/ 2 h 4"/>
                  <a:gd name="T16" fmla="*/ 3 w 10"/>
                  <a:gd name="T17" fmla="*/ 1 h 4"/>
                  <a:gd name="T18" fmla="*/ 5 w 10"/>
                  <a:gd name="T19" fmla="*/ 0 h 4"/>
                  <a:gd name="T20" fmla="*/ 0 w 10"/>
                  <a:gd name="T21" fmla="*/ 3 h 4"/>
                  <a:gd name="T22" fmla="*/ 1 w 10"/>
                  <a:gd name="T23" fmla="*/ 2 h 4"/>
                  <a:gd name="T24" fmla="*/ 2 w 10"/>
                  <a:gd name="T25" fmla="*/ 1 h 4"/>
                  <a:gd name="T26" fmla="*/ 2 w 10"/>
                  <a:gd name="T27" fmla="*/ 1 h 4"/>
                  <a:gd name="T28" fmla="*/ 1 w 10"/>
                  <a:gd name="T29" fmla="*/ 2 h 4"/>
                  <a:gd name="T30" fmla="*/ 2 w 10"/>
                  <a:gd name="T31" fmla="*/ 4 h 4"/>
                  <a:gd name="T32" fmla="*/ 2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3 h 4"/>
                  <a:gd name="T40" fmla="*/ 7 w 10"/>
                  <a:gd name="T41" fmla="*/ 2 h 4"/>
                  <a:gd name="T42" fmla="*/ 9 w 10"/>
                  <a:gd name="T43" fmla="*/ 2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5" y="2"/>
                      <a:pt x="6" y="2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4" y="1"/>
                      <a:pt x="5" y="0"/>
                    </a:cubicBezTo>
                    <a:cubicBezTo>
                      <a:pt x="3" y="0"/>
                      <a:pt x="2" y="0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7" y="3"/>
                      <a:pt x="9" y="2"/>
                    </a:cubicBezTo>
                    <a:cubicBezTo>
                      <a:pt x="10" y="1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299" name="Rectangle 305">
                <a:extLst>
                  <a:ext uri="{FF2B5EF4-FFF2-40B4-BE49-F238E27FC236}">
                    <a16:creationId xmlns:a16="http://schemas.microsoft.com/office/drawing/2014/main" id="{F3669994-0026-4D66-8A37-B2F727CF6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48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0" name="Freeform 306">
                <a:extLst>
                  <a:ext uri="{FF2B5EF4-FFF2-40B4-BE49-F238E27FC236}">
                    <a16:creationId xmlns:a16="http://schemas.microsoft.com/office/drawing/2014/main" id="{36619B43-DE57-4D9A-9D49-FFDD702EF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9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1" name="Freeform 307">
                <a:extLst>
                  <a:ext uri="{FF2B5EF4-FFF2-40B4-BE49-F238E27FC236}">
                    <a16:creationId xmlns:a16="http://schemas.microsoft.com/office/drawing/2014/main" id="{3A80196E-A508-42B4-B1BA-B0D411202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931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2" name="Freeform 308">
                <a:extLst>
                  <a:ext uri="{FF2B5EF4-FFF2-40B4-BE49-F238E27FC236}">
                    <a16:creationId xmlns:a16="http://schemas.microsoft.com/office/drawing/2014/main" id="{4F44DD50-54F6-4605-A94C-AD5713DC4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1"/>
                <a:ext cx="16" cy="1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1 h 4"/>
                  <a:gd name="T6" fmla="*/ 2 w 4"/>
                  <a:gd name="T7" fmla="*/ 2 h 4"/>
                  <a:gd name="T8" fmla="*/ 1 w 4"/>
                  <a:gd name="T9" fmla="*/ 2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2" y="1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3" name="Freeform 309">
                <a:extLst>
                  <a:ext uri="{FF2B5EF4-FFF2-40B4-BE49-F238E27FC236}">
                    <a16:creationId xmlns:a16="http://schemas.microsoft.com/office/drawing/2014/main" id="{B1B0E336-AEF4-48AC-92D6-13843BF4E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914"/>
                <a:ext cx="46" cy="25"/>
              </a:xfrm>
              <a:custGeom>
                <a:avLst/>
                <a:gdLst>
                  <a:gd name="T0" fmla="*/ 9 w 11"/>
                  <a:gd name="T1" fmla="*/ 3 h 6"/>
                  <a:gd name="T2" fmla="*/ 9 w 11"/>
                  <a:gd name="T3" fmla="*/ 3 h 6"/>
                  <a:gd name="T4" fmla="*/ 9 w 11"/>
                  <a:gd name="T5" fmla="*/ 2 h 6"/>
                  <a:gd name="T6" fmla="*/ 9 w 11"/>
                  <a:gd name="T7" fmla="*/ 1 h 6"/>
                  <a:gd name="T8" fmla="*/ 9 w 11"/>
                  <a:gd name="T9" fmla="*/ 2 h 6"/>
                  <a:gd name="T10" fmla="*/ 7 w 11"/>
                  <a:gd name="T11" fmla="*/ 2 h 6"/>
                  <a:gd name="T12" fmla="*/ 7 w 11"/>
                  <a:gd name="T13" fmla="*/ 3 h 6"/>
                  <a:gd name="T14" fmla="*/ 7 w 11"/>
                  <a:gd name="T15" fmla="*/ 1 h 6"/>
                  <a:gd name="T16" fmla="*/ 6 w 11"/>
                  <a:gd name="T17" fmla="*/ 4 h 6"/>
                  <a:gd name="T18" fmla="*/ 5 w 11"/>
                  <a:gd name="T19" fmla="*/ 3 h 6"/>
                  <a:gd name="T20" fmla="*/ 6 w 11"/>
                  <a:gd name="T21" fmla="*/ 3 h 6"/>
                  <a:gd name="T22" fmla="*/ 5 w 11"/>
                  <a:gd name="T23" fmla="*/ 3 h 6"/>
                  <a:gd name="T24" fmla="*/ 5 w 11"/>
                  <a:gd name="T25" fmla="*/ 1 h 6"/>
                  <a:gd name="T26" fmla="*/ 4 w 11"/>
                  <a:gd name="T27" fmla="*/ 1 h 6"/>
                  <a:gd name="T28" fmla="*/ 4 w 11"/>
                  <a:gd name="T29" fmla="*/ 0 h 6"/>
                  <a:gd name="T30" fmla="*/ 2 w 11"/>
                  <a:gd name="T31" fmla="*/ 1 h 6"/>
                  <a:gd name="T32" fmla="*/ 2 w 11"/>
                  <a:gd name="T33" fmla="*/ 0 h 6"/>
                  <a:gd name="T34" fmla="*/ 2 w 11"/>
                  <a:gd name="T35" fmla="*/ 4 h 6"/>
                  <a:gd name="T36" fmla="*/ 3 w 11"/>
                  <a:gd name="T37" fmla="*/ 4 h 6"/>
                  <a:gd name="T38" fmla="*/ 4 w 11"/>
                  <a:gd name="T39" fmla="*/ 5 h 6"/>
                  <a:gd name="T40" fmla="*/ 3 w 11"/>
                  <a:gd name="T41" fmla="*/ 4 h 6"/>
                  <a:gd name="T42" fmla="*/ 5 w 11"/>
                  <a:gd name="T43" fmla="*/ 5 h 6"/>
                  <a:gd name="T44" fmla="*/ 4 w 11"/>
                  <a:gd name="T45" fmla="*/ 3 h 6"/>
                  <a:gd name="T46" fmla="*/ 4 w 11"/>
                  <a:gd name="T47" fmla="*/ 3 h 6"/>
                  <a:gd name="T48" fmla="*/ 2 w 11"/>
                  <a:gd name="T49" fmla="*/ 1 h 6"/>
                  <a:gd name="T50" fmla="*/ 2 w 11"/>
                  <a:gd name="T51" fmla="*/ 2 h 6"/>
                  <a:gd name="T52" fmla="*/ 2 w 11"/>
                  <a:gd name="T53" fmla="*/ 5 h 6"/>
                  <a:gd name="T54" fmla="*/ 3 w 11"/>
                  <a:gd name="T55" fmla="*/ 5 h 6"/>
                  <a:gd name="T56" fmla="*/ 3 w 11"/>
                  <a:gd name="T57" fmla="*/ 3 h 6"/>
                  <a:gd name="T58" fmla="*/ 3 w 11"/>
                  <a:gd name="T59" fmla="*/ 5 h 6"/>
                  <a:gd name="T60" fmla="*/ 3 w 11"/>
                  <a:gd name="T61" fmla="*/ 4 h 6"/>
                  <a:gd name="T62" fmla="*/ 4 w 11"/>
                  <a:gd name="T63" fmla="*/ 5 h 6"/>
                  <a:gd name="T64" fmla="*/ 4 w 11"/>
                  <a:gd name="T65" fmla="*/ 4 h 6"/>
                  <a:gd name="T66" fmla="*/ 4 w 11"/>
                  <a:gd name="T67" fmla="*/ 6 h 6"/>
                  <a:gd name="T68" fmla="*/ 8 w 11"/>
                  <a:gd name="T69" fmla="*/ 5 h 6"/>
                  <a:gd name="T70" fmla="*/ 8 w 11"/>
                  <a:gd name="T71" fmla="*/ 4 h 6"/>
                  <a:gd name="T72" fmla="*/ 9 w 11"/>
                  <a:gd name="T73" fmla="*/ 4 h 6"/>
                  <a:gd name="T74" fmla="*/ 10 w 11"/>
                  <a:gd name="T75" fmla="*/ 3 h 6"/>
                  <a:gd name="T76" fmla="*/ 8 w 11"/>
                  <a:gd name="T77" fmla="*/ 6 h 6"/>
                  <a:gd name="T78" fmla="*/ 9 w 11"/>
                  <a:gd name="T79" fmla="*/ 6 h 6"/>
                  <a:gd name="T80" fmla="*/ 9 w 11"/>
                  <a:gd name="T81" fmla="*/ 5 h 6"/>
                  <a:gd name="T82" fmla="*/ 9 w 11"/>
                  <a:gd name="T83" fmla="*/ 6 h 6"/>
                  <a:gd name="T84" fmla="*/ 11 w 11"/>
                  <a:gd name="T85" fmla="*/ 3 h 6"/>
                  <a:gd name="T86" fmla="*/ 10 w 11"/>
                  <a:gd name="T87" fmla="*/ 0 h 6"/>
                  <a:gd name="T88" fmla="*/ 9 w 11"/>
                  <a:gd name="T8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6">
                    <a:moveTo>
                      <a:pt x="9" y="3"/>
                    </a:moveTo>
                    <a:cubicBezTo>
                      <a:pt x="9" y="2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0"/>
                      <a:pt x="9" y="2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3"/>
                      <a:pt x="6" y="4"/>
                    </a:cubicBezTo>
                    <a:cubicBezTo>
                      <a:pt x="6" y="2"/>
                      <a:pt x="6" y="5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3" y="1"/>
                      <a:pt x="2" y="4"/>
                    </a:cubicBezTo>
                    <a:cubicBezTo>
                      <a:pt x="2" y="0"/>
                      <a:pt x="2" y="5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3" y="4"/>
                      <a:pt x="4" y="5"/>
                      <a:pt x="3" y="4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0" y="1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10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9" y="5"/>
                      <a:pt x="11" y="0"/>
                      <a:pt x="10" y="0"/>
                    </a:cubicBezTo>
                    <a:cubicBezTo>
                      <a:pt x="9" y="1"/>
                      <a:pt x="10" y="2"/>
                      <a:pt x="9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4" name="Freeform 310">
                <a:extLst>
                  <a:ext uri="{FF2B5EF4-FFF2-40B4-BE49-F238E27FC236}">
                    <a16:creationId xmlns:a16="http://schemas.microsoft.com/office/drawing/2014/main" id="{CDD22A53-F7DC-406D-B8A1-BBAA01C6D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9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5" name="Freeform 311">
                <a:extLst>
                  <a:ext uri="{FF2B5EF4-FFF2-40B4-BE49-F238E27FC236}">
                    <a16:creationId xmlns:a16="http://schemas.microsoft.com/office/drawing/2014/main" id="{02A6E91E-1813-4026-8267-60595BF60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923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6" name="Rectangle 312">
                <a:extLst>
                  <a:ext uri="{FF2B5EF4-FFF2-40B4-BE49-F238E27FC236}">
                    <a16:creationId xmlns:a16="http://schemas.microsoft.com/office/drawing/2014/main" id="{E71F8136-BFBF-4CE7-8BAC-FC00389A0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93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7" name="Freeform 313">
                <a:extLst>
                  <a:ext uri="{FF2B5EF4-FFF2-40B4-BE49-F238E27FC236}">
                    <a16:creationId xmlns:a16="http://schemas.microsoft.com/office/drawing/2014/main" id="{CC5F6392-A14D-4065-B242-FE4CBE8E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2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8" name="Freeform 314">
                <a:extLst>
                  <a:ext uri="{FF2B5EF4-FFF2-40B4-BE49-F238E27FC236}">
                    <a16:creationId xmlns:a16="http://schemas.microsoft.com/office/drawing/2014/main" id="{1DE52DCC-98FA-46A7-892F-659CF3FA1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92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09" name="Freeform 315">
                <a:extLst>
                  <a:ext uri="{FF2B5EF4-FFF2-40B4-BE49-F238E27FC236}">
                    <a16:creationId xmlns:a16="http://schemas.microsoft.com/office/drawing/2014/main" id="{7E170C12-EF89-4031-9842-89F2191EE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0" name="Freeform 316">
                <a:extLst>
                  <a:ext uri="{FF2B5EF4-FFF2-40B4-BE49-F238E27FC236}">
                    <a16:creationId xmlns:a16="http://schemas.microsoft.com/office/drawing/2014/main" id="{1A2BEF84-E676-4C6E-80BA-A01E11955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860"/>
                <a:ext cx="58" cy="71"/>
              </a:xfrm>
              <a:custGeom>
                <a:avLst/>
                <a:gdLst>
                  <a:gd name="T0" fmla="*/ 11 w 14"/>
                  <a:gd name="T1" fmla="*/ 1 h 17"/>
                  <a:gd name="T2" fmla="*/ 9 w 14"/>
                  <a:gd name="T3" fmla="*/ 0 h 17"/>
                  <a:gd name="T4" fmla="*/ 8 w 14"/>
                  <a:gd name="T5" fmla="*/ 0 h 17"/>
                  <a:gd name="T6" fmla="*/ 8 w 14"/>
                  <a:gd name="T7" fmla="*/ 1 h 17"/>
                  <a:gd name="T8" fmla="*/ 8 w 14"/>
                  <a:gd name="T9" fmla="*/ 3 h 17"/>
                  <a:gd name="T10" fmla="*/ 7 w 14"/>
                  <a:gd name="T11" fmla="*/ 3 h 17"/>
                  <a:gd name="T12" fmla="*/ 8 w 14"/>
                  <a:gd name="T13" fmla="*/ 6 h 17"/>
                  <a:gd name="T14" fmla="*/ 7 w 14"/>
                  <a:gd name="T15" fmla="*/ 6 h 17"/>
                  <a:gd name="T16" fmla="*/ 6 w 14"/>
                  <a:gd name="T17" fmla="*/ 6 h 17"/>
                  <a:gd name="T18" fmla="*/ 9 w 14"/>
                  <a:gd name="T19" fmla="*/ 9 h 17"/>
                  <a:gd name="T20" fmla="*/ 8 w 14"/>
                  <a:gd name="T21" fmla="*/ 9 h 17"/>
                  <a:gd name="T22" fmla="*/ 6 w 14"/>
                  <a:gd name="T23" fmla="*/ 9 h 17"/>
                  <a:gd name="T24" fmla="*/ 6 w 14"/>
                  <a:gd name="T25" fmla="*/ 10 h 17"/>
                  <a:gd name="T26" fmla="*/ 5 w 14"/>
                  <a:gd name="T27" fmla="*/ 11 h 17"/>
                  <a:gd name="T28" fmla="*/ 5 w 14"/>
                  <a:gd name="T29" fmla="*/ 12 h 17"/>
                  <a:gd name="T30" fmla="*/ 5 w 14"/>
                  <a:gd name="T31" fmla="*/ 13 h 17"/>
                  <a:gd name="T32" fmla="*/ 4 w 14"/>
                  <a:gd name="T33" fmla="*/ 12 h 17"/>
                  <a:gd name="T34" fmla="*/ 4 w 14"/>
                  <a:gd name="T35" fmla="*/ 13 h 17"/>
                  <a:gd name="T36" fmla="*/ 2 w 14"/>
                  <a:gd name="T37" fmla="*/ 15 h 17"/>
                  <a:gd name="T38" fmla="*/ 3 w 14"/>
                  <a:gd name="T39" fmla="*/ 14 h 17"/>
                  <a:gd name="T40" fmla="*/ 2 w 14"/>
                  <a:gd name="T41" fmla="*/ 13 h 17"/>
                  <a:gd name="T42" fmla="*/ 5 w 14"/>
                  <a:gd name="T43" fmla="*/ 16 h 17"/>
                  <a:gd name="T44" fmla="*/ 6 w 14"/>
                  <a:gd name="T45" fmla="*/ 16 h 17"/>
                  <a:gd name="T46" fmla="*/ 6 w 14"/>
                  <a:gd name="T47" fmla="*/ 15 h 17"/>
                  <a:gd name="T48" fmla="*/ 7 w 14"/>
                  <a:gd name="T49" fmla="*/ 15 h 17"/>
                  <a:gd name="T50" fmla="*/ 8 w 14"/>
                  <a:gd name="T51" fmla="*/ 14 h 17"/>
                  <a:gd name="T52" fmla="*/ 8 w 14"/>
                  <a:gd name="T53" fmla="*/ 12 h 17"/>
                  <a:gd name="T54" fmla="*/ 8 w 14"/>
                  <a:gd name="T55" fmla="*/ 13 h 17"/>
                  <a:gd name="T56" fmla="*/ 8 w 14"/>
                  <a:gd name="T57" fmla="*/ 12 h 17"/>
                  <a:gd name="T58" fmla="*/ 9 w 14"/>
                  <a:gd name="T59" fmla="*/ 11 h 17"/>
                  <a:gd name="T60" fmla="*/ 8 w 14"/>
                  <a:gd name="T61" fmla="*/ 10 h 17"/>
                  <a:gd name="T62" fmla="*/ 10 w 14"/>
                  <a:gd name="T63" fmla="*/ 11 h 17"/>
                  <a:gd name="T64" fmla="*/ 11 w 14"/>
                  <a:gd name="T65" fmla="*/ 10 h 17"/>
                  <a:gd name="T66" fmla="*/ 9 w 14"/>
                  <a:gd name="T67" fmla="*/ 9 h 17"/>
                  <a:gd name="T68" fmla="*/ 9 w 14"/>
                  <a:gd name="T69" fmla="*/ 7 h 17"/>
                  <a:gd name="T70" fmla="*/ 10 w 14"/>
                  <a:gd name="T71" fmla="*/ 6 h 17"/>
                  <a:gd name="T72" fmla="*/ 10 w 14"/>
                  <a:gd name="T73" fmla="*/ 5 h 17"/>
                  <a:gd name="T74" fmla="*/ 11 w 14"/>
                  <a:gd name="T75" fmla="*/ 3 h 17"/>
                  <a:gd name="T76" fmla="*/ 8 w 14"/>
                  <a:gd name="T77" fmla="*/ 3 h 17"/>
                  <a:gd name="T78" fmla="*/ 12 w 14"/>
                  <a:gd name="T7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13" y="2"/>
                    </a:moveTo>
                    <a:cubicBezTo>
                      <a:pt x="12" y="2"/>
                      <a:pt x="12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10" y="1"/>
                      <a:pt x="10" y="1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10" y="2"/>
                      <a:pt x="10" y="2"/>
                    </a:cubicBezTo>
                    <a:cubicBezTo>
                      <a:pt x="5" y="0"/>
                      <a:pt x="11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3"/>
                      <a:pt x="8" y="4"/>
                      <a:pt x="7" y="3"/>
                    </a:cubicBezTo>
                    <a:cubicBezTo>
                      <a:pt x="10" y="5"/>
                      <a:pt x="5" y="3"/>
                      <a:pt x="9" y="6"/>
                    </a:cubicBezTo>
                    <a:cubicBezTo>
                      <a:pt x="7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9" y="7"/>
                      <a:pt x="7" y="6"/>
                    </a:cubicBezTo>
                    <a:cubicBezTo>
                      <a:pt x="6" y="6"/>
                      <a:pt x="8" y="7"/>
                      <a:pt x="9" y="7"/>
                    </a:cubicBezTo>
                    <a:cubicBezTo>
                      <a:pt x="8" y="8"/>
                      <a:pt x="8" y="7"/>
                      <a:pt x="6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8" y="9"/>
                      <a:pt x="10" y="10"/>
                      <a:pt x="8" y="9"/>
                    </a:cubicBezTo>
                    <a:cubicBezTo>
                      <a:pt x="7" y="8"/>
                      <a:pt x="8" y="8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8"/>
                      <a:pt x="5" y="8"/>
                    </a:cubicBezTo>
                    <a:cubicBezTo>
                      <a:pt x="4" y="8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3" y="10"/>
                      <a:pt x="6" y="13"/>
                      <a:pt x="5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4" y="12"/>
                      <a:pt x="3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5" y="14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3"/>
                      <a:pt x="2" y="15"/>
                    </a:cubicBezTo>
                    <a:cubicBezTo>
                      <a:pt x="2" y="15"/>
                      <a:pt x="4" y="17"/>
                      <a:pt x="5" y="17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2" y="13"/>
                    </a:cubicBezTo>
                    <a:cubicBezTo>
                      <a:pt x="2" y="13"/>
                      <a:pt x="4" y="14"/>
                      <a:pt x="3" y="13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6" y="15"/>
                      <a:pt x="6" y="16"/>
                    </a:cubicBezTo>
                    <a:cubicBezTo>
                      <a:pt x="5" y="14"/>
                      <a:pt x="7" y="16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5" y="13"/>
                      <a:pt x="6" y="13"/>
                    </a:cubicBezTo>
                    <a:cubicBezTo>
                      <a:pt x="7" y="14"/>
                      <a:pt x="7" y="13"/>
                      <a:pt x="8" y="14"/>
                    </a:cubicBezTo>
                    <a:cubicBezTo>
                      <a:pt x="7" y="13"/>
                      <a:pt x="8" y="13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1"/>
                      <a:pt x="9" y="11"/>
                    </a:cubicBezTo>
                    <a:cubicBezTo>
                      <a:pt x="8" y="11"/>
                      <a:pt x="8" y="10"/>
                      <a:pt x="6" y="9"/>
                    </a:cubicBezTo>
                    <a:cubicBezTo>
                      <a:pt x="7" y="10"/>
                      <a:pt x="8" y="11"/>
                      <a:pt x="8" y="10"/>
                    </a:cubicBezTo>
                    <a:cubicBezTo>
                      <a:pt x="7" y="9"/>
                      <a:pt x="9" y="10"/>
                      <a:pt x="8" y="10"/>
                    </a:cubicBezTo>
                    <a:cubicBezTo>
                      <a:pt x="10" y="11"/>
                      <a:pt x="9" y="10"/>
                      <a:pt x="10" y="11"/>
                    </a:cubicBezTo>
                    <a:cubicBezTo>
                      <a:pt x="11" y="11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1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8"/>
                      <a:pt x="10" y="7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0" y="4"/>
                      <a:pt x="14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4"/>
                      <a:pt x="9" y="1"/>
                      <a:pt x="1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1" name="Freeform 317">
                <a:extLst>
                  <a:ext uri="{FF2B5EF4-FFF2-40B4-BE49-F238E27FC236}">
                    <a16:creationId xmlns:a16="http://schemas.microsoft.com/office/drawing/2014/main" id="{46E4EC29-0C01-4268-BCC5-F72DAA859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9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2" name="Freeform 318">
                <a:extLst>
                  <a:ext uri="{FF2B5EF4-FFF2-40B4-BE49-F238E27FC236}">
                    <a16:creationId xmlns:a16="http://schemas.microsoft.com/office/drawing/2014/main" id="{855F064C-BE2A-4CF2-A05C-7AB12595A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3" name="Freeform 319">
                <a:extLst>
                  <a:ext uri="{FF2B5EF4-FFF2-40B4-BE49-F238E27FC236}">
                    <a16:creationId xmlns:a16="http://schemas.microsoft.com/office/drawing/2014/main" id="{ED4E13D4-0AFC-4101-BB1D-8CF262428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864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4" name="Freeform 320">
                <a:extLst>
                  <a:ext uri="{FF2B5EF4-FFF2-40B4-BE49-F238E27FC236}">
                    <a16:creationId xmlns:a16="http://schemas.microsoft.com/office/drawing/2014/main" id="{FE67ECCA-ABFB-4B0F-BC8B-56ACD4717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86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5" name="Freeform 321">
                <a:extLst>
                  <a:ext uri="{FF2B5EF4-FFF2-40B4-BE49-F238E27FC236}">
                    <a16:creationId xmlns:a16="http://schemas.microsoft.com/office/drawing/2014/main" id="{8923A602-F629-427C-834F-2FD8227CE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33" cy="21"/>
              </a:xfrm>
              <a:custGeom>
                <a:avLst/>
                <a:gdLst>
                  <a:gd name="T0" fmla="*/ 3 w 8"/>
                  <a:gd name="T1" fmla="*/ 0 h 5"/>
                  <a:gd name="T2" fmla="*/ 2 w 8"/>
                  <a:gd name="T3" fmla="*/ 1 h 5"/>
                  <a:gd name="T4" fmla="*/ 2 w 8"/>
                  <a:gd name="T5" fmla="*/ 0 h 5"/>
                  <a:gd name="T6" fmla="*/ 1 w 8"/>
                  <a:gd name="T7" fmla="*/ 2 h 5"/>
                  <a:gd name="T8" fmla="*/ 3 w 8"/>
                  <a:gd name="T9" fmla="*/ 2 h 5"/>
                  <a:gd name="T10" fmla="*/ 2 w 8"/>
                  <a:gd name="T11" fmla="*/ 2 h 5"/>
                  <a:gd name="T12" fmla="*/ 4 w 8"/>
                  <a:gd name="T13" fmla="*/ 2 h 5"/>
                  <a:gd name="T14" fmla="*/ 1 w 8"/>
                  <a:gd name="T15" fmla="*/ 2 h 5"/>
                  <a:gd name="T16" fmla="*/ 2 w 8"/>
                  <a:gd name="T17" fmla="*/ 3 h 5"/>
                  <a:gd name="T18" fmla="*/ 3 w 8"/>
                  <a:gd name="T19" fmla="*/ 3 h 5"/>
                  <a:gd name="T20" fmla="*/ 3 w 8"/>
                  <a:gd name="T21" fmla="*/ 3 h 5"/>
                  <a:gd name="T22" fmla="*/ 3 w 8"/>
                  <a:gd name="T23" fmla="*/ 3 h 5"/>
                  <a:gd name="T24" fmla="*/ 3 w 8"/>
                  <a:gd name="T25" fmla="*/ 3 h 5"/>
                  <a:gd name="T26" fmla="*/ 3 w 8"/>
                  <a:gd name="T27" fmla="*/ 3 h 5"/>
                  <a:gd name="T28" fmla="*/ 3 w 8"/>
                  <a:gd name="T29" fmla="*/ 4 h 5"/>
                  <a:gd name="T30" fmla="*/ 2 w 8"/>
                  <a:gd name="T31" fmla="*/ 3 h 5"/>
                  <a:gd name="T32" fmla="*/ 4 w 8"/>
                  <a:gd name="T33" fmla="*/ 5 h 5"/>
                  <a:gd name="T34" fmla="*/ 5 w 8"/>
                  <a:gd name="T35" fmla="*/ 5 h 5"/>
                  <a:gd name="T36" fmla="*/ 4 w 8"/>
                  <a:gd name="T37" fmla="*/ 4 h 5"/>
                  <a:gd name="T38" fmla="*/ 4 w 8"/>
                  <a:gd name="T39" fmla="*/ 4 h 5"/>
                  <a:gd name="T40" fmla="*/ 4 w 8"/>
                  <a:gd name="T41" fmla="*/ 3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6 w 8"/>
                  <a:gd name="T49" fmla="*/ 3 h 5"/>
                  <a:gd name="T50" fmla="*/ 6 w 8"/>
                  <a:gd name="T51" fmla="*/ 3 h 5"/>
                  <a:gd name="T52" fmla="*/ 3 w 8"/>
                  <a:gd name="T53" fmla="*/ 3 h 5"/>
                  <a:gd name="T54" fmla="*/ 3 w 8"/>
                  <a:gd name="T55" fmla="*/ 2 h 5"/>
                  <a:gd name="T56" fmla="*/ 5 w 8"/>
                  <a:gd name="T57" fmla="*/ 3 h 5"/>
                  <a:gd name="T58" fmla="*/ 4 w 8"/>
                  <a:gd name="T59" fmla="*/ 2 h 5"/>
                  <a:gd name="T60" fmla="*/ 6 w 8"/>
                  <a:gd name="T61" fmla="*/ 2 h 5"/>
                  <a:gd name="T62" fmla="*/ 4 w 8"/>
                  <a:gd name="T63" fmla="*/ 2 h 5"/>
                  <a:gd name="T64" fmla="*/ 4 w 8"/>
                  <a:gd name="T65" fmla="*/ 1 h 5"/>
                  <a:gd name="T66" fmla="*/ 5 w 8"/>
                  <a:gd name="T67" fmla="*/ 1 h 5"/>
                  <a:gd name="T68" fmla="*/ 4 w 8"/>
                  <a:gd name="T69" fmla="*/ 1 h 5"/>
                  <a:gd name="T70" fmla="*/ 4 w 8"/>
                  <a:gd name="T71" fmla="*/ 0 h 5"/>
                  <a:gd name="T72" fmla="*/ 3 w 8"/>
                  <a:gd name="T73" fmla="*/ 1 h 5"/>
                  <a:gd name="T74" fmla="*/ 3 w 8"/>
                  <a:gd name="T75" fmla="*/ 0 h 5"/>
                  <a:gd name="T76" fmla="*/ 3 w 8"/>
                  <a:gd name="T77" fmla="*/ 0 h 5"/>
                  <a:gd name="T78" fmla="*/ 1 w 8"/>
                  <a:gd name="T79" fmla="*/ 2 h 5"/>
                  <a:gd name="T80" fmla="*/ 3 w 8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2" y="0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2" y="2"/>
                      <a:pt x="1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0" y="2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5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3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1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3"/>
                      <a:pt x="5" y="4"/>
                      <a:pt x="4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4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6" name="Freeform 322">
                <a:extLst>
                  <a:ext uri="{FF2B5EF4-FFF2-40B4-BE49-F238E27FC236}">
                    <a16:creationId xmlns:a16="http://schemas.microsoft.com/office/drawing/2014/main" id="{64DD742D-FDBD-415C-80D9-5FC620805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4" cy="1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7" name="Freeform 323">
                <a:extLst>
                  <a:ext uri="{FF2B5EF4-FFF2-40B4-BE49-F238E27FC236}">
                    <a16:creationId xmlns:a16="http://schemas.microsoft.com/office/drawing/2014/main" id="{FE0506D6-8C6B-476A-A4AF-B0E90459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835"/>
                <a:ext cx="17" cy="2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4 h 6"/>
                  <a:gd name="T4" fmla="*/ 3 w 4"/>
                  <a:gd name="T5" fmla="*/ 4 h 6"/>
                  <a:gd name="T6" fmla="*/ 3 w 4"/>
                  <a:gd name="T7" fmla="*/ 2 h 6"/>
                  <a:gd name="T8" fmla="*/ 3 w 4"/>
                  <a:gd name="T9" fmla="*/ 4 h 6"/>
                  <a:gd name="T10" fmla="*/ 4 w 4"/>
                  <a:gd name="T11" fmla="*/ 2 h 6"/>
                  <a:gd name="T12" fmla="*/ 3 w 4"/>
                  <a:gd name="T13" fmla="*/ 3 h 6"/>
                  <a:gd name="T14" fmla="*/ 4 w 4"/>
                  <a:gd name="T15" fmla="*/ 2 h 6"/>
                  <a:gd name="T16" fmla="*/ 3 w 4"/>
                  <a:gd name="T17" fmla="*/ 2 h 6"/>
                  <a:gd name="T18" fmla="*/ 4 w 4"/>
                  <a:gd name="T19" fmla="*/ 1 h 6"/>
                  <a:gd name="T20" fmla="*/ 3 w 4"/>
                  <a:gd name="T21" fmla="*/ 3 h 6"/>
                  <a:gd name="T22" fmla="*/ 3 w 4"/>
                  <a:gd name="T23" fmla="*/ 1 h 6"/>
                  <a:gd name="T24" fmla="*/ 2 w 4"/>
                  <a:gd name="T25" fmla="*/ 0 h 6"/>
                  <a:gd name="T26" fmla="*/ 2 w 4"/>
                  <a:gd name="T27" fmla="*/ 1 h 6"/>
                  <a:gd name="T28" fmla="*/ 2 w 4"/>
                  <a:gd name="T29" fmla="*/ 2 h 6"/>
                  <a:gd name="T30" fmla="*/ 2 w 4"/>
                  <a:gd name="T31" fmla="*/ 0 h 6"/>
                  <a:gd name="T32" fmla="*/ 1 w 4"/>
                  <a:gd name="T33" fmla="*/ 1 h 6"/>
                  <a:gd name="T34" fmla="*/ 1 w 4"/>
                  <a:gd name="T35" fmla="*/ 4 h 6"/>
                  <a:gd name="T36" fmla="*/ 1 w 4"/>
                  <a:gd name="T37" fmla="*/ 2 h 6"/>
                  <a:gd name="T38" fmla="*/ 0 w 4"/>
                  <a:gd name="T39" fmla="*/ 2 h 6"/>
                  <a:gd name="T40" fmla="*/ 0 w 4"/>
                  <a:gd name="T41" fmla="*/ 5 h 6"/>
                  <a:gd name="T42" fmla="*/ 2 w 4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3" y="1"/>
                      <a:pt x="2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8" name="Freeform 324">
                <a:extLst>
                  <a:ext uri="{FF2B5EF4-FFF2-40B4-BE49-F238E27FC236}">
                    <a16:creationId xmlns:a16="http://schemas.microsoft.com/office/drawing/2014/main" id="{4EFD1566-7100-4108-B897-59D904307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85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19" name="Freeform 325">
                <a:extLst>
                  <a:ext uri="{FF2B5EF4-FFF2-40B4-BE49-F238E27FC236}">
                    <a16:creationId xmlns:a16="http://schemas.microsoft.com/office/drawing/2014/main" id="{02B11ADE-4F11-4581-A686-FB91C2A55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4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0" name="Freeform 326">
                <a:extLst>
                  <a:ext uri="{FF2B5EF4-FFF2-40B4-BE49-F238E27FC236}">
                    <a16:creationId xmlns:a16="http://schemas.microsoft.com/office/drawing/2014/main" id="{50E67535-DAAF-422E-A201-5760C861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36"/>
                <a:ext cx="9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2 w 2"/>
                  <a:gd name="T11" fmla="*/ 4 h 5"/>
                  <a:gd name="T12" fmla="*/ 2 w 2"/>
                  <a:gd name="T13" fmla="*/ 4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2"/>
                      <a:pt x="1" y="3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1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1" name="Freeform 327">
                <a:extLst>
                  <a:ext uri="{FF2B5EF4-FFF2-40B4-BE49-F238E27FC236}">
                    <a16:creationId xmlns:a16="http://schemas.microsoft.com/office/drawing/2014/main" id="{918D2061-BCC1-4AB3-89FD-1367D5A4F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2" name="Freeform 328">
                <a:extLst>
                  <a:ext uri="{FF2B5EF4-FFF2-40B4-BE49-F238E27FC236}">
                    <a16:creationId xmlns:a16="http://schemas.microsoft.com/office/drawing/2014/main" id="{271D9EF2-385A-42F7-B0EE-F16583147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3" name="Freeform 329">
                <a:extLst>
                  <a:ext uri="{FF2B5EF4-FFF2-40B4-BE49-F238E27FC236}">
                    <a16:creationId xmlns:a16="http://schemas.microsoft.com/office/drawing/2014/main" id="{430B2772-5EC7-43E5-B802-98EDF7CE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4" name="Freeform 330">
                <a:extLst>
                  <a:ext uri="{FF2B5EF4-FFF2-40B4-BE49-F238E27FC236}">
                    <a16:creationId xmlns:a16="http://schemas.microsoft.com/office/drawing/2014/main" id="{6D4E9207-8774-4634-B2FE-ADCA2893B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8" cy="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1 w 2"/>
                  <a:gd name="T9" fmla="*/ 2 h 3"/>
                  <a:gd name="T10" fmla="*/ 2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5" name="Freeform 331">
                <a:extLst>
                  <a:ext uri="{FF2B5EF4-FFF2-40B4-BE49-F238E27FC236}">
                    <a16:creationId xmlns:a16="http://schemas.microsoft.com/office/drawing/2014/main" id="{A5C1D12E-FCBF-4591-BBC9-141EE5649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6" name="Freeform 332">
                <a:extLst>
                  <a:ext uri="{FF2B5EF4-FFF2-40B4-BE49-F238E27FC236}">
                    <a16:creationId xmlns:a16="http://schemas.microsoft.com/office/drawing/2014/main" id="{6CEA3408-D2BC-4884-B612-5851975E1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7" name="Freeform 333">
                <a:extLst>
                  <a:ext uri="{FF2B5EF4-FFF2-40B4-BE49-F238E27FC236}">
                    <a16:creationId xmlns:a16="http://schemas.microsoft.com/office/drawing/2014/main" id="{11CC8438-04A5-4B10-A491-4C5B341A8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12" cy="17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3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8" name="Freeform 334">
                <a:extLst>
                  <a:ext uri="{FF2B5EF4-FFF2-40B4-BE49-F238E27FC236}">
                    <a16:creationId xmlns:a16="http://schemas.microsoft.com/office/drawing/2014/main" id="{7C339EB0-B74F-48E7-9E12-3D415D463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7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29" name="Freeform 335">
                <a:extLst>
                  <a:ext uri="{FF2B5EF4-FFF2-40B4-BE49-F238E27FC236}">
                    <a16:creationId xmlns:a16="http://schemas.microsoft.com/office/drawing/2014/main" id="{C4BF095C-5F82-4A57-BE61-40314DC68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4"/>
                <a:ext cx="13" cy="21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2 h 5"/>
                  <a:gd name="T4" fmla="*/ 1 w 3"/>
                  <a:gd name="T5" fmla="*/ 1 h 5"/>
                  <a:gd name="T6" fmla="*/ 1 w 3"/>
                  <a:gd name="T7" fmla="*/ 2 h 5"/>
                  <a:gd name="T8" fmla="*/ 0 w 3"/>
                  <a:gd name="T9" fmla="*/ 0 h 5"/>
                  <a:gd name="T10" fmla="*/ 1 w 3"/>
                  <a:gd name="T11" fmla="*/ 2 h 5"/>
                  <a:gd name="T12" fmla="*/ 0 w 3"/>
                  <a:gd name="T13" fmla="*/ 0 h 5"/>
                  <a:gd name="T14" fmla="*/ 1 w 3"/>
                  <a:gd name="T15" fmla="*/ 2 h 5"/>
                  <a:gd name="T16" fmla="*/ 1 w 3"/>
                  <a:gd name="T17" fmla="*/ 2 h 5"/>
                  <a:gd name="T18" fmla="*/ 2 w 3"/>
                  <a:gd name="T19" fmla="*/ 3 h 5"/>
                  <a:gd name="T20" fmla="*/ 3 w 3"/>
                  <a:gd name="T21" fmla="*/ 4 h 5"/>
                  <a:gd name="T22" fmla="*/ 1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3" y="5"/>
                      <a:pt x="3" y="4"/>
                    </a:cubicBezTo>
                    <a:cubicBezTo>
                      <a:pt x="3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0" name="Freeform 336">
                <a:extLst>
                  <a:ext uri="{FF2B5EF4-FFF2-40B4-BE49-F238E27FC236}">
                    <a16:creationId xmlns:a16="http://schemas.microsoft.com/office/drawing/2014/main" id="{B9865FDC-8FD6-4A68-B38F-3EF9F1F2F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3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1" name="Freeform 337">
                <a:extLst>
                  <a:ext uri="{FF2B5EF4-FFF2-40B4-BE49-F238E27FC236}">
                    <a16:creationId xmlns:a16="http://schemas.microsoft.com/office/drawing/2014/main" id="{CC472864-3754-4C80-BC27-72E6B356E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13" cy="2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0 w 3"/>
                  <a:gd name="T5" fmla="*/ 1 h 5"/>
                  <a:gd name="T6" fmla="*/ 1 w 3"/>
                  <a:gd name="T7" fmla="*/ 2 h 5"/>
                  <a:gd name="T8" fmla="*/ 0 w 3"/>
                  <a:gd name="T9" fmla="*/ 1 h 5"/>
                  <a:gd name="T10" fmla="*/ 2 w 3"/>
                  <a:gd name="T11" fmla="*/ 4 h 5"/>
                  <a:gd name="T12" fmla="*/ 2 w 3"/>
                  <a:gd name="T13" fmla="*/ 3 h 5"/>
                  <a:gd name="T14" fmla="*/ 2 w 3"/>
                  <a:gd name="T15" fmla="*/ 3 h 5"/>
                  <a:gd name="T16" fmla="*/ 1 w 3"/>
                  <a:gd name="T17" fmla="*/ 2 h 5"/>
                  <a:gd name="T18" fmla="*/ 1 w 3"/>
                  <a:gd name="T19" fmla="*/ 2 h 5"/>
                  <a:gd name="T20" fmla="*/ 0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2"/>
                      <a:pt x="1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5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2" name="Freeform 338">
                <a:extLst>
                  <a:ext uri="{FF2B5EF4-FFF2-40B4-BE49-F238E27FC236}">
                    <a16:creationId xmlns:a16="http://schemas.microsoft.com/office/drawing/2014/main" id="{ED0626F8-6136-4BFB-A1DF-6D54F80BD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3" name="Freeform 339">
                <a:extLst>
                  <a:ext uri="{FF2B5EF4-FFF2-40B4-BE49-F238E27FC236}">
                    <a16:creationId xmlns:a16="http://schemas.microsoft.com/office/drawing/2014/main" id="{3A08F40D-4544-46BB-AA1F-0FD6D392E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4" name="Freeform 340">
                <a:extLst>
                  <a:ext uri="{FF2B5EF4-FFF2-40B4-BE49-F238E27FC236}">
                    <a16:creationId xmlns:a16="http://schemas.microsoft.com/office/drawing/2014/main" id="{FA7CE813-1FC2-4A4F-B9F1-A082F35BC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5" name="Freeform 341">
                <a:extLst>
                  <a:ext uri="{FF2B5EF4-FFF2-40B4-BE49-F238E27FC236}">
                    <a16:creationId xmlns:a16="http://schemas.microsoft.com/office/drawing/2014/main" id="{3153F8D3-A3C4-42F3-A8D3-C265BB047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23"/>
                <a:ext cx="30" cy="34"/>
              </a:xfrm>
              <a:custGeom>
                <a:avLst/>
                <a:gdLst>
                  <a:gd name="T0" fmla="*/ 7 w 7"/>
                  <a:gd name="T1" fmla="*/ 4 h 8"/>
                  <a:gd name="T2" fmla="*/ 6 w 7"/>
                  <a:gd name="T3" fmla="*/ 3 h 8"/>
                  <a:gd name="T4" fmla="*/ 5 w 7"/>
                  <a:gd name="T5" fmla="*/ 2 h 8"/>
                  <a:gd name="T6" fmla="*/ 4 w 7"/>
                  <a:gd name="T7" fmla="*/ 0 h 8"/>
                  <a:gd name="T8" fmla="*/ 4 w 7"/>
                  <a:gd name="T9" fmla="*/ 1 h 8"/>
                  <a:gd name="T10" fmla="*/ 3 w 7"/>
                  <a:gd name="T11" fmla="*/ 0 h 8"/>
                  <a:gd name="T12" fmla="*/ 3 w 7"/>
                  <a:gd name="T13" fmla="*/ 1 h 8"/>
                  <a:gd name="T14" fmla="*/ 3 w 7"/>
                  <a:gd name="T15" fmla="*/ 2 h 8"/>
                  <a:gd name="T16" fmla="*/ 1 w 7"/>
                  <a:gd name="T17" fmla="*/ 3 h 8"/>
                  <a:gd name="T18" fmla="*/ 2 w 7"/>
                  <a:gd name="T19" fmla="*/ 5 h 8"/>
                  <a:gd name="T20" fmla="*/ 1 w 7"/>
                  <a:gd name="T21" fmla="*/ 4 h 8"/>
                  <a:gd name="T22" fmla="*/ 1 w 7"/>
                  <a:gd name="T23" fmla="*/ 4 h 8"/>
                  <a:gd name="T24" fmla="*/ 1 w 7"/>
                  <a:gd name="T25" fmla="*/ 4 h 8"/>
                  <a:gd name="T26" fmla="*/ 2 w 7"/>
                  <a:gd name="T27" fmla="*/ 6 h 8"/>
                  <a:gd name="T28" fmla="*/ 0 w 7"/>
                  <a:gd name="T29" fmla="*/ 4 h 8"/>
                  <a:gd name="T30" fmla="*/ 1 w 7"/>
                  <a:gd name="T31" fmla="*/ 5 h 8"/>
                  <a:gd name="T32" fmla="*/ 2 w 7"/>
                  <a:gd name="T33" fmla="*/ 7 h 8"/>
                  <a:gd name="T34" fmla="*/ 3 w 7"/>
                  <a:gd name="T35" fmla="*/ 7 h 8"/>
                  <a:gd name="T36" fmla="*/ 2 w 7"/>
                  <a:gd name="T37" fmla="*/ 4 h 8"/>
                  <a:gd name="T38" fmla="*/ 3 w 7"/>
                  <a:gd name="T39" fmla="*/ 5 h 8"/>
                  <a:gd name="T40" fmla="*/ 4 w 7"/>
                  <a:gd name="T41" fmla="*/ 6 h 8"/>
                  <a:gd name="T42" fmla="*/ 3 w 7"/>
                  <a:gd name="T43" fmla="*/ 4 h 8"/>
                  <a:gd name="T44" fmla="*/ 4 w 7"/>
                  <a:gd name="T45" fmla="*/ 4 h 8"/>
                  <a:gd name="T46" fmla="*/ 3 w 7"/>
                  <a:gd name="T47" fmla="*/ 3 h 8"/>
                  <a:gd name="T48" fmla="*/ 4 w 7"/>
                  <a:gd name="T49" fmla="*/ 4 h 8"/>
                  <a:gd name="T50" fmla="*/ 3 w 7"/>
                  <a:gd name="T51" fmla="*/ 2 h 8"/>
                  <a:gd name="T52" fmla="*/ 6 w 7"/>
                  <a:gd name="T53" fmla="*/ 5 h 8"/>
                  <a:gd name="T54" fmla="*/ 5 w 7"/>
                  <a:gd name="T55" fmla="*/ 4 h 8"/>
                  <a:gd name="T56" fmla="*/ 4 w 7"/>
                  <a:gd name="T57" fmla="*/ 3 h 8"/>
                  <a:gd name="T58" fmla="*/ 6 w 7"/>
                  <a:gd name="T59" fmla="*/ 4 h 8"/>
                  <a:gd name="T60" fmla="*/ 5 w 7"/>
                  <a:gd name="T61" fmla="*/ 3 h 8"/>
                  <a:gd name="T62" fmla="*/ 4 w 7"/>
                  <a:gd name="T63" fmla="*/ 2 h 8"/>
                  <a:gd name="T64" fmla="*/ 5 w 7"/>
                  <a:gd name="T65" fmla="*/ 2 h 8"/>
                  <a:gd name="T66" fmla="*/ 6 w 7"/>
                  <a:gd name="T67" fmla="*/ 4 h 8"/>
                  <a:gd name="T68" fmla="*/ 7 w 7"/>
                  <a:gd name="T69" fmla="*/ 5 h 8"/>
                  <a:gd name="T70" fmla="*/ 5 w 7"/>
                  <a:gd name="T71" fmla="*/ 2 h 8"/>
                  <a:gd name="T72" fmla="*/ 7 w 7"/>
                  <a:gd name="T7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1" y="4"/>
                      <a:pt x="2" y="6"/>
                      <a:pt x="0" y="4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8"/>
                      <a:pt x="2" y="6"/>
                      <a:pt x="3" y="7"/>
                    </a:cubicBezTo>
                    <a:cubicBezTo>
                      <a:pt x="3" y="8"/>
                      <a:pt x="2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6"/>
                    </a:cubicBezTo>
                    <a:cubicBezTo>
                      <a:pt x="4" y="5"/>
                      <a:pt x="5" y="6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6" name="Rectangle 342">
                <a:extLst>
                  <a:ext uri="{FF2B5EF4-FFF2-40B4-BE49-F238E27FC236}">
                    <a16:creationId xmlns:a16="http://schemas.microsoft.com/office/drawing/2014/main" id="{F28CFE10-E9DE-44C1-81C9-A2E46E13B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" y="314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7" name="Freeform 343">
                <a:extLst>
                  <a:ext uri="{FF2B5EF4-FFF2-40B4-BE49-F238E27FC236}">
                    <a16:creationId xmlns:a16="http://schemas.microsoft.com/office/drawing/2014/main" id="{61AB7B4D-E0E6-41CE-8FFC-08808E986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8" name="Rectangle 344">
                <a:extLst>
                  <a:ext uri="{FF2B5EF4-FFF2-40B4-BE49-F238E27FC236}">
                    <a16:creationId xmlns:a16="http://schemas.microsoft.com/office/drawing/2014/main" id="{5ECF1332-D4BD-45DC-82B7-0E9D96AFA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39" name="Freeform 345">
                <a:extLst>
                  <a:ext uri="{FF2B5EF4-FFF2-40B4-BE49-F238E27FC236}">
                    <a16:creationId xmlns:a16="http://schemas.microsoft.com/office/drawing/2014/main" id="{98EBB0BA-CA31-451E-98E5-C7A07CA99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4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0" name="Freeform 346">
                <a:extLst>
                  <a:ext uri="{FF2B5EF4-FFF2-40B4-BE49-F238E27FC236}">
                    <a16:creationId xmlns:a16="http://schemas.microsoft.com/office/drawing/2014/main" id="{0B0D2CE1-4CF9-4F8D-8453-8E2C51C33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44"/>
                <a:ext cx="0" cy="4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1" name="Freeform 347">
                <a:extLst>
                  <a:ext uri="{FF2B5EF4-FFF2-40B4-BE49-F238E27FC236}">
                    <a16:creationId xmlns:a16="http://schemas.microsoft.com/office/drawing/2014/main" id="{F99E927E-6FD7-4B1A-87FC-12E2374C9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2" name="Freeform 348">
                <a:extLst>
                  <a:ext uri="{FF2B5EF4-FFF2-40B4-BE49-F238E27FC236}">
                    <a16:creationId xmlns:a16="http://schemas.microsoft.com/office/drawing/2014/main" id="{60B3EEBE-A5A8-4AA0-9FBD-0424320DC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111"/>
                <a:ext cx="21" cy="25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3 w 5"/>
                  <a:gd name="T5" fmla="*/ 3 h 6"/>
                  <a:gd name="T6" fmla="*/ 0 w 5"/>
                  <a:gd name="T7" fmla="*/ 1 h 6"/>
                  <a:gd name="T8" fmla="*/ 1 w 5"/>
                  <a:gd name="T9" fmla="*/ 3 h 6"/>
                  <a:gd name="T10" fmla="*/ 0 w 5"/>
                  <a:gd name="T11" fmla="*/ 2 h 6"/>
                  <a:gd name="T12" fmla="*/ 3 w 5"/>
                  <a:gd name="T13" fmla="*/ 5 h 6"/>
                  <a:gd name="T14" fmla="*/ 0 w 5"/>
                  <a:gd name="T15" fmla="*/ 2 h 6"/>
                  <a:gd name="T16" fmla="*/ 0 w 5"/>
                  <a:gd name="T17" fmla="*/ 2 h 6"/>
                  <a:gd name="T18" fmla="*/ 0 w 5"/>
                  <a:gd name="T19" fmla="*/ 3 h 6"/>
                  <a:gd name="T20" fmla="*/ 2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3 w 5"/>
                  <a:gd name="T27" fmla="*/ 6 h 6"/>
                  <a:gd name="T28" fmla="*/ 3 w 5"/>
                  <a:gd name="T29" fmla="*/ 5 h 6"/>
                  <a:gd name="T30" fmla="*/ 4 w 5"/>
                  <a:gd name="T31" fmla="*/ 6 h 6"/>
                  <a:gd name="T32" fmla="*/ 3 w 5"/>
                  <a:gd name="T33" fmla="*/ 5 h 6"/>
                  <a:gd name="T34" fmla="*/ 3 w 5"/>
                  <a:gd name="T35" fmla="*/ 5 h 6"/>
                  <a:gd name="T36" fmla="*/ 2 w 5"/>
                  <a:gd name="T37" fmla="*/ 4 h 6"/>
                  <a:gd name="T38" fmla="*/ 3 w 5"/>
                  <a:gd name="T39" fmla="*/ 5 h 6"/>
                  <a:gd name="T40" fmla="*/ 3 w 5"/>
                  <a:gd name="T41" fmla="*/ 4 h 6"/>
                  <a:gd name="T42" fmla="*/ 4 w 5"/>
                  <a:gd name="T43" fmla="*/ 5 h 6"/>
                  <a:gd name="T44" fmla="*/ 3 w 5"/>
                  <a:gd name="T45" fmla="*/ 4 h 6"/>
                  <a:gd name="T46" fmla="*/ 4 w 5"/>
                  <a:gd name="T47" fmla="*/ 5 h 6"/>
                  <a:gd name="T48" fmla="*/ 2 w 5"/>
                  <a:gd name="T49" fmla="*/ 3 h 6"/>
                  <a:gd name="T50" fmla="*/ 4 w 5"/>
                  <a:gd name="T51" fmla="*/ 4 h 6"/>
                  <a:gd name="T52" fmla="*/ 4 w 5"/>
                  <a:gd name="T53" fmla="*/ 4 h 6"/>
                  <a:gd name="T54" fmla="*/ 4 w 5"/>
                  <a:gd name="T55" fmla="*/ 4 h 6"/>
                  <a:gd name="T56" fmla="*/ 4 w 5"/>
                  <a:gd name="T57" fmla="*/ 3 h 6"/>
                  <a:gd name="T58" fmla="*/ 3 w 5"/>
                  <a:gd name="T59" fmla="*/ 3 h 6"/>
                  <a:gd name="T60" fmla="*/ 3 w 5"/>
                  <a:gd name="T61" fmla="*/ 2 h 6"/>
                  <a:gd name="T62" fmla="*/ 3 w 5"/>
                  <a:gd name="T63" fmla="*/ 2 h 6"/>
                  <a:gd name="T64" fmla="*/ 2 w 5"/>
                  <a:gd name="T65" fmla="*/ 1 h 6"/>
                  <a:gd name="T66" fmla="*/ 2 w 5"/>
                  <a:gd name="T67" fmla="*/ 2 h 6"/>
                  <a:gd name="T68" fmla="*/ 1 w 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3" y="6"/>
                      <a:pt x="3" y="5"/>
                    </a:cubicBezTo>
                    <a:cubicBezTo>
                      <a:pt x="1" y="3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5" y="6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2" y="2"/>
                      <a:pt x="4" y="4"/>
                    </a:cubicBezTo>
                    <a:cubicBezTo>
                      <a:pt x="4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3" name="Freeform 349">
                <a:extLst>
                  <a:ext uri="{FF2B5EF4-FFF2-40B4-BE49-F238E27FC236}">
                    <a16:creationId xmlns:a16="http://schemas.microsoft.com/office/drawing/2014/main" id="{6DAFB79B-6FF1-49BD-A9E5-3E06DB781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3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4" name="Freeform 350">
                <a:extLst>
                  <a:ext uri="{FF2B5EF4-FFF2-40B4-BE49-F238E27FC236}">
                    <a16:creationId xmlns:a16="http://schemas.microsoft.com/office/drawing/2014/main" id="{4DDAE369-2543-44F3-8AB1-D84A0041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02"/>
                <a:ext cx="25" cy="30"/>
              </a:xfrm>
              <a:custGeom>
                <a:avLst/>
                <a:gdLst>
                  <a:gd name="T0" fmla="*/ 3 w 6"/>
                  <a:gd name="T1" fmla="*/ 4 h 7"/>
                  <a:gd name="T2" fmla="*/ 4 w 6"/>
                  <a:gd name="T3" fmla="*/ 5 h 7"/>
                  <a:gd name="T4" fmla="*/ 1 w 6"/>
                  <a:gd name="T5" fmla="*/ 3 h 7"/>
                  <a:gd name="T6" fmla="*/ 1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2 w 6"/>
                  <a:gd name="T13" fmla="*/ 3 h 7"/>
                  <a:gd name="T14" fmla="*/ 2 w 6"/>
                  <a:gd name="T15" fmla="*/ 2 h 7"/>
                  <a:gd name="T16" fmla="*/ 2 w 6"/>
                  <a:gd name="T17" fmla="*/ 2 h 7"/>
                  <a:gd name="T18" fmla="*/ 4 w 6"/>
                  <a:gd name="T19" fmla="*/ 4 h 7"/>
                  <a:gd name="T20" fmla="*/ 0 w 6"/>
                  <a:gd name="T21" fmla="*/ 0 h 7"/>
                  <a:gd name="T22" fmla="*/ 0 w 6"/>
                  <a:gd name="T23" fmla="*/ 0 h 7"/>
                  <a:gd name="T24" fmla="*/ 2 w 6"/>
                  <a:gd name="T25" fmla="*/ 2 h 7"/>
                  <a:gd name="T26" fmla="*/ 2 w 6"/>
                  <a:gd name="T27" fmla="*/ 1 h 7"/>
                  <a:gd name="T28" fmla="*/ 1 w 6"/>
                  <a:gd name="T29" fmla="*/ 1 h 7"/>
                  <a:gd name="T30" fmla="*/ 0 w 6"/>
                  <a:gd name="T31" fmla="*/ 2 h 7"/>
                  <a:gd name="T32" fmla="*/ 0 w 6"/>
                  <a:gd name="T33" fmla="*/ 2 h 7"/>
                  <a:gd name="T34" fmla="*/ 1 w 6"/>
                  <a:gd name="T35" fmla="*/ 3 h 7"/>
                  <a:gd name="T36" fmla="*/ 3 w 6"/>
                  <a:gd name="T37" fmla="*/ 4 h 7"/>
                  <a:gd name="T38" fmla="*/ 2 w 6"/>
                  <a:gd name="T39" fmla="*/ 4 h 7"/>
                  <a:gd name="T40" fmla="*/ 4 w 6"/>
                  <a:gd name="T41" fmla="*/ 5 h 7"/>
                  <a:gd name="T42" fmla="*/ 5 w 6"/>
                  <a:gd name="T43" fmla="*/ 6 h 7"/>
                  <a:gd name="T44" fmla="*/ 5 w 6"/>
                  <a:gd name="T45" fmla="*/ 6 h 7"/>
                  <a:gd name="T46" fmla="*/ 3 w 6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3" y="4"/>
                    </a:moveTo>
                    <a:cubicBezTo>
                      <a:pt x="3" y="4"/>
                      <a:pt x="4" y="4"/>
                      <a:pt x="4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4" y="3"/>
                      <a:pt x="2" y="3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3" y="2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5"/>
                      <a:pt x="3" y="5"/>
                      <a:pt x="5" y="6"/>
                    </a:cubicBezTo>
                    <a:cubicBezTo>
                      <a:pt x="6" y="7"/>
                      <a:pt x="4" y="5"/>
                      <a:pt x="5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5" name="Freeform 351">
                <a:extLst>
                  <a:ext uri="{FF2B5EF4-FFF2-40B4-BE49-F238E27FC236}">
                    <a16:creationId xmlns:a16="http://schemas.microsoft.com/office/drawing/2014/main" id="{BB118CF0-38E0-440E-AF02-A2828AC62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6" name="Freeform 352">
                <a:extLst>
                  <a:ext uri="{FF2B5EF4-FFF2-40B4-BE49-F238E27FC236}">
                    <a16:creationId xmlns:a16="http://schemas.microsoft.com/office/drawing/2014/main" id="{DACA11A4-8E97-40A0-9A27-186FCABC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11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7" name="Freeform 353">
                <a:extLst>
                  <a:ext uri="{FF2B5EF4-FFF2-40B4-BE49-F238E27FC236}">
                    <a16:creationId xmlns:a16="http://schemas.microsoft.com/office/drawing/2014/main" id="{9EB11F3B-675C-4D91-BD5D-6688B6F40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8" name="Freeform 354">
                <a:extLst>
                  <a:ext uri="{FF2B5EF4-FFF2-40B4-BE49-F238E27FC236}">
                    <a16:creationId xmlns:a16="http://schemas.microsoft.com/office/drawing/2014/main" id="{1F7033AC-56ED-4DFD-9DDA-068D9FA25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098"/>
                <a:ext cx="17" cy="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3 w 4"/>
                  <a:gd name="T5" fmla="*/ 3 h 3"/>
                  <a:gd name="T6" fmla="*/ 1 w 4"/>
                  <a:gd name="T7" fmla="*/ 1 h 3"/>
                  <a:gd name="T8" fmla="*/ 1 w 4"/>
                  <a:gd name="T9" fmla="*/ 1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4" y="3"/>
                      <a:pt x="2" y="2"/>
                      <a:pt x="1" y="1"/>
                    </a:cubicBezTo>
                    <a:cubicBezTo>
                      <a:pt x="2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49" name="Freeform 355">
                <a:extLst>
                  <a:ext uri="{FF2B5EF4-FFF2-40B4-BE49-F238E27FC236}">
                    <a16:creationId xmlns:a16="http://schemas.microsoft.com/office/drawing/2014/main" id="{FA652B38-53D8-413D-BE4F-D0737AADA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86"/>
                <a:ext cx="30" cy="29"/>
              </a:xfrm>
              <a:custGeom>
                <a:avLst/>
                <a:gdLst>
                  <a:gd name="T0" fmla="*/ 4 w 7"/>
                  <a:gd name="T1" fmla="*/ 5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6 h 7"/>
                  <a:gd name="T8" fmla="*/ 4 w 7"/>
                  <a:gd name="T9" fmla="*/ 5 h 7"/>
                  <a:gd name="T10" fmla="*/ 4 w 7"/>
                  <a:gd name="T11" fmla="*/ 4 h 7"/>
                  <a:gd name="T12" fmla="*/ 3 w 7"/>
                  <a:gd name="T13" fmla="*/ 4 h 7"/>
                  <a:gd name="T14" fmla="*/ 5 w 7"/>
                  <a:gd name="T15" fmla="*/ 5 h 7"/>
                  <a:gd name="T16" fmla="*/ 2 w 7"/>
                  <a:gd name="T17" fmla="*/ 3 h 7"/>
                  <a:gd name="T18" fmla="*/ 3 w 7"/>
                  <a:gd name="T19" fmla="*/ 3 h 7"/>
                  <a:gd name="T20" fmla="*/ 3 w 7"/>
                  <a:gd name="T21" fmla="*/ 3 h 7"/>
                  <a:gd name="T22" fmla="*/ 4 w 7"/>
                  <a:gd name="T23" fmla="*/ 3 h 7"/>
                  <a:gd name="T24" fmla="*/ 5 w 7"/>
                  <a:gd name="T25" fmla="*/ 4 h 7"/>
                  <a:gd name="T26" fmla="*/ 5 w 7"/>
                  <a:gd name="T27" fmla="*/ 3 h 7"/>
                  <a:gd name="T28" fmla="*/ 6 w 7"/>
                  <a:gd name="T29" fmla="*/ 4 h 7"/>
                  <a:gd name="T30" fmla="*/ 5 w 7"/>
                  <a:gd name="T31" fmla="*/ 2 h 7"/>
                  <a:gd name="T32" fmla="*/ 6 w 7"/>
                  <a:gd name="T33" fmla="*/ 2 h 7"/>
                  <a:gd name="T34" fmla="*/ 3 w 7"/>
                  <a:gd name="T35" fmla="*/ 1 h 7"/>
                  <a:gd name="T36" fmla="*/ 4 w 7"/>
                  <a:gd name="T37" fmla="*/ 1 h 7"/>
                  <a:gd name="T38" fmla="*/ 6 w 7"/>
                  <a:gd name="T39" fmla="*/ 2 h 7"/>
                  <a:gd name="T40" fmla="*/ 5 w 7"/>
                  <a:gd name="T41" fmla="*/ 1 h 7"/>
                  <a:gd name="T42" fmla="*/ 7 w 7"/>
                  <a:gd name="T43" fmla="*/ 2 h 7"/>
                  <a:gd name="T44" fmla="*/ 4 w 7"/>
                  <a:gd name="T45" fmla="*/ 1 h 7"/>
                  <a:gd name="T46" fmla="*/ 5 w 7"/>
                  <a:gd name="T47" fmla="*/ 1 h 7"/>
                  <a:gd name="T48" fmla="*/ 2 w 7"/>
                  <a:gd name="T49" fmla="*/ 0 h 7"/>
                  <a:gd name="T50" fmla="*/ 2 w 7"/>
                  <a:gd name="T51" fmla="*/ 1 h 7"/>
                  <a:gd name="T52" fmla="*/ 3 w 7"/>
                  <a:gd name="T53" fmla="*/ 2 h 7"/>
                  <a:gd name="T54" fmla="*/ 1 w 7"/>
                  <a:gd name="T55" fmla="*/ 1 h 7"/>
                  <a:gd name="T56" fmla="*/ 3 w 7"/>
                  <a:gd name="T57" fmla="*/ 2 h 7"/>
                  <a:gd name="T58" fmla="*/ 1 w 7"/>
                  <a:gd name="T59" fmla="*/ 1 h 7"/>
                  <a:gd name="T60" fmla="*/ 3 w 7"/>
                  <a:gd name="T61" fmla="*/ 2 h 7"/>
                  <a:gd name="T62" fmla="*/ 1 w 7"/>
                  <a:gd name="T63" fmla="*/ 1 h 7"/>
                  <a:gd name="T64" fmla="*/ 1 w 7"/>
                  <a:gd name="T65" fmla="*/ 3 h 7"/>
                  <a:gd name="T66" fmla="*/ 2 w 7"/>
                  <a:gd name="T67" fmla="*/ 4 h 7"/>
                  <a:gd name="T68" fmla="*/ 2 w 7"/>
                  <a:gd name="T69" fmla="*/ 5 h 7"/>
                  <a:gd name="T70" fmla="*/ 3 w 7"/>
                  <a:gd name="T71" fmla="*/ 5 h 7"/>
                  <a:gd name="T72" fmla="*/ 0 w 7"/>
                  <a:gd name="T73" fmla="*/ 4 h 7"/>
                  <a:gd name="T74" fmla="*/ 0 w 7"/>
                  <a:gd name="T75" fmla="*/ 4 h 7"/>
                  <a:gd name="T76" fmla="*/ 1 w 7"/>
                  <a:gd name="T77" fmla="*/ 4 h 7"/>
                  <a:gd name="T78" fmla="*/ 0 w 7"/>
                  <a:gd name="T79" fmla="*/ 4 h 7"/>
                  <a:gd name="T80" fmla="*/ 4 w 7"/>
                  <a:gd name="T81" fmla="*/ 6 h 7"/>
                  <a:gd name="T82" fmla="*/ 5 w 7"/>
                  <a:gd name="T83" fmla="*/ 6 h 7"/>
                  <a:gd name="T84" fmla="*/ 4 w 7"/>
                  <a:gd name="T8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7"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6"/>
                      <a:pt x="4" y="5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4" y="4"/>
                      <a:pt x="2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5" y="4"/>
                      <a:pt x="3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3"/>
                      <a:pt x="3" y="1"/>
                    </a:cubicBezTo>
                    <a:cubicBezTo>
                      <a:pt x="6" y="3"/>
                      <a:pt x="2" y="1"/>
                      <a:pt x="4" y="1"/>
                    </a:cubicBezTo>
                    <a:cubicBezTo>
                      <a:pt x="5" y="1"/>
                      <a:pt x="4" y="2"/>
                      <a:pt x="6" y="2"/>
                    </a:cubicBezTo>
                    <a:cubicBezTo>
                      <a:pt x="4" y="1"/>
                      <a:pt x="5" y="2"/>
                      <a:pt x="5" y="1"/>
                    </a:cubicBezTo>
                    <a:cubicBezTo>
                      <a:pt x="6" y="2"/>
                      <a:pt x="5" y="1"/>
                      <a:pt x="7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4" y="2"/>
                      <a:pt x="2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6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2" y="4"/>
                      <a:pt x="6" y="7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0" name="Freeform 356">
                <a:extLst>
                  <a:ext uri="{FF2B5EF4-FFF2-40B4-BE49-F238E27FC236}">
                    <a16:creationId xmlns:a16="http://schemas.microsoft.com/office/drawing/2014/main" id="{37225FE3-34A8-4D39-AAE9-CEF55229E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98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1" name="Freeform 357">
                <a:extLst>
                  <a:ext uri="{FF2B5EF4-FFF2-40B4-BE49-F238E27FC236}">
                    <a16:creationId xmlns:a16="http://schemas.microsoft.com/office/drawing/2014/main" id="{52739052-68C3-4DCA-8ABD-F1183F7C7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86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2" name="Rectangle 358">
                <a:extLst>
                  <a:ext uri="{FF2B5EF4-FFF2-40B4-BE49-F238E27FC236}">
                    <a16:creationId xmlns:a16="http://schemas.microsoft.com/office/drawing/2014/main" id="{57E63A1E-2933-4D8D-84F5-66AB01BD2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31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3" name="Freeform 359">
                <a:extLst>
                  <a:ext uri="{FF2B5EF4-FFF2-40B4-BE49-F238E27FC236}">
                    <a16:creationId xmlns:a16="http://schemas.microsoft.com/office/drawing/2014/main" id="{2A6B7492-35C6-4F3D-B8F8-7E11F5FCB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4" name="Freeform 360">
                <a:extLst>
                  <a:ext uri="{FF2B5EF4-FFF2-40B4-BE49-F238E27FC236}">
                    <a16:creationId xmlns:a16="http://schemas.microsoft.com/office/drawing/2014/main" id="{74F849D7-5544-4B3B-82AD-01541B999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8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5" name="Freeform 361">
                <a:extLst>
                  <a:ext uri="{FF2B5EF4-FFF2-40B4-BE49-F238E27FC236}">
                    <a16:creationId xmlns:a16="http://schemas.microsoft.com/office/drawing/2014/main" id="{17718062-2355-4321-A7AF-F5175DA93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6" name="Freeform 362">
                <a:extLst>
                  <a:ext uri="{FF2B5EF4-FFF2-40B4-BE49-F238E27FC236}">
                    <a16:creationId xmlns:a16="http://schemas.microsoft.com/office/drawing/2014/main" id="{ACA9F4C3-1767-4A0B-B26D-E58A88DF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48"/>
                <a:ext cx="46" cy="42"/>
              </a:xfrm>
              <a:custGeom>
                <a:avLst/>
                <a:gdLst>
                  <a:gd name="T0" fmla="*/ 6 w 11"/>
                  <a:gd name="T1" fmla="*/ 1 h 10"/>
                  <a:gd name="T2" fmla="*/ 3 w 11"/>
                  <a:gd name="T3" fmla="*/ 1 h 10"/>
                  <a:gd name="T4" fmla="*/ 2 w 11"/>
                  <a:gd name="T5" fmla="*/ 1 h 10"/>
                  <a:gd name="T6" fmla="*/ 4 w 11"/>
                  <a:gd name="T7" fmla="*/ 1 h 10"/>
                  <a:gd name="T8" fmla="*/ 4 w 11"/>
                  <a:gd name="T9" fmla="*/ 2 h 10"/>
                  <a:gd name="T10" fmla="*/ 4 w 11"/>
                  <a:gd name="T11" fmla="*/ 3 h 10"/>
                  <a:gd name="T12" fmla="*/ 6 w 11"/>
                  <a:gd name="T13" fmla="*/ 4 h 10"/>
                  <a:gd name="T14" fmla="*/ 5 w 11"/>
                  <a:gd name="T15" fmla="*/ 4 h 10"/>
                  <a:gd name="T16" fmla="*/ 4 w 11"/>
                  <a:gd name="T17" fmla="*/ 4 h 10"/>
                  <a:gd name="T18" fmla="*/ 8 w 11"/>
                  <a:gd name="T19" fmla="*/ 5 h 10"/>
                  <a:gd name="T20" fmla="*/ 8 w 11"/>
                  <a:gd name="T21" fmla="*/ 5 h 10"/>
                  <a:gd name="T22" fmla="*/ 6 w 11"/>
                  <a:gd name="T23" fmla="*/ 5 h 10"/>
                  <a:gd name="T24" fmla="*/ 6 w 11"/>
                  <a:gd name="T25" fmla="*/ 6 h 10"/>
                  <a:gd name="T26" fmla="*/ 6 w 11"/>
                  <a:gd name="T27" fmla="*/ 6 h 10"/>
                  <a:gd name="T28" fmla="*/ 6 w 11"/>
                  <a:gd name="T29" fmla="*/ 7 h 10"/>
                  <a:gd name="T30" fmla="*/ 8 w 11"/>
                  <a:gd name="T31" fmla="*/ 8 h 10"/>
                  <a:gd name="T32" fmla="*/ 6 w 11"/>
                  <a:gd name="T33" fmla="*/ 7 h 10"/>
                  <a:gd name="T34" fmla="*/ 6 w 11"/>
                  <a:gd name="T35" fmla="*/ 8 h 10"/>
                  <a:gd name="T36" fmla="*/ 6 w 11"/>
                  <a:gd name="T37" fmla="*/ 9 h 10"/>
                  <a:gd name="T38" fmla="*/ 6 w 11"/>
                  <a:gd name="T39" fmla="*/ 9 h 10"/>
                  <a:gd name="T40" fmla="*/ 5 w 11"/>
                  <a:gd name="T41" fmla="*/ 8 h 10"/>
                  <a:gd name="T42" fmla="*/ 9 w 11"/>
                  <a:gd name="T43" fmla="*/ 9 h 10"/>
                  <a:gd name="T44" fmla="*/ 10 w 11"/>
                  <a:gd name="T45" fmla="*/ 9 h 10"/>
                  <a:gd name="T46" fmla="*/ 9 w 11"/>
                  <a:gd name="T47" fmla="*/ 8 h 10"/>
                  <a:gd name="T48" fmla="*/ 10 w 11"/>
                  <a:gd name="T49" fmla="*/ 8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7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5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4 h 10"/>
                  <a:gd name="T68" fmla="*/ 8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7 w 11"/>
                  <a:gd name="T75" fmla="*/ 2 h 10"/>
                  <a:gd name="T76" fmla="*/ 5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0" y="2"/>
                      <a:pt x="8" y="2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7" y="3"/>
                      <a:pt x="2" y="3"/>
                      <a:pt x="6" y="3"/>
                    </a:cubicBezTo>
                    <a:cubicBezTo>
                      <a:pt x="5" y="4"/>
                      <a:pt x="7" y="3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5"/>
                      <a:pt x="9" y="5"/>
                      <a:pt x="10" y="5"/>
                    </a:cubicBezTo>
                    <a:cubicBezTo>
                      <a:pt x="7" y="5"/>
                      <a:pt x="10" y="5"/>
                      <a:pt x="8" y="5"/>
                    </a:cubicBezTo>
                    <a:cubicBezTo>
                      <a:pt x="7" y="5"/>
                      <a:pt x="7" y="5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7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6"/>
                      <a:pt x="5" y="6"/>
                      <a:pt x="6" y="6"/>
                    </a:cubicBezTo>
                    <a:cubicBezTo>
                      <a:pt x="6" y="6"/>
                      <a:pt x="7" y="7"/>
                      <a:pt x="7" y="7"/>
                    </a:cubicBezTo>
                    <a:cubicBezTo>
                      <a:pt x="4" y="6"/>
                      <a:pt x="8" y="7"/>
                      <a:pt x="6" y="7"/>
                    </a:cubicBezTo>
                    <a:cubicBezTo>
                      <a:pt x="8" y="7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7"/>
                      <a:pt x="5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8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3" y="8"/>
                      <a:pt x="6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7" y="8"/>
                      <a:pt x="6" y="8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8" y="8"/>
                      <a:pt x="10" y="9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9" y="8"/>
                      <a:pt x="10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8" y="7"/>
                      <a:pt x="10" y="7"/>
                      <a:pt x="9" y="7"/>
                    </a:cubicBezTo>
                    <a:cubicBezTo>
                      <a:pt x="8" y="7"/>
                      <a:pt x="8" y="6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6"/>
                      <a:pt x="9" y="6"/>
                    </a:cubicBezTo>
                    <a:cubicBezTo>
                      <a:pt x="8" y="6"/>
                      <a:pt x="8" y="6"/>
                      <a:pt x="6" y="5"/>
                    </a:cubicBezTo>
                    <a:cubicBezTo>
                      <a:pt x="7" y="5"/>
                      <a:pt x="9" y="6"/>
                      <a:pt x="8" y="5"/>
                    </a:cubicBezTo>
                    <a:cubicBezTo>
                      <a:pt x="7" y="5"/>
                      <a:pt x="9" y="5"/>
                      <a:pt x="8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11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7" y="3"/>
                    </a:cubicBezTo>
                    <a:cubicBezTo>
                      <a:pt x="7" y="3"/>
                      <a:pt x="9" y="3"/>
                      <a:pt x="9" y="2"/>
                    </a:cubicBezTo>
                    <a:cubicBezTo>
                      <a:pt x="6" y="2"/>
                      <a:pt x="11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7" name="Freeform 363">
                <a:extLst>
                  <a:ext uri="{FF2B5EF4-FFF2-40B4-BE49-F238E27FC236}">
                    <a16:creationId xmlns:a16="http://schemas.microsoft.com/office/drawing/2014/main" id="{D4A2685F-EC25-4D32-AFB3-087BD17CE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8" name="Freeform 364">
                <a:extLst>
                  <a:ext uri="{FF2B5EF4-FFF2-40B4-BE49-F238E27FC236}">
                    <a16:creationId xmlns:a16="http://schemas.microsoft.com/office/drawing/2014/main" id="{68E7009F-4F60-44B7-8867-858E9DA61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59" name="Freeform 365">
                <a:extLst>
                  <a:ext uri="{FF2B5EF4-FFF2-40B4-BE49-F238E27FC236}">
                    <a16:creationId xmlns:a16="http://schemas.microsoft.com/office/drawing/2014/main" id="{931202C6-A344-4E92-A316-D2866C7D5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048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0" name="Freeform 366">
                <a:extLst>
                  <a:ext uri="{FF2B5EF4-FFF2-40B4-BE49-F238E27FC236}">
                    <a16:creationId xmlns:a16="http://schemas.microsoft.com/office/drawing/2014/main" id="{B3991777-FEE8-47DA-8A9A-40330A51C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4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1" name="Freeform 367">
                <a:extLst>
                  <a:ext uri="{FF2B5EF4-FFF2-40B4-BE49-F238E27FC236}">
                    <a16:creationId xmlns:a16="http://schemas.microsoft.com/office/drawing/2014/main" id="{5DD6A1B2-8608-4455-8DA7-9C4CF81E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33" cy="21"/>
              </a:xfrm>
              <a:custGeom>
                <a:avLst/>
                <a:gdLst>
                  <a:gd name="T0" fmla="*/ 3 w 8"/>
                  <a:gd name="T1" fmla="*/ 1 h 5"/>
                  <a:gd name="T2" fmla="*/ 2 w 8"/>
                  <a:gd name="T3" fmla="*/ 1 h 5"/>
                  <a:gd name="T4" fmla="*/ 3 w 8"/>
                  <a:gd name="T5" fmla="*/ 1 h 5"/>
                  <a:gd name="T6" fmla="*/ 0 w 8"/>
                  <a:gd name="T7" fmla="*/ 2 h 5"/>
                  <a:gd name="T8" fmla="*/ 3 w 8"/>
                  <a:gd name="T9" fmla="*/ 3 h 5"/>
                  <a:gd name="T10" fmla="*/ 2 w 8"/>
                  <a:gd name="T11" fmla="*/ 3 h 5"/>
                  <a:gd name="T12" fmla="*/ 4 w 8"/>
                  <a:gd name="T13" fmla="*/ 3 h 5"/>
                  <a:gd name="T14" fmla="*/ 2 w 8"/>
                  <a:gd name="T15" fmla="*/ 4 h 5"/>
                  <a:gd name="T16" fmla="*/ 2 w 8"/>
                  <a:gd name="T17" fmla="*/ 4 h 5"/>
                  <a:gd name="T18" fmla="*/ 3 w 8"/>
                  <a:gd name="T19" fmla="*/ 4 h 5"/>
                  <a:gd name="T20" fmla="*/ 3 w 8"/>
                  <a:gd name="T21" fmla="*/ 4 h 5"/>
                  <a:gd name="T22" fmla="*/ 3 w 8"/>
                  <a:gd name="T23" fmla="*/ 4 h 5"/>
                  <a:gd name="T24" fmla="*/ 4 w 8"/>
                  <a:gd name="T25" fmla="*/ 4 h 5"/>
                  <a:gd name="T26" fmla="*/ 3 w 8"/>
                  <a:gd name="T27" fmla="*/ 4 h 5"/>
                  <a:gd name="T28" fmla="*/ 4 w 8"/>
                  <a:gd name="T29" fmla="*/ 4 h 5"/>
                  <a:gd name="T30" fmla="*/ 3 w 8"/>
                  <a:gd name="T31" fmla="*/ 4 h 5"/>
                  <a:gd name="T32" fmla="*/ 5 w 8"/>
                  <a:gd name="T33" fmla="*/ 4 h 5"/>
                  <a:gd name="T34" fmla="*/ 6 w 8"/>
                  <a:gd name="T35" fmla="*/ 4 h 5"/>
                  <a:gd name="T36" fmla="*/ 5 w 8"/>
                  <a:gd name="T37" fmla="*/ 4 h 5"/>
                  <a:gd name="T38" fmla="*/ 5 w 8"/>
                  <a:gd name="T39" fmla="*/ 4 h 5"/>
                  <a:gd name="T40" fmla="*/ 4 w 8"/>
                  <a:gd name="T41" fmla="*/ 4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7 w 8"/>
                  <a:gd name="T49" fmla="*/ 3 h 5"/>
                  <a:gd name="T50" fmla="*/ 6 w 8"/>
                  <a:gd name="T51" fmla="*/ 3 h 5"/>
                  <a:gd name="T52" fmla="*/ 3 w 8"/>
                  <a:gd name="T53" fmla="*/ 4 h 5"/>
                  <a:gd name="T54" fmla="*/ 3 w 8"/>
                  <a:gd name="T55" fmla="*/ 3 h 5"/>
                  <a:gd name="T56" fmla="*/ 5 w 8"/>
                  <a:gd name="T57" fmla="*/ 3 h 5"/>
                  <a:gd name="T58" fmla="*/ 4 w 8"/>
                  <a:gd name="T59" fmla="*/ 3 h 5"/>
                  <a:gd name="T60" fmla="*/ 6 w 8"/>
                  <a:gd name="T61" fmla="*/ 2 h 5"/>
                  <a:gd name="T62" fmla="*/ 4 w 8"/>
                  <a:gd name="T63" fmla="*/ 3 h 5"/>
                  <a:gd name="T64" fmla="*/ 4 w 8"/>
                  <a:gd name="T65" fmla="*/ 2 h 5"/>
                  <a:gd name="T66" fmla="*/ 5 w 8"/>
                  <a:gd name="T67" fmla="*/ 2 h 5"/>
                  <a:gd name="T68" fmla="*/ 4 w 8"/>
                  <a:gd name="T69" fmla="*/ 2 h 5"/>
                  <a:gd name="T70" fmla="*/ 4 w 8"/>
                  <a:gd name="T71" fmla="*/ 1 h 5"/>
                  <a:gd name="T72" fmla="*/ 3 w 8"/>
                  <a:gd name="T73" fmla="*/ 2 h 5"/>
                  <a:gd name="T74" fmla="*/ 3 w 8"/>
                  <a:gd name="T75" fmla="*/ 1 h 5"/>
                  <a:gd name="T76" fmla="*/ 3 w 8"/>
                  <a:gd name="T77" fmla="*/ 1 h 5"/>
                  <a:gd name="T78" fmla="*/ 1 w 8"/>
                  <a:gd name="T79" fmla="*/ 2 h 5"/>
                  <a:gd name="T80" fmla="*/ 3 w 8"/>
                  <a:gd name="T8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3" y="0"/>
                      <a:pt x="0" y="2"/>
                    </a:cubicBezTo>
                    <a:cubicBezTo>
                      <a:pt x="1" y="2"/>
                      <a:pt x="0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4"/>
                      <a:pt x="4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1" y="5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5"/>
                      <a:pt x="5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3"/>
                      <a:pt x="4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5" y="3"/>
                      <a:pt x="3" y="4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5" y="3"/>
                      <a:pt x="6" y="3"/>
                      <a:pt x="4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2" name="Freeform 368">
                <a:extLst>
                  <a:ext uri="{FF2B5EF4-FFF2-40B4-BE49-F238E27FC236}">
                    <a16:creationId xmlns:a16="http://schemas.microsoft.com/office/drawing/2014/main" id="{FD827733-7FD0-4C58-B5F3-AEFEFADF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3" name="Freeform 369">
                <a:extLst>
                  <a:ext uri="{FF2B5EF4-FFF2-40B4-BE49-F238E27FC236}">
                    <a16:creationId xmlns:a16="http://schemas.microsoft.com/office/drawing/2014/main" id="{C3741059-FB6C-4950-946E-F793443F6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027"/>
                <a:ext cx="26" cy="13"/>
              </a:xfrm>
              <a:custGeom>
                <a:avLst/>
                <a:gdLst>
                  <a:gd name="T0" fmla="*/ 3 w 6"/>
                  <a:gd name="T1" fmla="*/ 1 h 3"/>
                  <a:gd name="T2" fmla="*/ 2 w 6"/>
                  <a:gd name="T3" fmla="*/ 1 h 3"/>
                  <a:gd name="T4" fmla="*/ 2 w 6"/>
                  <a:gd name="T5" fmla="*/ 2 h 3"/>
                  <a:gd name="T6" fmla="*/ 4 w 6"/>
                  <a:gd name="T7" fmla="*/ 2 h 3"/>
                  <a:gd name="T8" fmla="*/ 3 w 6"/>
                  <a:gd name="T9" fmla="*/ 2 h 3"/>
                  <a:gd name="T10" fmla="*/ 5 w 6"/>
                  <a:gd name="T11" fmla="*/ 2 h 3"/>
                  <a:gd name="T12" fmla="*/ 4 w 6"/>
                  <a:gd name="T13" fmla="*/ 2 h 3"/>
                  <a:gd name="T14" fmla="*/ 5 w 6"/>
                  <a:gd name="T15" fmla="*/ 2 h 3"/>
                  <a:gd name="T16" fmla="*/ 4 w 6"/>
                  <a:gd name="T17" fmla="*/ 2 h 3"/>
                  <a:gd name="T18" fmla="*/ 5 w 6"/>
                  <a:gd name="T19" fmla="*/ 1 h 3"/>
                  <a:gd name="T20" fmla="*/ 3 w 6"/>
                  <a:gd name="T21" fmla="*/ 2 h 3"/>
                  <a:gd name="T22" fmla="*/ 5 w 6"/>
                  <a:gd name="T23" fmla="*/ 1 h 3"/>
                  <a:gd name="T24" fmla="*/ 5 w 6"/>
                  <a:gd name="T25" fmla="*/ 0 h 3"/>
                  <a:gd name="T26" fmla="*/ 5 w 6"/>
                  <a:gd name="T27" fmla="*/ 1 h 3"/>
                  <a:gd name="T28" fmla="*/ 4 w 6"/>
                  <a:gd name="T29" fmla="*/ 1 h 3"/>
                  <a:gd name="T30" fmla="*/ 5 w 6"/>
                  <a:gd name="T31" fmla="*/ 0 h 3"/>
                  <a:gd name="T32" fmla="*/ 4 w 6"/>
                  <a:gd name="T33" fmla="*/ 0 h 3"/>
                  <a:gd name="T34" fmla="*/ 2 w 6"/>
                  <a:gd name="T35" fmla="*/ 1 h 3"/>
                  <a:gd name="T36" fmla="*/ 4 w 6"/>
                  <a:gd name="T37" fmla="*/ 0 h 3"/>
                  <a:gd name="T38" fmla="*/ 4 w 6"/>
                  <a:gd name="T39" fmla="*/ 0 h 3"/>
                  <a:gd name="T40" fmla="*/ 1 w 6"/>
                  <a:gd name="T41" fmla="*/ 1 h 3"/>
                  <a:gd name="T42" fmla="*/ 3 w 6"/>
                  <a:gd name="T4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2"/>
                      <a:pt x="5" y="1"/>
                      <a:pt x="5" y="0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4" name="Rectangle 370">
                <a:extLst>
                  <a:ext uri="{FF2B5EF4-FFF2-40B4-BE49-F238E27FC236}">
                    <a16:creationId xmlns:a16="http://schemas.microsoft.com/office/drawing/2014/main" id="{89B338F7-1B4E-4556-BC0F-75AA77B4C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031"/>
                <a:ext cx="1" cy="5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5" name="Freeform 371">
                <a:extLst>
                  <a:ext uri="{FF2B5EF4-FFF2-40B4-BE49-F238E27FC236}">
                    <a16:creationId xmlns:a16="http://schemas.microsoft.com/office/drawing/2014/main" id="{FDDB1C85-4F27-4455-B1EA-3A66D7896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6" name="Freeform 372">
                <a:extLst>
                  <a:ext uri="{FF2B5EF4-FFF2-40B4-BE49-F238E27FC236}">
                    <a16:creationId xmlns:a16="http://schemas.microsoft.com/office/drawing/2014/main" id="{47BFB742-3939-4908-B874-A90775659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17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1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3 w 4"/>
                  <a:gd name="T11" fmla="*/ 1 h 4"/>
                  <a:gd name="T12" fmla="*/ 3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" y="3"/>
                      <a:pt x="2" y="2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1"/>
                      <a:pt x="3" y="2"/>
                      <a:pt x="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7" name="Freeform 373">
                <a:extLst>
                  <a:ext uri="{FF2B5EF4-FFF2-40B4-BE49-F238E27FC236}">
                    <a16:creationId xmlns:a16="http://schemas.microsoft.com/office/drawing/2014/main" id="{427A8864-5E6F-4AC8-A579-C38332EE3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7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8" name="Freeform 374">
                <a:extLst>
                  <a:ext uri="{FF2B5EF4-FFF2-40B4-BE49-F238E27FC236}">
                    <a16:creationId xmlns:a16="http://schemas.microsoft.com/office/drawing/2014/main" id="{461DD22D-48FA-4EA1-9D3C-D5D00A97F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69" name="Freeform 375">
                <a:extLst>
                  <a:ext uri="{FF2B5EF4-FFF2-40B4-BE49-F238E27FC236}">
                    <a16:creationId xmlns:a16="http://schemas.microsoft.com/office/drawing/2014/main" id="{78E4B3A2-DE1E-4390-AF0C-DDAC3DD6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4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0" name="Freeform 376">
                <a:extLst>
                  <a:ext uri="{FF2B5EF4-FFF2-40B4-BE49-F238E27FC236}">
                    <a16:creationId xmlns:a16="http://schemas.microsoft.com/office/drawing/2014/main" id="{6E9D58F5-23C9-44B7-BBD5-68BCC120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7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1" name="Freeform 377">
                <a:extLst>
                  <a:ext uri="{FF2B5EF4-FFF2-40B4-BE49-F238E27FC236}">
                    <a16:creationId xmlns:a16="http://schemas.microsoft.com/office/drawing/2014/main" id="{AB91DA8E-5BF6-4241-BB44-CF31D6A7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2" name="Freeform 378">
                <a:extLst>
                  <a:ext uri="{FF2B5EF4-FFF2-40B4-BE49-F238E27FC236}">
                    <a16:creationId xmlns:a16="http://schemas.microsoft.com/office/drawing/2014/main" id="{EA15D5C4-3424-486D-BBA1-8A3266C95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3" name="Freeform 379">
                <a:extLst>
                  <a:ext uri="{FF2B5EF4-FFF2-40B4-BE49-F238E27FC236}">
                    <a16:creationId xmlns:a16="http://schemas.microsoft.com/office/drawing/2014/main" id="{84E4FD42-3FAE-43B6-9B11-DB85071F9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0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4" name="Freeform 380">
                <a:extLst>
                  <a:ext uri="{FF2B5EF4-FFF2-40B4-BE49-F238E27FC236}">
                    <a16:creationId xmlns:a16="http://schemas.microsoft.com/office/drawing/2014/main" id="{3C0F6DFB-B8BE-4672-A99E-DB27E25D0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5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5" name="Freeform 381">
                <a:extLst>
                  <a:ext uri="{FF2B5EF4-FFF2-40B4-BE49-F238E27FC236}">
                    <a16:creationId xmlns:a16="http://schemas.microsoft.com/office/drawing/2014/main" id="{CB6BEB6F-9D20-470E-BF51-CDD52E35B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12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2 h 3"/>
                  <a:gd name="T4" fmla="*/ 1 w 5"/>
                  <a:gd name="T5" fmla="*/ 2 h 3"/>
                  <a:gd name="T6" fmla="*/ 2 w 5"/>
                  <a:gd name="T7" fmla="*/ 2 h 3"/>
                  <a:gd name="T8" fmla="*/ 0 w 5"/>
                  <a:gd name="T9" fmla="*/ 3 h 3"/>
                  <a:gd name="T10" fmla="*/ 2 w 5"/>
                  <a:gd name="T11" fmla="*/ 2 h 3"/>
                  <a:gd name="T12" fmla="*/ 1 w 5"/>
                  <a:gd name="T13" fmla="*/ 3 h 3"/>
                  <a:gd name="T14" fmla="*/ 3 w 5"/>
                  <a:gd name="T15" fmla="*/ 2 h 3"/>
                  <a:gd name="T16" fmla="*/ 2 w 5"/>
                  <a:gd name="T17" fmla="*/ 2 h 3"/>
                  <a:gd name="T18" fmla="*/ 4 w 5"/>
                  <a:gd name="T19" fmla="*/ 1 h 3"/>
                  <a:gd name="T20" fmla="*/ 5 w 5"/>
                  <a:gd name="T21" fmla="*/ 0 h 3"/>
                  <a:gd name="T22" fmla="*/ 1 w 5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5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6" name="Freeform 382">
                <a:extLst>
                  <a:ext uri="{FF2B5EF4-FFF2-40B4-BE49-F238E27FC236}">
                    <a16:creationId xmlns:a16="http://schemas.microsoft.com/office/drawing/2014/main" id="{5CDFA5B3-EFE0-45B1-B47D-DAF82BA77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7" name="Freeform 383">
                <a:extLst>
                  <a:ext uri="{FF2B5EF4-FFF2-40B4-BE49-F238E27FC236}">
                    <a16:creationId xmlns:a16="http://schemas.microsoft.com/office/drawing/2014/main" id="{8F4F8589-D654-440D-91B2-3BD30C1A5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8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1 w 5"/>
                  <a:gd name="T9" fmla="*/ 2 h 2"/>
                  <a:gd name="T10" fmla="*/ 4 w 5"/>
                  <a:gd name="T11" fmla="*/ 0 h 2"/>
                  <a:gd name="T12" fmla="*/ 3 w 5"/>
                  <a:gd name="T13" fmla="*/ 1 h 2"/>
                  <a:gd name="T14" fmla="*/ 3 w 5"/>
                  <a:gd name="T15" fmla="*/ 1 h 2"/>
                  <a:gd name="T16" fmla="*/ 2 w 5"/>
                  <a:gd name="T17" fmla="*/ 1 h 2"/>
                  <a:gd name="T18" fmla="*/ 1 w 5"/>
                  <a:gd name="T19" fmla="*/ 1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8" name="Freeform 384">
                <a:extLst>
                  <a:ext uri="{FF2B5EF4-FFF2-40B4-BE49-F238E27FC236}">
                    <a16:creationId xmlns:a16="http://schemas.microsoft.com/office/drawing/2014/main" id="{A991521C-A2C9-4388-AA81-5A189A7AA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79" name="Freeform 385">
                <a:extLst>
                  <a:ext uri="{FF2B5EF4-FFF2-40B4-BE49-F238E27FC236}">
                    <a16:creationId xmlns:a16="http://schemas.microsoft.com/office/drawing/2014/main" id="{215B180C-47EF-4E18-8B32-CAF141EB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0" name="Freeform 386">
                <a:extLst>
                  <a:ext uri="{FF2B5EF4-FFF2-40B4-BE49-F238E27FC236}">
                    <a16:creationId xmlns:a16="http://schemas.microsoft.com/office/drawing/2014/main" id="{48EB4F06-E378-465C-A892-6FA7F43F2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1" name="Freeform 387">
                <a:extLst>
                  <a:ext uri="{FF2B5EF4-FFF2-40B4-BE49-F238E27FC236}">
                    <a16:creationId xmlns:a16="http://schemas.microsoft.com/office/drawing/2014/main" id="{FA82776D-0346-4CDC-99D2-7248FA67B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496"/>
                <a:ext cx="29" cy="17"/>
              </a:xfrm>
              <a:custGeom>
                <a:avLst/>
                <a:gdLst>
                  <a:gd name="T0" fmla="*/ 5 w 7"/>
                  <a:gd name="T1" fmla="*/ 0 h 4"/>
                  <a:gd name="T2" fmla="*/ 4 w 7"/>
                  <a:gd name="T3" fmla="*/ 0 h 4"/>
                  <a:gd name="T4" fmla="*/ 3 w 7"/>
                  <a:gd name="T5" fmla="*/ 0 h 4"/>
                  <a:gd name="T6" fmla="*/ 0 w 7"/>
                  <a:gd name="T7" fmla="*/ 1 h 4"/>
                  <a:gd name="T8" fmla="*/ 2 w 7"/>
                  <a:gd name="T9" fmla="*/ 1 h 4"/>
                  <a:gd name="T10" fmla="*/ 0 w 7"/>
                  <a:gd name="T11" fmla="*/ 1 h 4"/>
                  <a:gd name="T12" fmla="*/ 1 w 7"/>
                  <a:gd name="T13" fmla="*/ 2 h 4"/>
                  <a:gd name="T14" fmla="*/ 2 w 7"/>
                  <a:gd name="T15" fmla="*/ 2 h 4"/>
                  <a:gd name="T16" fmla="*/ 2 w 7"/>
                  <a:gd name="T17" fmla="*/ 3 h 4"/>
                  <a:gd name="T18" fmla="*/ 4 w 7"/>
                  <a:gd name="T19" fmla="*/ 3 h 4"/>
                  <a:gd name="T20" fmla="*/ 3 w 7"/>
                  <a:gd name="T21" fmla="*/ 3 h 4"/>
                  <a:gd name="T22" fmla="*/ 3 w 7"/>
                  <a:gd name="T23" fmla="*/ 3 h 4"/>
                  <a:gd name="T24" fmla="*/ 2 w 7"/>
                  <a:gd name="T25" fmla="*/ 4 h 4"/>
                  <a:gd name="T26" fmla="*/ 5 w 7"/>
                  <a:gd name="T27" fmla="*/ 3 h 4"/>
                  <a:gd name="T28" fmla="*/ 2 w 7"/>
                  <a:gd name="T29" fmla="*/ 4 h 4"/>
                  <a:gd name="T30" fmla="*/ 4 w 7"/>
                  <a:gd name="T31" fmla="*/ 3 h 4"/>
                  <a:gd name="T32" fmla="*/ 5 w 7"/>
                  <a:gd name="T33" fmla="*/ 3 h 4"/>
                  <a:gd name="T34" fmla="*/ 6 w 7"/>
                  <a:gd name="T35" fmla="*/ 2 h 4"/>
                  <a:gd name="T36" fmla="*/ 3 w 7"/>
                  <a:gd name="T37" fmla="*/ 3 h 4"/>
                  <a:gd name="T38" fmla="*/ 5 w 7"/>
                  <a:gd name="T39" fmla="*/ 2 h 4"/>
                  <a:gd name="T40" fmla="*/ 6 w 7"/>
                  <a:gd name="T41" fmla="*/ 1 h 4"/>
                  <a:gd name="T42" fmla="*/ 3 w 7"/>
                  <a:gd name="T43" fmla="*/ 2 h 4"/>
                  <a:gd name="T44" fmla="*/ 4 w 7"/>
                  <a:gd name="T45" fmla="*/ 2 h 4"/>
                  <a:gd name="T46" fmla="*/ 3 w 7"/>
                  <a:gd name="T47" fmla="*/ 2 h 4"/>
                  <a:gd name="T48" fmla="*/ 5 w 7"/>
                  <a:gd name="T49" fmla="*/ 1 h 4"/>
                  <a:gd name="T50" fmla="*/ 2 w 7"/>
                  <a:gd name="T51" fmla="*/ 2 h 4"/>
                  <a:gd name="T52" fmla="*/ 5 w 7"/>
                  <a:gd name="T53" fmla="*/ 1 h 4"/>
                  <a:gd name="T54" fmla="*/ 4 w 7"/>
                  <a:gd name="T55" fmla="*/ 1 h 4"/>
                  <a:gd name="T56" fmla="*/ 3 w 7"/>
                  <a:gd name="T57" fmla="*/ 1 h 4"/>
                  <a:gd name="T58" fmla="*/ 5 w 7"/>
                  <a:gd name="T59" fmla="*/ 1 h 4"/>
                  <a:gd name="T60" fmla="*/ 4 w 7"/>
                  <a:gd name="T61" fmla="*/ 1 h 4"/>
                  <a:gd name="T62" fmla="*/ 3 w 7"/>
                  <a:gd name="T63" fmla="*/ 1 h 4"/>
                  <a:gd name="T64" fmla="*/ 3 w 7"/>
                  <a:gd name="T65" fmla="*/ 1 h 4"/>
                  <a:gd name="T66" fmla="*/ 5 w 7"/>
                  <a:gd name="T67" fmla="*/ 0 h 4"/>
                  <a:gd name="T68" fmla="*/ 6 w 7"/>
                  <a:gd name="T69" fmla="*/ 0 h 4"/>
                  <a:gd name="T70" fmla="*/ 3 w 7"/>
                  <a:gd name="T71" fmla="*/ 0 h 4"/>
                  <a:gd name="T72" fmla="*/ 5 w 7"/>
                  <a:gd name="T7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5" y="3"/>
                      <a:pt x="6" y="2"/>
                    </a:cubicBezTo>
                    <a:cubicBezTo>
                      <a:pt x="7" y="2"/>
                      <a:pt x="4" y="3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6" y="1"/>
                    </a:cubicBezTo>
                    <a:cubicBezTo>
                      <a:pt x="4" y="2"/>
                      <a:pt x="6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3" y="1"/>
                      <a:pt x="5" y="1"/>
                      <a:pt x="5" y="1"/>
                    </a:cubicBezTo>
                    <a:cubicBezTo>
                      <a:pt x="6" y="0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2" name="Rectangle 388">
                <a:extLst>
                  <a:ext uri="{FF2B5EF4-FFF2-40B4-BE49-F238E27FC236}">
                    <a16:creationId xmlns:a16="http://schemas.microsoft.com/office/drawing/2014/main" id="{A465B4BF-549D-4418-B3CC-D495599BD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3" name="Freeform 389">
                <a:extLst>
                  <a:ext uri="{FF2B5EF4-FFF2-40B4-BE49-F238E27FC236}">
                    <a16:creationId xmlns:a16="http://schemas.microsoft.com/office/drawing/2014/main" id="{78B0D4E5-EBDC-4CE2-88F7-675EF3722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4" name="Rectangle 390">
                <a:extLst>
                  <a:ext uri="{FF2B5EF4-FFF2-40B4-BE49-F238E27FC236}">
                    <a16:creationId xmlns:a16="http://schemas.microsoft.com/office/drawing/2014/main" id="{6DF773F4-BF92-4CCE-A057-8B9D073F8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250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5" name="Freeform 391">
                <a:extLst>
                  <a:ext uri="{FF2B5EF4-FFF2-40B4-BE49-F238E27FC236}">
                    <a16:creationId xmlns:a16="http://schemas.microsoft.com/office/drawing/2014/main" id="{2EDD58BB-3637-4298-88A9-7E2E2601E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6" name="Freeform 392">
                <a:extLst>
                  <a:ext uri="{FF2B5EF4-FFF2-40B4-BE49-F238E27FC236}">
                    <a16:creationId xmlns:a16="http://schemas.microsoft.com/office/drawing/2014/main" id="{B152899E-59C3-4313-941F-34867D57A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50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7" name="Rectangle 393">
                <a:extLst>
                  <a:ext uri="{FF2B5EF4-FFF2-40B4-BE49-F238E27FC236}">
                    <a16:creationId xmlns:a16="http://schemas.microsoft.com/office/drawing/2014/main" id="{02D3A09B-B477-4B30-A9F0-79785ED4E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8" name="Freeform 394">
                <a:extLst>
                  <a:ext uri="{FF2B5EF4-FFF2-40B4-BE49-F238E27FC236}">
                    <a16:creationId xmlns:a16="http://schemas.microsoft.com/office/drawing/2014/main" id="{A5FDBD8D-2BB3-405D-9F6E-ADDFFFE1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92"/>
                <a:ext cx="38" cy="9"/>
              </a:xfrm>
              <a:custGeom>
                <a:avLst/>
                <a:gdLst>
                  <a:gd name="T0" fmla="*/ 2 w 9"/>
                  <a:gd name="T1" fmla="*/ 0 h 2"/>
                  <a:gd name="T2" fmla="*/ 1 w 9"/>
                  <a:gd name="T3" fmla="*/ 0 h 2"/>
                  <a:gd name="T4" fmla="*/ 4 w 9"/>
                  <a:gd name="T5" fmla="*/ 0 h 2"/>
                  <a:gd name="T6" fmla="*/ 1 w 9"/>
                  <a:gd name="T7" fmla="*/ 0 h 2"/>
                  <a:gd name="T8" fmla="*/ 4 w 9"/>
                  <a:gd name="T9" fmla="*/ 1 h 2"/>
                  <a:gd name="T10" fmla="*/ 2 w 9"/>
                  <a:gd name="T11" fmla="*/ 1 h 2"/>
                  <a:gd name="T12" fmla="*/ 6 w 9"/>
                  <a:gd name="T13" fmla="*/ 1 h 2"/>
                  <a:gd name="T14" fmla="*/ 2 w 9"/>
                  <a:gd name="T15" fmla="*/ 1 h 2"/>
                  <a:gd name="T16" fmla="*/ 2 w 9"/>
                  <a:gd name="T17" fmla="*/ 1 h 2"/>
                  <a:gd name="T18" fmla="*/ 3 w 9"/>
                  <a:gd name="T19" fmla="*/ 2 h 2"/>
                  <a:gd name="T20" fmla="*/ 5 w 9"/>
                  <a:gd name="T21" fmla="*/ 1 h 2"/>
                  <a:gd name="T22" fmla="*/ 7 w 9"/>
                  <a:gd name="T23" fmla="*/ 1 h 2"/>
                  <a:gd name="T24" fmla="*/ 6 w 9"/>
                  <a:gd name="T25" fmla="*/ 1 h 2"/>
                  <a:gd name="T26" fmla="*/ 7 w 9"/>
                  <a:gd name="T27" fmla="*/ 1 h 2"/>
                  <a:gd name="T28" fmla="*/ 6 w 9"/>
                  <a:gd name="T29" fmla="*/ 1 h 2"/>
                  <a:gd name="T30" fmla="*/ 7 w 9"/>
                  <a:gd name="T31" fmla="*/ 1 h 2"/>
                  <a:gd name="T32" fmla="*/ 6 w 9"/>
                  <a:gd name="T33" fmla="*/ 1 h 2"/>
                  <a:gd name="T34" fmla="*/ 6 w 9"/>
                  <a:gd name="T35" fmla="*/ 1 h 2"/>
                  <a:gd name="T36" fmla="*/ 5 w 9"/>
                  <a:gd name="T37" fmla="*/ 1 h 2"/>
                  <a:gd name="T38" fmla="*/ 6 w 9"/>
                  <a:gd name="T39" fmla="*/ 0 h 2"/>
                  <a:gd name="T40" fmla="*/ 5 w 9"/>
                  <a:gd name="T41" fmla="*/ 1 h 2"/>
                  <a:gd name="T42" fmla="*/ 7 w 9"/>
                  <a:gd name="T43" fmla="*/ 0 h 2"/>
                  <a:gd name="T44" fmla="*/ 6 w 9"/>
                  <a:gd name="T45" fmla="*/ 0 h 2"/>
                  <a:gd name="T46" fmla="*/ 7 w 9"/>
                  <a:gd name="T47" fmla="*/ 0 h 2"/>
                  <a:gd name="T48" fmla="*/ 4 w 9"/>
                  <a:gd name="T49" fmla="*/ 1 h 2"/>
                  <a:gd name="T50" fmla="*/ 6 w 9"/>
                  <a:gd name="T51" fmla="*/ 0 h 2"/>
                  <a:gd name="T52" fmla="*/ 6 w 9"/>
                  <a:gd name="T53" fmla="*/ 0 h 2"/>
                  <a:gd name="T54" fmla="*/ 6 w 9"/>
                  <a:gd name="T55" fmla="*/ 0 h 2"/>
                  <a:gd name="T56" fmla="*/ 5 w 9"/>
                  <a:gd name="T57" fmla="*/ 0 h 2"/>
                  <a:gd name="T58" fmla="*/ 5 w 9"/>
                  <a:gd name="T59" fmla="*/ 0 h 2"/>
                  <a:gd name="T60" fmla="*/ 4 w 9"/>
                  <a:gd name="T61" fmla="*/ 0 h 2"/>
                  <a:gd name="T62" fmla="*/ 4 w 9"/>
                  <a:gd name="T63" fmla="*/ 0 h 2"/>
                  <a:gd name="T64" fmla="*/ 2 w 9"/>
                  <a:gd name="T65" fmla="*/ 0 h 2"/>
                  <a:gd name="T66" fmla="*/ 4 w 9"/>
                  <a:gd name="T67" fmla="*/ 0 h 2"/>
                  <a:gd name="T68" fmla="*/ 2 w 9"/>
                  <a:gd name="T6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7" y="1"/>
                      <a:pt x="6" y="1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5" y="0"/>
                      <a:pt x="3" y="0"/>
                      <a:pt x="6" y="0"/>
                    </a:cubicBezTo>
                    <a:cubicBezTo>
                      <a:pt x="7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89" name="Freeform 395">
                <a:extLst>
                  <a:ext uri="{FF2B5EF4-FFF2-40B4-BE49-F238E27FC236}">
                    <a16:creationId xmlns:a16="http://schemas.microsoft.com/office/drawing/2014/main" id="{98C35883-1D7D-40CE-8B8D-6C20D5EB4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496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0" name="Freeform 396">
                <a:extLst>
                  <a:ext uri="{FF2B5EF4-FFF2-40B4-BE49-F238E27FC236}">
                    <a16:creationId xmlns:a16="http://schemas.microsoft.com/office/drawing/2014/main" id="{72C1728F-1AFF-4656-9CE6-B3DE2179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484"/>
                <a:ext cx="42" cy="4"/>
              </a:xfrm>
              <a:custGeom>
                <a:avLst/>
                <a:gdLst>
                  <a:gd name="T0" fmla="*/ 5 w 10"/>
                  <a:gd name="T1" fmla="*/ 1 h 1"/>
                  <a:gd name="T2" fmla="*/ 7 w 10"/>
                  <a:gd name="T3" fmla="*/ 1 h 1"/>
                  <a:gd name="T4" fmla="*/ 4 w 10"/>
                  <a:gd name="T5" fmla="*/ 1 h 1"/>
                  <a:gd name="T6" fmla="*/ 3 w 10"/>
                  <a:gd name="T7" fmla="*/ 1 h 1"/>
                  <a:gd name="T8" fmla="*/ 6 w 10"/>
                  <a:gd name="T9" fmla="*/ 1 h 1"/>
                  <a:gd name="T10" fmla="*/ 6 w 10"/>
                  <a:gd name="T11" fmla="*/ 1 h 1"/>
                  <a:gd name="T12" fmla="*/ 5 w 10"/>
                  <a:gd name="T13" fmla="*/ 1 h 1"/>
                  <a:gd name="T14" fmla="*/ 3 w 10"/>
                  <a:gd name="T15" fmla="*/ 0 h 1"/>
                  <a:gd name="T16" fmla="*/ 4 w 10"/>
                  <a:gd name="T17" fmla="*/ 1 h 1"/>
                  <a:gd name="T18" fmla="*/ 6 w 10"/>
                  <a:gd name="T19" fmla="*/ 1 h 1"/>
                  <a:gd name="T20" fmla="*/ 1 w 10"/>
                  <a:gd name="T21" fmla="*/ 0 h 1"/>
                  <a:gd name="T22" fmla="*/ 1 w 10"/>
                  <a:gd name="T23" fmla="*/ 0 h 1"/>
                  <a:gd name="T24" fmla="*/ 4 w 10"/>
                  <a:gd name="T25" fmla="*/ 0 h 1"/>
                  <a:gd name="T26" fmla="*/ 3 w 10"/>
                  <a:gd name="T27" fmla="*/ 0 h 1"/>
                  <a:gd name="T28" fmla="*/ 2 w 10"/>
                  <a:gd name="T29" fmla="*/ 0 h 1"/>
                  <a:gd name="T30" fmla="*/ 2 w 10"/>
                  <a:gd name="T31" fmla="*/ 1 h 1"/>
                  <a:gd name="T32" fmla="*/ 2 w 10"/>
                  <a:gd name="T33" fmla="*/ 1 h 1"/>
                  <a:gd name="T34" fmla="*/ 3 w 10"/>
                  <a:gd name="T35" fmla="*/ 1 h 1"/>
                  <a:gd name="T36" fmla="*/ 6 w 10"/>
                  <a:gd name="T37" fmla="*/ 1 h 1"/>
                  <a:gd name="T38" fmla="*/ 5 w 10"/>
                  <a:gd name="T39" fmla="*/ 1 h 1"/>
                  <a:gd name="T40" fmla="*/ 7 w 10"/>
                  <a:gd name="T41" fmla="*/ 1 h 1"/>
                  <a:gd name="T42" fmla="*/ 8 w 10"/>
                  <a:gd name="T43" fmla="*/ 1 h 1"/>
                  <a:gd name="T44" fmla="*/ 8 w 10"/>
                  <a:gd name="T45" fmla="*/ 1 h 1"/>
                  <a:gd name="T46" fmla="*/ 5 w 10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4" y="0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7" y="1"/>
                      <a:pt x="8" y="1"/>
                    </a:cubicBezTo>
                    <a:cubicBezTo>
                      <a:pt x="10" y="1"/>
                      <a:pt x="7" y="1"/>
                      <a:pt x="8" y="1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1" name="Freeform 397">
                <a:extLst>
                  <a:ext uri="{FF2B5EF4-FFF2-40B4-BE49-F238E27FC236}">
                    <a16:creationId xmlns:a16="http://schemas.microsoft.com/office/drawing/2014/main" id="{C9D22DD4-FBDA-476E-80B1-F357586BB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8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4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2" name="Freeform 398">
                <a:extLst>
                  <a:ext uri="{FF2B5EF4-FFF2-40B4-BE49-F238E27FC236}">
                    <a16:creationId xmlns:a16="http://schemas.microsoft.com/office/drawing/2014/main" id="{DBBA6A8E-ACAE-48A3-A4E3-69637F5AC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8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3" name="Freeform 399">
                <a:extLst>
                  <a:ext uri="{FF2B5EF4-FFF2-40B4-BE49-F238E27FC236}">
                    <a16:creationId xmlns:a16="http://schemas.microsoft.com/office/drawing/2014/main" id="{3BCD0474-F271-46B9-B743-B2D345CFC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4" name="Freeform 400">
                <a:extLst>
                  <a:ext uri="{FF2B5EF4-FFF2-40B4-BE49-F238E27FC236}">
                    <a16:creationId xmlns:a16="http://schemas.microsoft.com/office/drawing/2014/main" id="{08C5D74A-03FF-4500-ABDA-859D15B7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17" cy="4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1 w 4"/>
                  <a:gd name="T7" fmla="*/ 1 h 1"/>
                  <a:gd name="T8" fmla="*/ 1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3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5" name="Freeform 401">
                <a:extLst>
                  <a:ext uri="{FF2B5EF4-FFF2-40B4-BE49-F238E27FC236}">
                    <a16:creationId xmlns:a16="http://schemas.microsoft.com/office/drawing/2014/main" id="{AAB10D7D-7B35-423B-A18C-EE675BF58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63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2 w 7"/>
                  <a:gd name="T13" fmla="*/ 3 h 5"/>
                  <a:gd name="T14" fmla="*/ 5 w 7"/>
                  <a:gd name="T15" fmla="*/ 4 h 5"/>
                  <a:gd name="T16" fmla="*/ 1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4 w 7"/>
                  <a:gd name="T27" fmla="*/ 3 h 5"/>
                  <a:gd name="T28" fmla="*/ 5 w 7"/>
                  <a:gd name="T29" fmla="*/ 3 h 5"/>
                  <a:gd name="T30" fmla="*/ 4 w 7"/>
                  <a:gd name="T31" fmla="*/ 2 h 5"/>
                  <a:gd name="T32" fmla="*/ 5 w 7"/>
                  <a:gd name="T33" fmla="*/ 2 h 5"/>
                  <a:gd name="T34" fmla="*/ 2 w 7"/>
                  <a:gd name="T35" fmla="*/ 2 h 5"/>
                  <a:gd name="T36" fmla="*/ 2 w 7"/>
                  <a:gd name="T37" fmla="*/ 1 h 5"/>
                  <a:gd name="T38" fmla="*/ 4 w 7"/>
                  <a:gd name="T39" fmla="*/ 2 h 5"/>
                  <a:gd name="T40" fmla="*/ 3 w 7"/>
                  <a:gd name="T41" fmla="*/ 2 h 5"/>
                  <a:gd name="T42" fmla="*/ 5 w 7"/>
                  <a:gd name="T43" fmla="*/ 2 h 5"/>
                  <a:gd name="T44" fmla="*/ 3 w 7"/>
                  <a:gd name="T45" fmla="*/ 1 h 5"/>
                  <a:gd name="T46" fmla="*/ 3 w 7"/>
                  <a:gd name="T47" fmla="*/ 1 h 5"/>
                  <a:gd name="T48" fmla="*/ 0 w 7"/>
                  <a:gd name="T49" fmla="*/ 0 h 5"/>
                  <a:gd name="T50" fmla="*/ 0 w 7"/>
                  <a:gd name="T51" fmla="*/ 1 h 5"/>
                  <a:gd name="T52" fmla="*/ 2 w 7"/>
                  <a:gd name="T53" fmla="*/ 2 h 5"/>
                  <a:gd name="T54" fmla="*/ 0 w 7"/>
                  <a:gd name="T55" fmla="*/ 2 h 5"/>
                  <a:gd name="T56" fmla="*/ 2 w 7"/>
                  <a:gd name="T57" fmla="*/ 2 h 5"/>
                  <a:gd name="T58" fmla="*/ 0 w 7"/>
                  <a:gd name="T59" fmla="*/ 2 h 5"/>
                  <a:gd name="T60" fmla="*/ 2 w 7"/>
                  <a:gd name="T61" fmla="*/ 2 h 5"/>
                  <a:gd name="T62" fmla="*/ 0 w 7"/>
                  <a:gd name="T63" fmla="*/ 2 h 5"/>
                  <a:gd name="T64" fmla="*/ 0 w 7"/>
                  <a:gd name="T65" fmla="*/ 4 h 5"/>
                  <a:gd name="T66" fmla="*/ 2 w 7"/>
                  <a:gd name="T67" fmla="*/ 4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4 h 5"/>
                  <a:gd name="T74" fmla="*/ 0 w 7"/>
                  <a:gd name="T75" fmla="*/ 4 h 5"/>
                  <a:gd name="T76" fmla="*/ 1 w 7"/>
                  <a:gd name="T77" fmla="*/ 4 h 5"/>
                  <a:gd name="T78" fmla="*/ 0 w 7"/>
                  <a:gd name="T79" fmla="*/ 4 h 5"/>
                  <a:gd name="T80" fmla="*/ 4 w 7"/>
                  <a:gd name="T81" fmla="*/ 5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4" y="4"/>
                      <a:pt x="3" y="3"/>
                      <a:pt x="1" y="3"/>
                    </a:cubicBezTo>
                    <a:cubicBezTo>
                      <a:pt x="3" y="3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3"/>
                      <a:pt x="2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2" y="2"/>
                    </a:cubicBezTo>
                    <a:cubicBezTo>
                      <a:pt x="5" y="2"/>
                      <a:pt x="1" y="1"/>
                      <a:pt x="2" y="1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1" y="4"/>
                      <a:pt x="7" y="5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6" name="Freeform 402">
                <a:extLst>
                  <a:ext uri="{FF2B5EF4-FFF2-40B4-BE49-F238E27FC236}">
                    <a16:creationId xmlns:a16="http://schemas.microsoft.com/office/drawing/2014/main" id="{177230EB-40D8-4F21-BEB0-9BA2F385C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7" name="Freeform 403">
                <a:extLst>
                  <a:ext uri="{FF2B5EF4-FFF2-40B4-BE49-F238E27FC236}">
                    <a16:creationId xmlns:a16="http://schemas.microsoft.com/office/drawing/2014/main" id="{13A8ACEC-9BD5-4005-8C48-818C0BF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8" name="Rectangle 404">
                <a:extLst>
                  <a:ext uri="{FF2B5EF4-FFF2-40B4-BE49-F238E27FC236}">
                    <a16:creationId xmlns:a16="http://schemas.microsoft.com/office/drawing/2014/main" id="{09176F29-D998-4357-BA1A-2A600A06E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248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  <p:sp>
            <p:nvSpPr>
              <p:cNvPr id="399" name="Freeform 405">
                <a:extLst>
                  <a:ext uri="{FF2B5EF4-FFF2-40B4-BE49-F238E27FC236}">
                    <a16:creationId xmlns:a16="http://schemas.microsoft.com/office/drawing/2014/main" id="{FD9796D9-1E69-4927-93CD-3D9658A28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00"/>
              </a:p>
            </p:txBody>
          </p:sp>
        </p:grpSp>
        <p:sp>
          <p:nvSpPr>
            <p:cNvPr id="5" name="Freeform 407">
              <a:extLst>
                <a:ext uri="{FF2B5EF4-FFF2-40B4-BE49-F238E27FC236}">
                  <a16:creationId xmlns:a16="http://schemas.microsoft.com/office/drawing/2014/main" id="{355C44FD-0BC9-44F1-B173-B45434400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46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" name="Freeform 408">
              <a:extLst>
                <a:ext uri="{FF2B5EF4-FFF2-40B4-BE49-F238E27FC236}">
                  <a16:creationId xmlns:a16="http://schemas.microsoft.com/office/drawing/2014/main" id="{DF7AC1F8-4E22-40B4-9687-FFDDACF8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" name="Freeform 409">
              <a:extLst>
                <a:ext uri="{FF2B5EF4-FFF2-40B4-BE49-F238E27FC236}">
                  <a16:creationId xmlns:a16="http://schemas.microsoft.com/office/drawing/2014/main" id="{C1F1027C-259C-43EE-BB0C-D65B1106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430"/>
              <a:ext cx="33" cy="41"/>
            </a:xfrm>
            <a:custGeom>
              <a:avLst/>
              <a:gdLst>
                <a:gd name="T0" fmla="*/ 5 w 8"/>
                <a:gd name="T1" fmla="*/ 3 h 10"/>
                <a:gd name="T2" fmla="*/ 4 w 8"/>
                <a:gd name="T3" fmla="*/ 1 h 10"/>
                <a:gd name="T4" fmla="*/ 3 w 8"/>
                <a:gd name="T5" fmla="*/ 0 h 10"/>
                <a:gd name="T6" fmla="*/ 4 w 8"/>
                <a:gd name="T7" fmla="*/ 2 h 10"/>
                <a:gd name="T8" fmla="*/ 3 w 8"/>
                <a:gd name="T9" fmla="*/ 2 h 10"/>
                <a:gd name="T10" fmla="*/ 2 w 8"/>
                <a:gd name="T11" fmla="*/ 3 h 10"/>
                <a:gd name="T12" fmla="*/ 3 w 8"/>
                <a:gd name="T13" fmla="*/ 4 h 10"/>
                <a:gd name="T14" fmla="*/ 3 w 8"/>
                <a:gd name="T15" fmla="*/ 4 h 10"/>
                <a:gd name="T16" fmla="*/ 2 w 8"/>
                <a:gd name="T17" fmla="*/ 4 h 10"/>
                <a:gd name="T18" fmla="*/ 5 w 8"/>
                <a:gd name="T19" fmla="*/ 6 h 10"/>
                <a:gd name="T20" fmla="*/ 5 w 8"/>
                <a:gd name="T21" fmla="*/ 6 h 10"/>
                <a:gd name="T22" fmla="*/ 3 w 8"/>
                <a:gd name="T23" fmla="*/ 6 h 10"/>
                <a:gd name="T24" fmla="*/ 3 w 8"/>
                <a:gd name="T25" fmla="*/ 6 h 10"/>
                <a:gd name="T26" fmla="*/ 2 w 8"/>
                <a:gd name="T27" fmla="*/ 6 h 10"/>
                <a:gd name="T28" fmla="*/ 3 w 8"/>
                <a:gd name="T29" fmla="*/ 7 h 10"/>
                <a:gd name="T30" fmla="*/ 4 w 8"/>
                <a:gd name="T31" fmla="*/ 8 h 10"/>
                <a:gd name="T32" fmla="*/ 3 w 8"/>
                <a:gd name="T33" fmla="*/ 7 h 10"/>
                <a:gd name="T34" fmla="*/ 3 w 8"/>
                <a:gd name="T35" fmla="*/ 8 h 10"/>
                <a:gd name="T36" fmla="*/ 2 w 8"/>
                <a:gd name="T37" fmla="*/ 9 h 10"/>
                <a:gd name="T38" fmla="*/ 3 w 8"/>
                <a:gd name="T39" fmla="*/ 8 h 10"/>
                <a:gd name="T40" fmla="*/ 2 w 8"/>
                <a:gd name="T41" fmla="*/ 8 h 10"/>
                <a:gd name="T42" fmla="*/ 6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6 w 8"/>
                <a:gd name="T49" fmla="*/ 9 h 10"/>
                <a:gd name="T50" fmla="*/ 7 w 8"/>
                <a:gd name="T51" fmla="*/ 9 h 10"/>
                <a:gd name="T52" fmla="*/ 6 w 8"/>
                <a:gd name="T53" fmla="*/ 8 h 10"/>
                <a:gd name="T54" fmla="*/ 6 w 8"/>
                <a:gd name="T55" fmla="*/ 8 h 10"/>
                <a:gd name="T56" fmla="*/ 6 w 8"/>
                <a:gd name="T57" fmla="*/ 8 h 10"/>
                <a:gd name="T58" fmla="*/ 6 w 8"/>
                <a:gd name="T59" fmla="*/ 8 h 10"/>
                <a:gd name="T60" fmla="*/ 5 w 8"/>
                <a:gd name="T61" fmla="*/ 7 h 10"/>
                <a:gd name="T62" fmla="*/ 7 w 8"/>
                <a:gd name="T63" fmla="*/ 8 h 10"/>
                <a:gd name="T64" fmla="*/ 7 w 8"/>
                <a:gd name="T65" fmla="*/ 8 h 10"/>
                <a:gd name="T66" fmla="*/ 6 w 8"/>
                <a:gd name="T67" fmla="*/ 7 h 10"/>
                <a:gd name="T68" fmla="*/ 5 w 8"/>
                <a:gd name="T69" fmla="*/ 6 h 10"/>
                <a:gd name="T70" fmla="*/ 5 w 8"/>
                <a:gd name="T71" fmla="*/ 5 h 10"/>
                <a:gd name="T72" fmla="*/ 5 w 8"/>
                <a:gd name="T73" fmla="*/ 5 h 10"/>
                <a:gd name="T74" fmla="*/ 5 w 8"/>
                <a:gd name="T75" fmla="*/ 4 h 10"/>
                <a:gd name="T76" fmla="*/ 4 w 8"/>
                <a:gd name="T77" fmla="*/ 3 h 10"/>
                <a:gd name="T78" fmla="*/ 6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cubicBezTo>
                    <a:pt x="6" y="4"/>
                    <a:pt x="6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3" y="1"/>
                    <a:pt x="3" y="0"/>
                  </a:cubicBezTo>
                  <a:cubicBezTo>
                    <a:pt x="3" y="1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1" y="0"/>
                    <a:pt x="6" y="5"/>
                    <a:pt x="3" y="2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3" y="3"/>
                    <a:pt x="4" y="4"/>
                    <a:pt x="2" y="3"/>
                  </a:cubicBezTo>
                  <a:cubicBezTo>
                    <a:pt x="5" y="5"/>
                    <a:pt x="1" y="2"/>
                    <a:pt x="4" y="5"/>
                  </a:cubicBezTo>
                  <a:cubicBezTo>
                    <a:pt x="3" y="4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4" y="5"/>
                    <a:pt x="3" y="4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4" y="5"/>
                    <a:pt x="4" y="5"/>
                    <a:pt x="2" y="4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4" y="6"/>
                    <a:pt x="6" y="7"/>
                    <a:pt x="5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4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6"/>
                    <a:pt x="5" y="8"/>
                    <a:pt x="3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2" y="7"/>
                    <a:pt x="1" y="7"/>
                    <a:pt x="3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0" y="8"/>
                    <a:pt x="2" y="9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7"/>
                    <a:pt x="3" y="8"/>
                    <a:pt x="2" y="8"/>
                  </a:cubicBezTo>
                  <a:cubicBezTo>
                    <a:pt x="4" y="9"/>
                    <a:pt x="4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4" y="8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4" y="7"/>
                    <a:pt x="6" y="8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4" y="6"/>
                    <a:pt x="6" y="7"/>
                    <a:pt x="5" y="7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6" y="6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5" y="5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5" y="4"/>
                    <a:pt x="8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5" y="4"/>
                    <a:pt x="4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6"/>
                    <a:pt x="4" y="2"/>
                    <a:pt x="7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Freeform 410">
              <a:extLst>
                <a:ext uri="{FF2B5EF4-FFF2-40B4-BE49-F238E27FC236}">
                  <a16:creationId xmlns:a16="http://schemas.microsoft.com/office/drawing/2014/main" id="{2C150D5B-1E56-4BFB-A713-F3D2F112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5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411">
              <a:extLst>
                <a:ext uri="{FF2B5EF4-FFF2-40B4-BE49-F238E27FC236}">
                  <a16:creationId xmlns:a16="http://schemas.microsoft.com/office/drawing/2014/main" id="{26B40153-41CA-4414-AF06-9226224F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1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412">
              <a:extLst>
                <a:ext uri="{FF2B5EF4-FFF2-40B4-BE49-F238E27FC236}">
                  <a16:creationId xmlns:a16="http://schemas.microsoft.com/office/drawing/2014/main" id="{B0B473E8-095C-464C-97BA-1FFF9CBD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46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Rectangle 413">
              <a:extLst>
                <a:ext uri="{FF2B5EF4-FFF2-40B4-BE49-F238E27FC236}">
                  <a16:creationId xmlns:a16="http://schemas.microsoft.com/office/drawing/2014/main" id="{3B9104D4-DE2F-4B3E-956C-13CB4CFA5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44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414">
              <a:extLst>
                <a:ext uri="{FF2B5EF4-FFF2-40B4-BE49-F238E27FC236}">
                  <a16:creationId xmlns:a16="http://schemas.microsoft.com/office/drawing/2014/main" id="{4E603AC8-15D5-49CD-83DD-E10183F98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2417"/>
              <a:ext cx="21" cy="29"/>
            </a:xfrm>
            <a:custGeom>
              <a:avLst/>
              <a:gdLst>
                <a:gd name="T0" fmla="*/ 4 w 5"/>
                <a:gd name="T1" fmla="*/ 3 h 7"/>
                <a:gd name="T2" fmla="*/ 4 w 5"/>
                <a:gd name="T3" fmla="*/ 1 h 7"/>
                <a:gd name="T4" fmla="*/ 5 w 5"/>
                <a:gd name="T5" fmla="*/ 2 h 7"/>
                <a:gd name="T6" fmla="*/ 4 w 5"/>
                <a:gd name="T7" fmla="*/ 0 h 7"/>
                <a:gd name="T8" fmla="*/ 3 w 5"/>
                <a:gd name="T9" fmla="*/ 2 h 7"/>
                <a:gd name="T10" fmla="*/ 2 w 5"/>
                <a:gd name="T11" fmla="*/ 1 h 7"/>
                <a:gd name="T12" fmla="*/ 3 w 5"/>
                <a:gd name="T13" fmla="*/ 3 h 7"/>
                <a:gd name="T14" fmla="*/ 1 w 5"/>
                <a:gd name="T15" fmla="*/ 2 h 7"/>
                <a:gd name="T16" fmla="*/ 1 w 5"/>
                <a:gd name="T17" fmla="*/ 3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  <a:gd name="T24" fmla="*/ 2 w 5"/>
                <a:gd name="T25" fmla="*/ 4 h 7"/>
                <a:gd name="T26" fmla="*/ 1 w 5"/>
                <a:gd name="T27" fmla="*/ 3 h 7"/>
                <a:gd name="T28" fmla="*/ 2 w 5"/>
                <a:gd name="T29" fmla="*/ 4 h 7"/>
                <a:gd name="T30" fmla="*/ 1 w 5"/>
                <a:gd name="T31" fmla="*/ 3 h 7"/>
                <a:gd name="T32" fmla="*/ 2 w 5"/>
                <a:gd name="T33" fmla="*/ 5 h 7"/>
                <a:gd name="T34" fmla="*/ 3 w 5"/>
                <a:gd name="T35" fmla="*/ 6 h 7"/>
                <a:gd name="T36" fmla="*/ 2 w 5"/>
                <a:gd name="T37" fmla="*/ 5 h 7"/>
                <a:gd name="T38" fmla="*/ 2 w 5"/>
                <a:gd name="T39" fmla="*/ 5 h 7"/>
                <a:gd name="T40" fmla="*/ 2 w 5"/>
                <a:gd name="T41" fmla="*/ 4 h 7"/>
                <a:gd name="T42" fmla="*/ 3 w 5"/>
                <a:gd name="T43" fmla="*/ 6 h 7"/>
                <a:gd name="T44" fmla="*/ 4 w 5"/>
                <a:gd name="T45" fmla="*/ 6 h 7"/>
                <a:gd name="T46" fmla="*/ 4 w 5"/>
                <a:gd name="T47" fmla="*/ 6 h 7"/>
                <a:gd name="T48" fmla="*/ 4 w 5"/>
                <a:gd name="T49" fmla="*/ 6 h 7"/>
                <a:gd name="T50" fmla="*/ 3 w 5"/>
                <a:gd name="T51" fmla="*/ 5 h 7"/>
                <a:gd name="T52" fmla="*/ 2 w 5"/>
                <a:gd name="T53" fmla="*/ 3 h 7"/>
                <a:gd name="T54" fmla="*/ 2 w 5"/>
                <a:gd name="T55" fmla="*/ 3 h 7"/>
                <a:gd name="T56" fmla="*/ 3 w 5"/>
                <a:gd name="T57" fmla="*/ 5 h 7"/>
                <a:gd name="T58" fmla="*/ 3 w 5"/>
                <a:gd name="T59" fmla="*/ 4 h 7"/>
                <a:gd name="T60" fmla="*/ 4 w 5"/>
                <a:gd name="T61" fmla="*/ 6 h 7"/>
                <a:gd name="T62" fmla="*/ 3 w 5"/>
                <a:gd name="T63" fmla="*/ 4 h 7"/>
                <a:gd name="T64" fmla="*/ 4 w 5"/>
                <a:gd name="T65" fmla="*/ 3 h 7"/>
                <a:gd name="T66" fmla="*/ 4 w 5"/>
                <a:gd name="T67" fmla="*/ 4 h 7"/>
                <a:gd name="T68" fmla="*/ 3 w 5"/>
                <a:gd name="T69" fmla="*/ 3 h 7"/>
                <a:gd name="T70" fmla="*/ 4 w 5"/>
                <a:gd name="T71" fmla="*/ 4 h 7"/>
                <a:gd name="T72" fmla="*/ 4 w 5"/>
                <a:gd name="T73" fmla="*/ 3 h 7"/>
                <a:gd name="T74" fmla="*/ 4 w 5"/>
                <a:gd name="T75" fmla="*/ 3 h 7"/>
                <a:gd name="T76" fmla="*/ 4 w 5"/>
                <a:gd name="T77" fmla="*/ 3 h 7"/>
                <a:gd name="T78" fmla="*/ 3 w 5"/>
                <a:gd name="T79" fmla="*/ 1 h 7"/>
                <a:gd name="T80" fmla="*/ 4 w 5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5" y="2"/>
                    <a:pt x="4" y="0"/>
                  </a:cubicBezTo>
                  <a:cubicBezTo>
                    <a:pt x="3" y="1"/>
                    <a:pt x="2" y="0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0" y="0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4"/>
                    <a:pt x="0" y="2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2"/>
                    <a:pt x="3" y="5"/>
                    <a:pt x="2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5" y="7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4" y="5"/>
                    <a:pt x="4" y="5"/>
                    <a:pt x="4" y="3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0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415">
              <a:extLst>
                <a:ext uri="{FF2B5EF4-FFF2-40B4-BE49-F238E27FC236}">
                  <a16:creationId xmlns:a16="http://schemas.microsoft.com/office/drawing/2014/main" id="{4BA60A37-F14C-4E42-A692-82C6EF8AF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13"/>
              <a:ext cx="8" cy="12"/>
            </a:xfrm>
            <a:custGeom>
              <a:avLst/>
              <a:gdLst>
                <a:gd name="T0" fmla="*/ 1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416">
              <a:extLst>
                <a:ext uri="{FF2B5EF4-FFF2-40B4-BE49-F238E27FC236}">
                  <a16:creationId xmlns:a16="http://schemas.microsoft.com/office/drawing/2014/main" id="{74918C95-A8B5-4B9D-8D60-DDB9E3C9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00"/>
              <a:ext cx="17" cy="30"/>
            </a:xfrm>
            <a:custGeom>
              <a:avLst/>
              <a:gdLst>
                <a:gd name="T0" fmla="*/ 2 w 4"/>
                <a:gd name="T1" fmla="*/ 3 h 7"/>
                <a:gd name="T2" fmla="*/ 2 w 4"/>
                <a:gd name="T3" fmla="*/ 2 h 7"/>
                <a:gd name="T4" fmla="*/ 1 w 4"/>
                <a:gd name="T5" fmla="*/ 2 h 7"/>
                <a:gd name="T6" fmla="*/ 2 w 4"/>
                <a:gd name="T7" fmla="*/ 4 h 7"/>
                <a:gd name="T8" fmla="*/ 1 w 4"/>
                <a:gd name="T9" fmla="*/ 3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2 w 4"/>
                <a:gd name="T21" fmla="*/ 3 h 7"/>
                <a:gd name="T22" fmla="*/ 2 w 4"/>
                <a:gd name="T23" fmla="*/ 5 h 7"/>
                <a:gd name="T24" fmla="*/ 3 w 4"/>
                <a:gd name="T25" fmla="*/ 6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6 h 7"/>
                <a:gd name="T32" fmla="*/ 3 w 4"/>
                <a:gd name="T33" fmla="*/ 4 h 7"/>
                <a:gd name="T34" fmla="*/ 3 w 4"/>
                <a:gd name="T35" fmla="*/ 2 h 7"/>
                <a:gd name="T36" fmla="*/ 3 w 4"/>
                <a:gd name="T37" fmla="*/ 4 h 7"/>
                <a:gd name="T38" fmla="*/ 3 w 4"/>
                <a:gd name="T39" fmla="*/ 4 h 7"/>
                <a:gd name="T40" fmla="*/ 3 w 4"/>
                <a:gd name="T41" fmla="*/ 1 h 7"/>
                <a:gd name="T42" fmla="*/ 2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2"/>
                    <a:pt x="3" y="5"/>
                    <a:pt x="3" y="6"/>
                  </a:cubicBezTo>
                  <a:cubicBezTo>
                    <a:pt x="3" y="4"/>
                    <a:pt x="3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Rectangle 417">
              <a:extLst>
                <a:ext uri="{FF2B5EF4-FFF2-40B4-BE49-F238E27FC236}">
                  <a16:creationId xmlns:a16="http://schemas.microsoft.com/office/drawing/2014/main" id="{F29B038F-3245-421E-848A-F28F1D6A2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40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418">
              <a:extLst>
                <a:ext uri="{FF2B5EF4-FFF2-40B4-BE49-F238E27FC236}">
                  <a16:creationId xmlns:a16="http://schemas.microsoft.com/office/drawing/2014/main" id="{9AF0E6EC-D109-43F8-B3E5-72E979324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0" cy="9"/>
            </a:xfrm>
            <a:custGeom>
              <a:avLst/>
              <a:gdLst>
                <a:gd name="T0" fmla="*/ 5 h 9"/>
                <a:gd name="T1" fmla="*/ 9 h 9"/>
                <a:gd name="T2" fmla="*/ 0 h 9"/>
                <a:gd name="T3" fmla="*/ 5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419">
              <a:extLst>
                <a:ext uri="{FF2B5EF4-FFF2-40B4-BE49-F238E27FC236}">
                  <a16:creationId xmlns:a16="http://schemas.microsoft.com/office/drawing/2014/main" id="{DFA237CA-D4EB-4915-8D6D-0895432E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21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4 h 5"/>
                <a:gd name="T4" fmla="*/ 0 w 2"/>
                <a:gd name="T5" fmla="*/ 0 h 5"/>
                <a:gd name="T6" fmla="*/ 1 w 2"/>
                <a:gd name="T7" fmla="*/ 3 h 5"/>
                <a:gd name="T8" fmla="*/ 1 w 2"/>
                <a:gd name="T9" fmla="*/ 2 h 5"/>
                <a:gd name="T10" fmla="*/ 2 w 2"/>
                <a:gd name="T11" fmla="*/ 4 h 5"/>
                <a:gd name="T12" fmla="*/ 2 w 2"/>
                <a:gd name="T13" fmla="*/ 3 h 5"/>
                <a:gd name="T14" fmla="*/ 2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1"/>
                    <a:pt x="1" y="2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1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420">
              <a:extLst>
                <a:ext uri="{FF2B5EF4-FFF2-40B4-BE49-F238E27FC236}">
                  <a16:creationId xmlns:a16="http://schemas.microsoft.com/office/drawing/2014/main" id="{E6489A3E-F809-470B-9675-0AB2A76C8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5"/>
              <a:ext cx="5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" name="Freeform 421">
              <a:extLst>
                <a:ext uri="{FF2B5EF4-FFF2-40B4-BE49-F238E27FC236}">
                  <a16:creationId xmlns:a16="http://schemas.microsoft.com/office/drawing/2014/main" id="{3FC58250-B9B3-46EB-AFB8-4015D99F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61"/>
              <a:ext cx="4" cy="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0" name="Freeform 422">
              <a:extLst>
                <a:ext uri="{FF2B5EF4-FFF2-40B4-BE49-F238E27FC236}">
                  <a16:creationId xmlns:a16="http://schemas.microsoft.com/office/drawing/2014/main" id="{87FB7011-351B-48C0-BC31-D4537FC6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1" name="Freeform 423">
              <a:extLst>
                <a:ext uri="{FF2B5EF4-FFF2-40B4-BE49-F238E27FC236}">
                  <a16:creationId xmlns:a16="http://schemas.microsoft.com/office/drawing/2014/main" id="{9BB1A49C-9E55-4B03-AE41-B6CE2503C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17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1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4 h 4"/>
                <a:gd name="T12" fmla="*/ 1 w 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2" name="Freeform 424">
              <a:extLst>
                <a:ext uri="{FF2B5EF4-FFF2-40B4-BE49-F238E27FC236}">
                  <a16:creationId xmlns:a16="http://schemas.microsoft.com/office/drawing/2014/main" id="{C6ACD40D-EA22-4102-B050-F702257F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3" name="Rectangle 425">
              <a:extLst>
                <a:ext uri="{FF2B5EF4-FFF2-40B4-BE49-F238E27FC236}">
                  <a16:creationId xmlns:a16="http://schemas.microsoft.com/office/drawing/2014/main" id="{B99AFC61-76D5-4B80-A36C-3877F6E03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61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4" name="Freeform 426">
              <a:extLst>
                <a:ext uri="{FF2B5EF4-FFF2-40B4-BE49-F238E27FC236}">
                  <a16:creationId xmlns:a16="http://schemas.microsoft.com/office/drawing/2014/main" id="{1494C773-CBAE-485E-B2D2-983294B6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9" cy="12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5" name="Freeform 427">
              <a:extLst>
                <a:ext uri="{FF2B5EF4-FFF2-40B4-BE49-F238E27FC236}">
                  <a16:creationId xmlns:a16="http://schemas.microsoft.com/office/drawing/2014/main" id="{B16672B7-424B-4B66-BCED-BEEF068D9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6" name="Freeform 428">
              <a:extLst>
                <a:ext uri="{FF2B5EF4-FFF2-40B4-BE49-F238E27FC236}">
                  <a16:creationId xmlns:a16="http://schemas.microsoft.com/office/drawing/2014/main" id="{5D0BC590-B6D3-419A-B145-392C2FCD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5"/>
              <a:ext cx="12" cy="1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1 w 3"/>
                <a:gd name="T5" fmla="*/ 0 h 4"/>
                <a:gd name="T6" fmla="*/ 1 w 3"/>
                <a:gd name="T7" fmla="*/ 1 h 4"/>
                <a:gd name="T8" fmla="*/ 0 w 3"/>
                <a:gd name="T9" fmla="*/ 0 h 4"/>
                <a:gd name="T10" fmla="*/ 1 w 3"/>
                <a:gd name="T11" fmla="*/ 1 h 4"/>
                <a:gd name="T12" fmla="*/ 0 w 3"/>
                <a:gd name="T13" fmla="*/ 0 h 4"/>
                <a:gd name="T14" fmla="*/ 1 w 3"/>
                <a:gd name="T15" fmla="*/ 2 h 4"/>
                <a:gd name="T16" fmla="*/ 1 w 3"/>
                <a:gd name="T17" fmla="*/ 2 h 4"/>
                <a:gd name="T18" fmla="*/ 2 w 3"/>
                <a:gd name="T19" fmla="*/ 3 h 4"/>
                <a:gd name="T20" fmla="*/ 3 w 3"/>
                <a:gd name="T21" fmla="*/ 4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0" y="0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7" name="Freeform 429">
              <a:extLst>
                <a:ext uri="{FF2B5EF4-FFF2-40B4-BE49-F238E27FC236}">
                  <a16:creationId xmlns:a16="http://schemas.microsoft.com/office/drawing/2014/main" id="{7E83ECEC-F992-4FBE-AA01-51CC89CC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3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8" name="Freeform 430">
              <a:extLst>
                <a:ext uri="{FF2B5EF4-FFF2-40B4-BE49-F238E27FC236}">
                  <a16:creationId xmlns:a16="http://schemas.microsoft.com/office/drawing/2014/main" id="{9FEC363D-BA28-4611-8EE5-647897D1A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12" cy="2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1 h 5"/>
                <a:gd name="T6" fmla="*/ 1 w 3"/>
                <a:gd name="T7" fmla="*/ 2 h 5"/>
                <a:gd name="T8" fmla="*/ 0 w 3"/>
                <a:gd name="T9" fmla="*/ 1 h 5"/>
                <a:gd name="T10" fmla="*/ 2 w 3"/>
                <a:gd name="T11" fmla="*/ 4 h 5"/>
                <a:gd name="T12" fmla="*/ 2 w 3"/>
                <a:gd name="T13" fmla="*/ 3 h 5"/>
                <a:gd name="T14" fmla="*/ 2 w 3"/>
                <a:gd name="T15" fmla="*/ 3 h 5"/>
                <a:gd name="T16" fmla="*/ 1 w 3"/>
                <a:gd name="T17" fmla="*/ 2 h 5"/>
                <a:gd name="T18" fmla="*/ 1 w 3"/>
                <a:gd name="T19" fmla="*/ 2 h 5"/>
                <a:gd name="T20" fmla="*/ 0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29" name="Freeform 431">
              <a:extLst>
                <a:ext uri="{FF2B5EF4-FFF2-40B4-BE49-F238E27FC236}">
                  <a16:creationId xmlns:a16="http://schemas.microsoft.com/office/drawing/2014/main" id="{04696994-F9B0-4F3B-B3DA-48025D7EB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1"/>
              <a:ext cx="4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0" name="Freeform 432">
              <a:extLst>
                <a:ext uri="{FF2B5EF4-FFF2-40B4-BE49-F238E27FC236}">
                  <a16:creationId xmlns:a16="http://schemas.microsoft.com/office/drawing/2014/main" id="{7F07A4C2-BECE-41FE-96F5-31C29A215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2DDDCA1E-9388-4AA6-B5D9-00DEE403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0" cy="4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D39C9101-E698-42AD-8400-F14569082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48"/>
              <a:ext cx="21" cy="29"/>
            </a:xfrm>
            <a:custGeom>
              <a:avLst/>
              <a:gdLst>
                <a:gd name="T0" fmla="*/ 5 w 5"/>
                <a:gd name="T1" fmla="*/ 4 h 7"/>
                <a:gd name="T2" fmla="*/ 4 w 5"/>
                <a:gd name="T3" fmla="*/ 3 h 7"/>
                <a:gd name="T4" fmla="*/ 4 w 5"/>
                <a:gd name="T5" fmla="*/ 2 h 7"/>
                <a:gd name="T6" fmla="*/ 2 w 5"/>
                <a:gd name="T7" fmla="*/ 0 h 7"/>
                <a:gd name="T8" fmla="*/ 3 w 5"/>
                <a:gd name="T9" fmla="*/ 1 h 7"/>
                <a:gd name="T10" fmla="*/ 2 w 5"/>
                <a:gd name="T11" fmla="*/ 0 h 7"/>
                <a:gd name="T12" fmla="*/ 2 w 5"/>
                <a:gd name="T13" fmla="*/ 1 h 7"/>
                <a:gd name="T14" fmla="*/ 2 w 5"/>
                <a:gd name="T15" fmla="*/ 2 h 7"/>
                <a:gd name="T16" fmla="*/ 1 w 5"/>
                <a:gd name="T17" fmla="*/ 2 h 7"/>
                <a:gd name="T18" fmla="*/ 2 w 5"/>
                <a:gd name="T19" fmla="*/ 4 h 7"/>
                <a:gd name="T20" fmla="*/ 1 w 5"/>
                <a:gd name="T21" fmla="*/ 3 h 7"/>
                <a:gd name="T22" fmla="*/ 1 w 5"/>
                <a:gd name="T23" fmla="*/ 3 h 7"/>
                <a:gd name="T24" fmla="*/ 0 w 5"/>
                <a:gd name="T25" fmla="*/ 3 h 7"/>
                <a:gd name="T26" fmla="*/ 2 w 5"/>
                <a:gd name="T27" fmla="*/ 5 h 7"/>
                <a:gd name="T28" fmla="*/ 0 w 5"/>
                <a:gd name="T29" fmla="*/ 3 h 7"/>
                <a:gd name="T30" fmla="*/ 1 w 5"/>
                <a:gd name="T31" fmla="*/ 4 h 7"/>
                <a:gd name="T32" fmla="*/ 2 w 5"/>
                <a:gd name="T33" fmla="*/ 6 h 7"/>
                <a:gd name="T34" fmla="*/ 2 w 5"/>
                <a:gd name="T35" fmla="*/ 6 h 7"/>
                <a:gd name="T36" fmla="*/ 2 w 5"/>
                <a:gd name="T37" fmla="*/ 3 h 7"/>
                <a:gd name="T38" fmla="*/ 2 w 5"/>
                <a:gd name="T39" fmla="*/ 5 h 7"/>
                <a:gd name="T40" fmla="*/ 3 w 5"/>
                <a:gd name="T41" fmla="*/ 5 h 7"/>
                <a:gd name="T42" fmla="*/ 2 w 5"/>
                <a:gd name="T43" fmla="*/ 3 h 7"/>
                <a:gd name="T44" fmla="*/ 3 w 5"/>
                <a:gd name="T45" fmla="*/ 4 h 7"/>
                <a:gd name="T46" fmla="*/ 2 w 5"/>
                <a:gd name="T47" fmla="*/ 3 h 7"/>
                <a:gd name="T48" fmla="*/ 3 w 5"/>
                <a:gd name="T49" fmla="*/ 4 h 7"/>
                <a:gd name="T50" fmla="*/ 2 w 5"/>
                <a:gd name="T51" fmla="*/ 2 h 7"/>
                <a:gd name="T52" fmla="*/ 4 w 5"/>
                <a:gd name="T53" fmla="*/ 5 h 7"/>
                <a:gd name="T54" fmla="*/ 3 w 5"/>
                <a:gd name="T55" fmla="*/ 4 h 7"/>
                <a:gd name="T56" fmla="*/ 3 w 5"/>
                <a:gd name="T57" fmla="*/ 3 h 7"/>
                <a:gd name="T58" fmla="*/ 4 w 5"/>
                <a:gd name="T59" fmla="*/ 4 h 7"/>
                <a:gd name="T60" fmla="*/ 4 w 5"/>
                <a:gd name="T61" fmla="*/ 3 h 7"/>
                <a:gd name="T62" fmla="*/ 3 w 5"/>
                <a:gd name="T63" fmla="*/ 2 h 7"/>
                <a:gd name="T64" fmla="*/ 3 w 5"/>
                <a:gd name="T65" fmla="*/ 2 h 7"/>
                <a:gd name="T66" fmla="*/ 5 w 5"/>
                <a:gd name="T67" fmla="*/ 4 h 7"/>
                <a:gd name="T68" fmla="*/ 5 w 5"/>
                <a:gd name="T69" fmla="*/ 5 h 7"/>
                <a:gd name="T70" fmla="*/ 4 w 5"/>
                <a:gd name="T71" fmla="*/ 2 h 7"/>
                <a:gd name="T72" fmla="*/ 5 w 5"/>
                <a:gd name="T7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2" y="3"/>
                    <a:pt x="1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0" y="3"/>
                    <a:pt x="2" y="5"/>
                    <a:pt x="0" y="3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1" y="5"/>
                    <a:pt x="2" y="6"/>
                  </a:cubicBezTo>
                  <a:cubicBezTo>
                    <a:pt x="2" y="7"/>
                    <a:pt x="2" y="5"/>
                    <a:pt x="2" y="6"/>
                  </a:cubicBezTo>
                  <a:cubicBezTo>
                    <a:pt x="3" y="7"/>
                    <a:pt x="2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4"/>
                    <a:pt x="4" y="5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2"/>
                    <a:pt x="4" y="4"/>
                    <a:pt x="4" y="4"/>
                  </a:cubicBezTo>
                  <a:cubicBezTo>
                    <a:pt x="5" y="5"/>
                    <a:pt x="3" y="2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3" name="Rectangle 435">
              <a:extLst>
                <a:ext uri="{FF2B5EF4-FFF2-40B4-BE49-F238E27FC236}">
                  <a16:creationId xmlns:a16="http://schemas.microsoft.com/office/drawing/2014/main" id="{1F8D0D85-E2A8-4B09-B734-59DDC0935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4" name="Freeform 436">
              <a:extLst>
                <a:ext uri="{FF2B5EF4-FFF2-40B4-BE49-F238E27FC236}">
                  <a16:creationId xmlns:a16="http://schemas.microsoft.com/office/drawing/2014/main" id="{55673B3A-2E50-4513-A8BF-C2162C9E8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5" name="Rectangle 437">
              <a:extLst>
                <a:ext uri="{FF2B5EF4-FFF2-40B4-BE49-F238E27FC236}">
                  <a16:creationId xmlns:a16="http://schemas.microsoft.com/office/drawing/2014/main" id="{37D7E233-3FE3-4CE8-A6B8-DB37C92B2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05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6" name="Freeform 438">
              <a:extLst>
                <a:ext uri="{FF2B5EF4-FFF2-40B4-BE49-F238E27FC236}">
                  <a16:creationId xmlns:a16="http://schemas.microsoft.com/office/drawing/2014/main" id="{FADFD42D-9628-4088-B53E-F8205B4AB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7" name="Freeform 439">
              <a:extLst>
                <a:ext uri="{FF2B5EF4-FFF2-40B4-BE49-F238E27FC236}">
                  <a16:creationId xmlns:a16="http://schemas.microsoft.com/office/drawing/2014/main" id="{DBD94464-EA9B-4934-889F-27D6C377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8" name="Freeform 440">
              <a:extLst>
                <a:ext uri="{FF2B5EF4-FFF2-40B4-BE49-F238E27FC236}">
                  <a16:creationId xmlns:a16="http://schemas.microsoft.com/office/drawing/2014/main" id="{DCBEB796-A7F6-4626-B8F5-362C76F1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39" name="Freeform 441">
              <a:extLst>
                <a:ext uri="{FF2B5EF4-FFF2-40B4-BE49-F238E27FC236}">
                  <a16:creationId xmlns:a16="http://schemas.microsoft.com/office/drawing/2014/main" id="{618E6EF2-BF9F-4841-8B69-5E5415593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40"/>
              <a:ext cx="21" cy="25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0 h 6"/>
                <a:gd name="T4" fmla="*/ 3 w 5"/>
                <a:gd name="T5" fmla="*/ 3 h 6"/>
                <a:gd name="T6" fmla="*/ 1 w 5"/>
                <a:gd name="T7" fmla="*/ 1 h 6"/>
                <a:gd name="T8" fmla="*/ 2 w 5"/>
                <a:gd name="T9" fmla="*/ 3 h 6"/>
                <a:gd name="T10" fmla="*/ 1 w 5"/>
                <a:gd name="T11" fmla="*/ 2 h 6"/>
                <a:gd name="T12" fmla="*/ 3 w 5"/>
                <a:gd name="T13" fmla="*/ 4 h 6"/>
                <a:gd name="T14" fmla="*/ 0 w 5"/>
                <a:gd name="T15" fmla="*/ 2 h 6"/>
                <a:gd name="T16" fmla="*/ 0 w 5"/>
                <a:gd name="T17" fmla="*/ 1 h 6"/>
                <a:gd name="T18" fmla="*/ 1 w 5"/>
                <a:gd name="T19" fmla="*/ 2 h 6"/>
                <a:gd name="T20" fmla="*/ 2 w 5"/>
                <a:gd name="T21" fmla="*/ 4 h 6"/>
                <a:gd name="T22" fmla="*/ 3 w 5"/>
                <a:gd name="T23" fmla="*/ 6 h 6"/>
                <a:gd name="T24" fmla="*/ 2 w 5"/>
                <a:gd name="T25" fmla="*/ 4 h 6"/>
                <a:gd name="T26" fmla="*/ 3 w 5"/>
                <a:gd name="T27" fmla="*/ 5 h 6"/>
                <a:gd name="T28" fmla="*/ 3 w 5"/>
                <a:gd name="T29" fmla="*/ 5 h 6"/>
                <a:gd name="T30" fmla="*/ 4 w 5"/>
                <a:gd name="T31" fmla="*/ 6 h 6"/>
                <a:gd name="T32" fmla="*/ 3 w 5"/>
                <a:gd name="T33" fmla="*/ 5 h 6"/>
                <a:gd name="T34" fmla="*/ 3 w 5"/>
                <a:gd name="T35" fmla="*/ 5 h 6"/>
                <a:gd name="T36" fmla="*/ 2 w 5"/>
                <a:gd name="T37" fmla="*/ 3 h 6"/>
                <a:gd name="T38" fmla="*/ 3 w 5"/>
                <a:gd name="T39" fmla="*/ 5 h 6"/>
                <a:gd name="T40" fmla="*/ 3 w 5"/>
                <a:gd name="T41" fmla="*/ 4 h 6"/>
                <a:gd name="T42" fmla="*/ 4 w 5"/>
                <a:gd name="T43" fmla="*/ 5 h 6"/>
                <a:gd name="T44" fmla="*/ 3 w 5"/>
                <a:gd name="T45" fmla="*/ 4 h 6"/>
                <a:gd name="T46" fmla="*/ 4 w 5"/>
                <a:gd name="T47" fmla="*/ 5 h 6"/>
                <a:gd name="T48" fmla="*/ 2 w 5"/>
                <a:gd name="T49" fmla="*/ 2 h 6"/>
                <a:gd name="T50" fmla="*/ 4 w 5"/>
                <a:gd name="T51" fmla="*/ 4 h 6"/>
                <a:gd name="T52" fmla="*/ 4 w 5"/>
                <a:gd name="T53" fmla="*/ 4 h 6"/>
                <a:gd name="T54" fmla="*/ 4 w 5"/>
                <a:gd name="T55" fmla="*/ 4 h 6"/>
                <a:gd name="T56" fmla="*/ 3 w 5"/>
                <a:gd name="T57" fmla="*/ 3 h 6"/>
                <a:gd name="T58" fmla="*/ 3 w 5"/>
                <a:gd name="T59" fmla="*/ 3 h 6"/>
                <a:gd name="T60" fmla="*/ 3 w 5"/>
                <a:gd name="T61" fmla="*/ 2 h 6"/>
                <a:gd name="T62" fmla="*/ 3 w 5"/>
                <a:gd name="T63" fmla="*/ 2 h 6"/>
                <a:gd name="T64" fmla="*/ 2 w 5"/>
                <a:gd name="T65" fmla="*/ 1 h 6"/>
                <a:gd name="T66" fmla="*/ 2 w 5"/>
                <a:gd name="T67" fmla="*/ 2 h 6"/>
                <a:gd name="T68" fmla="*/ 1 w 5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1" y="1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4" y="5"/>
                    <a:pt x="3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3" y="5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5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4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3"/>
                    <a:pt x="2" y="2"/>
                    <a:pt x="4" y="4"/>
                  </a:cubicBezTo>
                  <a:cubicBezTo>
                    <a:pt x="4" y="4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5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0" name="Freeform 442">
              <a:extLst>
                <a:ext uri="{FF2B5EF4-FFF2-40B4-BE49-F238E27FC236}">
                  <a16:creationId xmlns:a16="http://schemas.microsoft.com/office/drawing/2014/main" id="{F38A98D8-DC96-4B5C-B9F7-E1726B916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1" name="Freeform 443">
              <a:extLst>
                <a:ext uri="{FF2B5EF4-FFF2-40B4-BE49-F238E27FC236}">
                  <a16:creationId xmlns:a16="http://schemas.microsoft.com/office/drawing/2014/main" id="{1B002ACD-0F7D-4FF6-BD38-D10695847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25" cy="30"/>
            </a:xfrm>
            <a:custGeom>
              <a:avLst/>
              <a:gdLst>
                <a:gd name="T0" fmla="*/ 2 w 6"/>
                <a:gd name="T1" fmla="*/ 4 h 7"/>
                <a:gd name="T2" fmla="*/ 4 w 6"/>
                <a:gd name="T3" fmla="*/ 5 h 7"/>
                <a:gd name="T4" fmla="*/ 1 w 6"/>
                <a:gd name="T5" fmla="*/ 3 h 7"/>
                <a:gd name="T6" fmla="*/ 1 w 6"/>
                <a:gd name="T7" fmla="*/ 2 h 7"/>
                <a:gd name="T8" fmla="*/ 3 w 6"/>
                <a:gd name="T9" fmla="*/ 4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2 h 7"/>
                <a:gd name="T16" fmla="*/ 2 w 6"/>
                <a:gd name="T17" fmla="*/ 3 h 7"/>
                <a:gd name="T18" fmla="*/ 4 w 6"/>
                <a:gd name="T19" fmla="*/ 4 h 7"/>
                <a:gd name="T20" fmla="*/ 0 w 6"/>
                <a:gd name="T21" fmla="*/ 0 h 7"/>
                <a:gd name="T22" fmla="*/ 0 w 6"/>
                <a:gd name="T23" fmla="*/ 1 h 7"/>
                <a:gd name="T24" fmla="*/ 2 w 6"/>
                <a:gd name="T25" fmla="*/ 2 h 7"/>
                <a:gd name="T26" fmla="*/ 1 w 6"/>
                <a:gd name="T27" fmla="*/ 2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2 h 7"/>
                <a:gd name="T34" fmla="*/ 1 w 6"/>
                <a:gd name="T35" fmla="*/ 3 h 7"/>
                <a:gd name="T36" fmla="*/ 3 w 6"/>
                <a:gd name="T37" fmla="*/ 4 h 7"/>
                <a:gd name="T38" fmla="*/ 2 w 6"/>
                <a:gd name="T39" fmla="*/ 4 h 7"/>
                <a:gd name="T40" fmla="*/ 4 w 6"/>
                <a:gd name="T41" fmla="*/ 5 h 7"/>
                <a:gd name="T42" fmla="*/ 4 w 6"/>
                <a:gd name="T43" fmla="*/ 6 h 7"/>
                <a:gd name="T44" fmla="*/ 4 w 6"/>
                <a:gd name="T45" fmla="*/ 6 h 7"/>
                <a:gd name="T46" fmla="*/ 2 w 6"/>
                <a:gd name="T4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4"/>
                    <a:pt x="3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2" y="3"/>
                    <a:pt x="3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6" y="7"/>
                    <a:pt x="3" y="5"/>
                    <a:pt x="4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2" name="Freeform 444">
              <a:extLst>
                <a:ext uri="{FF2B5EF4-FFF2-40B4-BE49-F238E27FC236}">
                  <a16:creationId xmlns:a16="http://schemas.microsoft.com/office/drawing/2014/main" id="{4D0B49E2-4F72-4787-9AAF-B6EEAC7A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48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3" name="Freeform 445">
              <a:extLst>
                <a:ext uri="{FF2B5EF4-FFF2-40B4-BE49-F238E27FC236}">
                  <a16:creationId xmlns:a16="http://schemas.microsoft.com/office/drawing/2014/main" id="{D7C59439-8642-4B08-8E69-862DE4DD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6"/>
              <a:ext cx="5" cy="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4" name="Freeform 446">
              <a:extLst>
                <a:ext uri="{FF2B5EF4-FFF2-40B4-BE49-F238E27FC236}">
                  <a16:creationId xmlns:a16="http://schemas.microsoft.com/office/drawing/2014/main" id="{429394F4-7EB8-46C5-A1A7-C00A4A94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8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5" name="Freeform 447">
              <a:extLst>
                <a:ext uri="{FF2B5EF4-FFF2-40B4-BE49-F238E27FC236}">
                  <a16:creationId xmlns:a16="http://schemas.microsoft.com/office/drawing/2014/main" id="{836F2F3A-D9BA-4FF1-9B8D-24C9FD7B6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13" cy="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  <a:gd name="T8" fmla="*/ 1 w 3"/>
                <a:gd name="T9" fmla="*/ 1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ubicBezTo>
                    <a:pt x="2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6" name="Freeform 448">
              <a:extLst>
                <a:ext uri="{FF2B5EF4-FFF2-40B4-BE49-F238E27FC236}">
                  <a16:creationId xmlns:a16="http://schemas.microsoft.com/office/drawing/2014/main" id="{26C71626-62E8-4289-B3E0-C91FB5754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23"/>
              <a:ext cx="25" cy="29"/>
            </a:xfrm>
            <a:custGeom>
              <a:avLst/>
              <a:gdLst>
                <a:gd name="T0" fmla="*/ 3 w 6"/>
                <a:gd name="T1" fmla="*/ 4 h 7"/>
                <a:gd name="T2" fmla="*/ 3 w 6"/>
                <a:gd name="T3" fmla="*/ 4 h 7"/>
                <a:gd name="T4" fmla="*/ 3 w 6"/>
                <a:gd name="T5" fmla="*/ 5 h 7"/>
                <a:gd name="T6" fmla="*/ 4 w 6"/>
                <a:gd name="T7" fmla="*/ 5 h 7"/>
                <a:gd name="T8" fmla="*/ 4 w 6"/>
                <a:gd name="T9" fmla="*/ 5 h 7"/>
                <a:gd name="T10" fmla="*/ 3 w 6"/>
                <a:gd name="T11" fmla="*/ 4 h 7"/>
                <a:gd name="T12" fmla="*/ 2 w 6"/>
                <a:gd name="T13" fmla="*/ 3 h 7"/>
                <a:gd name="T14" fmla="*/ 5 w 6"/>
                <a:gd name="T15" fmla="*/ 4 h 7"/>
                <a:gd name="T16" fmla="*/ 1 w 6"/>
                <a:gd name="T17" fmla="*/ 2 h 7"/>
                <a:gd name="T18" fmla="*/ 3 w 6"/>
                <a:gd name="T19" fmla="*/ 3 h 7"/>
                <a:gd name="T20" fmla="*/ 3 w 6"/>
                <a:gd name="T21" fmla="*/ 3 h 7"/>
                <a:gd name="T22" fmla="*/ 3 w 6"/>
                <a:gd name="T23" fmla="*/ 3 h 7"/>
                <a:gd name="T24" fmla="*/ 5 w 6"/>
                <a:gd name="T25" fmla="*/ 4 h 7"/>
                <a:gd name="T26" fmla="*/ 5 w 6"/>
                <a:gd name="T27" fmla="*/ 3 h 7"/>
                <a:gd name="T28" fmla="*/ 5 w 6"/>
                <a:gd name="T29" fmla="*/ 4 h 7"/>
                <a:gd name="T30" fmla="*/ 5 w 6"/>
                <a:gd name="T31" fmla="*/ 3 h 7"/>
                <a:gd name="T32" fmla="*/ 6 w 6"/>
                <a:gd name="T33" fmla="*/ 3 h 7"/>
                <a:gd name="T34" fmla="*/ 3 w 6"/>
                <a:gd name="T35" fmla="*/ 1 h 7"/>
                <a:gd name="T36" fmla="*/ 3 w 6"/>
                <a:gd name="T37" fmla="*/ 1 h 7"/>
                <a:gd name="T38" fmla="*/ 5 w 6"/>
                <a:gd name="T39" fmla="*/ 2 h 7"/>
                <a:gd name="T40" fmla="*/ 4 w 6"/>
                <a:gd name="T41" fmla="*/ 2 h 7"/>
                <a:gd name="T42" fmla="*/ 6 w 6"/>
                <a:gd name="T43" fmla="*/ 3 h 7"/>
                <a:gd name="T44" fmla="*/ 3 w 6"/>
                <a:gd name="T45" fmla="*/ 1 h 7"/>
                <a:gd name="T46" fmla="*/ 4 w 6"/>
                <a:gd name="T47" fmla="*/ 1 h 7"/>
                <a:gd name="T48" fmla="*/ 1 w 6"/>
                <a:gd name="T49" fmla="*/ 0 h 7"/>
                <a:gd name="T50" fmla="*/ 1 w 6"/>
                <a:gd name="T51" fmla="*/ 1 h 7"/>
                <a:gd name="T52" fmla="*/ 3 w 6"/>
                <a:gd name="T53" fmla="*/ 2 h 7"/>
                <a:gd name="T54" fmla="*/ 1 w 6"/>
                <a:gd name="T55" fmla="*/ 1 h 7"/>
                <a:gd name="T56" fmla="*/ 3 w 6"/>
                <a:gd name="T57" fmla="*/ 2 h 7"/>
                <a:gd name="T58" fmla="*/ 1 w 6"/>
                <a:gd name="T59" fmla="*/ 1 h 7"/>
                <a:gd name="T60" fmla="*/ 2 w 6"/>
                <a:gd name="T61" fmla="*/ 2 h 7"/>
                <a:gd name="T62" fmla="*/ 0 w 6"/>
                <a:gd name="T63" fmla="*/ 1 h 7"/>
                <a:gd name="T64" fmla="*/ 1 w 6"/>
                <a:gd name="T65" fmla="*/ 2 h 7"/>
                <a:gd name="T66" fmla="*/ 2 w 6"/>
                <a:gd name="T67" fmla="*/ 3 h 7"/>
                <a:gd name="T68" fmla="*/ 2 w 6"/>
                <a:gd name="T69" fmla="*/ 4 h 7"/>
                <a:gd name="T70" fmla="*/ 2 w 6"/>
                <a:gd name="T71" fmla="*/ 4 h 7"/>
                <a:gd name="T72" fmla="*/ 0 w 6"/>
                <a:gd name="T73" fmla="*/ 2 h 7"/>
                <a:gd name="T74" fmla="*/ 0 w 6"/>
                <a:gd name="T75" fmla="*/ 3 h 7"/>
                <a:gd name="T76" fmla="*/ 1 w 6"/>
                <a:gd name="T77" fmla="*/ 3 h 7"/>
                <a:gd name="T78" fmla="*/ 0 w 6"/>
                <a:gd name="T79" fmla="*/ 3 h 7"/>
                <a:gd name="T80" fmla="*/ 3 w 6"/>
                <a:gd name="T81" fmla="*/ 5 h 7"/>
                <a:gd name="T82" fmla="*/ 5 w 6"/>
                <a:gd name="T83" fmla="*/ 6 h 7"/>
                <a:gd name="T84" fmla="*/ 3 w 6"/>
                <a:gd name="T8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3" y="4"/>
                  </a:moveTo>
                  <a:cubicBezTo>
                    <a:pt x="3" y="4"/>
                    <a:pt x="2" y="4"/>
                    <a:pt x="3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4"/>
                    <a:pt x="3" y="4"/>
                    <a:pt x="5" y="4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3" y="3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3"/>
                    <a:pt x="3" y="1"/>
                  </a:cubicBezTo>
                  <a:cubicBezTo>
                    <a:pt x="6" y="3"/>
                    <a:pt x="2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4" y="2"/>
                    <a:pt x="6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3" y="2"/>
                    <a:pt x="1" y="1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1" y="3"/>
                    <a:pt x="5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7" name="Freeform 449">
              <a:extLst>
                <a:ext uri="{FF2B5EF4-FFF2-40B4-BE49-F238E27FC236}">
                  <a16:creationId xmlns:a16="http://schemas.microsoft.com/office/drawing/2014/main" id="{F666BEA2-616B-4E9F-852B-36812C1DC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8" name="Freeform 450">
              <a:extLst>
                <a:ext uri="{FF2B5EF4-FFF2-40B4-BE49-F238E27FC236}">
                  <a16:creationId xmlns:a16="http://schemas.microsoft.com/office/drawing/2014/main" id="{906DD88A-557E-4BF8-9DCB-E9F0D9985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49" name="Rectangle 451">
              <a:extLst>
                <a:ext uri="{FF2B5EF4-FFF2-40B4-BE49-F238E27FC236}">
                  <a16:creationId xmlns:a16="http://schemas.microsoft.com/office/drawing/2014/main" id="{7D17D62F-21A9-4137-8310-11B6F1FD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036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0" name="Freeform 452">
              <a:extLst>
                <a:ext uri="{FF2B5EF4-FFF2-40B4-BE49-F238E27FC236}">
                  <a16:creationId xmlns:a16="http://schemas.microsoft.com/office/drawing/2014/main" id="{9BA780ED-983A-4C4B-88C9-140E0D3A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4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1" name="Freeform 453">
              <a:extLst>
                <a:ext uri="{FF2B5EF4-FFF2-40B4-BE49-F238E27FC236}">
                  <a16:creationId xmlns:a16="http://schemas.microsoft.com/office/drawing/2014/main" id="{5F973A11-51F9-4EC6-9553-39304A7F5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2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2" name="Freeform 454">
              <a:extLst>
                <a:ext uri="{FF2B5EF4-FFF2-40B4-BE49-F238E27FC236}">
                  <a16:creationId xmlns:a16="http://schemas.microsoft.com/office/drawing/2014/main" id="{D68C095D-B73B-4711-A896-1A0394E2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0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3" name="Freeform 455">
              <a:extLst>
                <a:ext uri="{FF2B5EF4-FFF2-40B4-BE49-F238E27FC236}">
                  <a16:creationId xmlns:a16="http://schemas.microsoft.com/office/drawing/2014/main" id="{2B62CF2B-6F45-479A-B492-A6F321A3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02"/>
              <a:ext cx="42" cy="29"/>
            </a:xfrm>
            <a:custGeom>
              <a:avLst/>
              <a:gdLst>
                <a:gd name="T0" fmla="*/ 5 w 10"/>
                <a:gd name="T1" fmla="*/ 0 h 7"/>
                <a:gd name="T2" fmla="*/ 3 w 10"/>
                <a:gd name="T3" fmla="*/ 0 h 7"/>
                <a:gd name="T4" fmla="*/ 2 w 10"/>
                <a:gd name="T5" fmla="*/ 1 h 7"/>
                <a:gd name="T6" fmla="*/ 3 w 10"/>
                <a:gd name="T7" fmla="*/ 1 h 7"/>
                <a:gd name="T8" fmla="*/ 3 w 10"/>
                <a:gd name="T9" fmla="*/ 1 h 7"/>
                <a:gd name="T10" fmla="*/ 3 w 10"/>
                <a:gd name="T11" fmla="*/ 2 h 7"/>
                <a:gd name="T12" fmla="*/ 5 w 10"/>
                <a:gd name="T13" fmla="*/ 2 h 7"/>
                <a:gd name="T14" fmla="*/ 4 w 10"/>
                <a:gd name="T15" fmla="*/ 2 h 7"/>
                <a:gd name="T16" fmla="*/ 4 w 10"/>
                <a:gd name="T17" fmla="*/ 2 h 7"/>
                <a:gd name="T18" fmla="*/ 7 w 10"/>
                <a:gd name="T19" fmla="*/ 3 h 7"/>
                <a:gd name="T20" fmla="*/ 7 w 10"/>
                <a:gd name="T21" fmla="*/ 3 h 7"/>
                <a:gd name="T22" fmla="*/ 6 w 10"/>
                <a:gd name="T23" fmla="*/ 3 h 7"/>
                <a:gd name="T24" fmla="*/ 6 w 10"/>
                <a:gd name="T25" fmla="*/ 3 h 7"/>
                <a:gd name="T26" fmla="*/ 5 w 10"/>
                <a:gd name="T27" fmla="*/ 4 h 7"/>
                <a:gd name="T28" fmla="*/ 6 w 10"/>
                <a:gd name="T29" fmla="*/ 4 h 7"/>
                <a:gd name="T30" fmla="*/ 7 w 10"/>
                <a:gd name="T31" fmla="*/ 5 h 7"/>
                <a:gd name="T32" fmla="*/ 5 w 10"/>
                <a:gd name="T33" fmla="*/ 5 h 7"/>
                <a:gd name="T34" fmla="*/ 6 w 10"/>
                <a:gd name="T35" fmla="*/ 5 h 7"/>
                <a:gd name="T36" fmla="*/ 5 w 10"/>
                <a:gd name="T37" fmla="*/ 6 h 7"/>
                <a:gd name="T38" fmla="*/ 6 w 10"/>
                <a:gd name="T39" fmla="*/ 5 h 7"/>
                <a:gd name="T40" fmla="*/ 5 w 10"/>
                <a:gd name="T41" fmla="*/ 5 h 7"/>
                <a:gd name="T42" fmla="*/ 8 w 10"/>
                <a:gd name="T43" fmla="*/ 6 h 7"/>
                <a:gd name="T44" fmla="*/ 9 w 10"/>
                <a:gd name="T45" fmla="*/ 6 h 7"/>
                <a:gd name="T46" fmla="*/ 9 w 10"/>
                <a:gd name="T47" fmla="*/ 6 h 7"/>
                <a:gd name="T48" fmla="*/ 9 w 10"/>
                <a:gd name="T49" fmla="*/ 5 h 7"/>
                <a:gd name="T50" fmla="*/ 10 w 10"/>
                <a:gd name="T51" fmla="*/ 5 h 7"/>
                <a:gd name="T52" fmla="*/ 9 w 10"/>
                <a:gd name="T53" fmla="*/ 4 h 7"/>
                <a:gd name="T54" fmla="*/ 9 w 10"/>
                <a:gd name="T55" fmla="*/ 4 h 7"/>
                <a:gd name="T56" fmla="*/ 9 w 10"/>
                <a:gd name="T57" fmla="*/ 4 h 7"/>
                <a:gd name="T58" fmla="*/ 9 w 10"/>
                <a:gd name="T59" fmla="*/ 4 h 7"/>
                <a:gd name="T60" fmla="*/ 8 w 10"/>
                <a:gd name="T61" fmla="*/ 3 h 7"/>
                <a:gd name="T62" fmla="*/ 9 w 10"/>
                <a:gd name="T63" fmla="*/ 3 h 7"/>
                <a:gd name="T64" fmla="*/ 10 w 10"/>
                <a:gd name="T65" fmla="*/ 3 h 7"/>
                <a:gd name="T66" fmla="*/ 8 w 10"/>
                <a:gd name="T67" fmla="*/ 3 h 7"/>
                <a:gd name="T68" fmla="*/ 7 w 10"/>
                <a:gd name="T69" fmla="*/ 2 h 7"/>
                <a:gd name="T70" fmla="*/ 6 w 10"/>
                <a:gd name="T71" fmla="*/ 1 h 7"/>
                <a:gd name="T72" fmla="*/ 7 w 10"/>
                <a:gd name="T73" fmla="*/ 1 h 7"/>
                <a:gd name="T74" fmla="*/ 6 w 10"/>
                <a:gd name="T75" fmla="*/ 1 h 7"/>
                <a:gd name="T76" fmla="*/ 4 w 10"/>
                <a:gd name="T77" fmla="*/ 1 h 7"/>
                <a:gd name="T78" fmla="*/ 7 w 10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0" y="2"/>
                    <a:pt x="7" y="0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6" y="1"/>
                    <a:pt x="1" y="2"/>
                    <a:pt x="6" y="2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6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6" y="2"/>
                    <a:pt x="5" y="2"/>
                    <a:pt x="6" y="3"/>
                  </a:cubicBezTo>
                  <a:cubicBezTo>
                    <a:pt x="6" y="3"/>
                    <a:pt x="6" y="2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7" y="3"/>
                    <a:pt x="9" y="3"/>
                    <a:pt x="7" y="3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7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4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8" y="5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5" y="4"/>
                    <a:pt x="4" y="4"/>
                  </a:cubicBezTo>
                  <a:cubicBezTo>
                    <a:pt x="5" y="4"/>
                    <a:pt x="4" y="4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3" y="4"/>
                    <a:pt x="5" y="6"/>
                  </a:cubicBezTo>
                  <a:cubicBezTo>
                    <a:pt x="6" y="6"/>
                    <a:pt x="8" y="7"/>
                    <a:pt x="8" y="7"/>
                  </a:cubicBezTo>
                  <a:cubicBezTo>
                    <a:pt x="8" y="6"/>
                    <a:pt x="6" y="6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6" y="5"/>
                    <a:pt x="5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7" y="5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9" y="5"/>
                    <a:pt x="8" y="5"/>
                    <a:pt x="10" y="5"/>
                  </a:cubicBezTo>
                  <a:cubicBezTo>
                    <a:pt x="8" y="4"/>
                    <a:pt x="9" y="4"/>
                    <a:pt x="8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7" y="4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6" y="3"/>
                    <a:pt x="8" y="3"/>
                    <a:pt x="8" y="3"/>
                  </a:cubicBezTo>
                  <a:cubicBezTo>
                    <a:pt x="6" y="3"/>
                    <a:pt x="8" y="3"/>
                    <a:pt x="7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10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6" y="1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4" name="Freeform 456">
              <a:extLst>
                <a:ext uri="{FF2B5EF4-FFF2-40B4-BE49-F238E27FC236}">
                  <a16:creationId xmlns:a16="http://schemas.microsoft.com/office/drawing/2014/main" id="{34B464E7-A237-4FAB-8867-FF9AD93E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9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5" name="Freeform 457">
              <a:extLst>
                <a:ext uri="{FF2B5EF4-FFF2-40B4-BE49-F238E27FC236}">
                  <a16:creationId xmlns:a16="http://schemas.microsoft.com/office/drawing/2014/main" id="{D60BB116-CC4A-4AA5-8EB0-749B00C43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6" name="Freeform 458">
              <a:extLst>
                <a:ext uri="{FF2B5EF4-FFF2-40B4-BE49-F238E27FC236}">
                  <a16:creationId xmlns:a16="http://schemas.microsoft.com/office/drawing/2014/main" id="{A2168475-4161-4D5F-96E9-2F3167C19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998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7" name="Freeform 459">
              <a:extLst>
                <a:ext uri="{FF2B5EF4-FFF2-40B4-BE49-F238E27FC236}">
                  <a16:creationId xmlns:a16="http://schemas.microsoft.com/office/drawing/2014/main" id="{4C4FF5E4-61A5-462C-BF90-359560220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98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8" name="Freeform 460">
              <a:extLst>
                <a:ext uri="{FF2B5EF4-FFF2-40B4-BE49-F238E27FC236}">
                  <a16:creationId xmlns:a16="http://schemas.microsoft.com/office/drawing/2014/main" id="{C2765ADE-7E62-4C9F-9B30-DD615BA78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33" cy="12"/>
            </a:xfrm>
            <a:custGeom>
              <a:avLst/>
              <a:gdLst>
                <a:gd name="T0" fmla="*/ 4 w 8"/>
                <a:gd name="T1" fmla="*/ 0 h 3"/>
                <a:gd name="T2" fmla="*/ 2 w 8"/>
                <a:gd name="T3" fmla="*/ 0 h 3"/>
                <a:gd name="T4" fmla="*/ 3 w 8"/>
                <a:gd name="T5" fmla="*/ 0 h 3"/>
                <a:gd name="T6" fmla="*/ 1 w 8"/>
                <a:gd name="T7" fmla="*/ 1 h 3"/>
                <a:gd name="T8" fmla="*/ 3 w 8"/>
                <a:gd name="T9" fmla="*/ 1 h 3"/>
                <a:gd name="T10" fmla="*/ 2 w 8"/>
                <a:gd name="T11" fmla="*/ 2 h 3"/>
                <a:gd name="T12" fmla="*/ 4 w 8"/>
                <a:gd name="T13" fmla="*/ 1 h 3"/>
                <a:gd name="T14" fmla="*/ 2 w 8"/>
                <a:gd name="T15" fmla="*/ 2 h 3"/>
                <a:gd name="T16" fmla="*/ 3 w 8"/>
                <a:gd name="T17" fmla="*/ 2 h 3"/>
                <a:gd name="T18" fmla="*/ 4 w 8"/>
                <a:gd name="T19" fmla="*/ 2 h 3"/>
                <a:gd name="T20" fmla="*/ 3 w 8"/>
                <a:gd name="T21" fmla="*/ 2 h 3"/>
                <a:gd name="T22" fmla="*/ 4 w 8"/>
                <a:gd name="T23" fmla="*/ 2 h 3"/>
                <a:gd name="T24" fmla="*/ 4 w 8"/>
                <a:gd name="T25" fmla="*/ 2 h 3"/>
                <a:gd name="T26" fmla="*/ 3 w 8"/>
                <a:gd name="T27" fmla="*/ 2 h 3"/>
                <a:gd name="T28" fmla="*/ 4 w 8"/>
                <a:gd name="T29" fmla="*/ 2 h 3"/>
                <a:gd name="T30" fmla="*/ 3 w 8"/>
                <a:gd name="T31" fmla="*/ 2 h 3"/>
                <a:gd name="T32" fmla="*/ 5 w 8"/>
                <a:gd name="T33" fmla="*/ 2 h 3"/>
                <a:gd name="T34" fmla="*/ 6 w 8"/>
                <a:gd name="T35" fmla="*/ 2 h 3"/>
                <a:gd name="T36" fmla="*/ 5 w 8"/>
                <a:gd name="T37" fmla="*/ 2 h 3"/>
                <a:gd name="T38" fmla="*/ 5 w 8"/>
                <a:gd name="T39" fmla="*/ 2 h 3"/>
                <a:gd name="T40" fmla="*/ 4 w 8"/>
                <a:gd name="T41" fmla="*/ 2 h 3"/>
                <a:gd name="T42" fmla="*/ 6 w 8"/>
                <a:gd name="T43" fmla="*/ 1 h 3"/>
                <a:gd name="T44" fmla="*/ 7 w 8"/>
                <a:gd name="T45" fmla="*/ 0 h 3"/>
                <a:gd name="T46" fmla="*/ 7 w 8"/>
                <a:gd name="T47" fmla="*/ 0 h 3"/>
                <a:gd name="T48" fmla="*/ 7 w 8"/>
                <a:gd name="T49" fmla="*/ 1 h 3"/>
                <a:gd name="T50" fmla="*/ 6 w 8"/>
                <a:gd name="T51" fmla="*/ 1 h 3"/>
                <a:gd name="T52" fmla="*/ 4 w 8"/>
                <a:gd name="T53" fmla="*/ 2 h 3"/>
                <a:gd name="T54" fmla="*/ 4 w 8"/>
                <a:gd name="T55" fmla="*/ 1 h 3"/>
                <a:gd name="T56" fmla="*/ 6 w 8"/>
                <a:gd name="T57" fmla="*/ 1 h 3"/>
                <a:gd name="T58" fmla="*/ 5 w 8"/>
                <a:gd name="T59" fmla="*/ 1 h 3"/>
                <a:gd name="T60" fmla="*/ 7 w 8"/>
                <a:gd name="T61" fmla="*/ 0 h 3"/>
                <a:gd name="T62" fmla="*/ 5 w 8"/>
                <a:gd name="T63" fmla="*/ 1 h 3"/>
                <a:gd name="T64" fmla="*/ 4 w 8"/>
                <a:gd name="T65" fmla="*/ 1 h 3"/>
                <a:gd name="T66" fmla="*/ 5 w 8"/>
                <a:gd name="T67" fmla="*/ 0 h 3"/>
                <a:gd name="T68" fmla="*/ 4 w 8"/>
                <a:gd name="T69" fmla="*/ 1 h 3"/>
                <a:gd name="T70" fmla="*/ 5 w 8"/>
                <a:gd name="T71" fmla="*/ 0 h 3"/>
                <a:gd name="T72" fmla="*/ 4 w 8"/>
                <a:gd name="T73" fmla="*/ 0 h 3"/>
                <a:gd name="T74" fmla="*/ 4 w 8"/>
                <a:gd name="T75" fmla="*/ 0 h 3"/>
                <a:gd name="T76" fmla="*/ 4 w 8"/>
                <a:gd name="T77" fmla="*/ 0 h 3"/>
                <a:gd name="T78" fmla="*/ 2 w 8"/>
                <a:gd name="T79" fmla="*/ 1 h 3"/>
                <a:gd name="T80" fmla="*/ 4 w 8"/>
                <a:gd name="T8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2" y="1"/>
                    <a:pt x="3" y="0"/>
                    <a:pt x="1" y="1"/>
                  </a:cubicBezTo>
                  <a:cubicBezTo>
                    <a:pt x="2" y="1"/>
                    <a:pt x="1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0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5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2" y="3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3"/>
                    <a:pt x="6" y="1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4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5" y="1"/>
                    <a:pt x="3" y="2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6" y="0"/>
                    <a:pt x="6" y="0"/>
                    <a:pt x="4" y="1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59" name="Freeform 461">
              <a:extLst>
                <a:ext uri="{FF2B5EF4-FFF2-40B4-BE49-F238E27FC236}">
                  <a16:creationId xmlns:a16="http://schemas.microsoft.com/office/drawing/2014/main" id="{594F1C06-B823-4A89-BEAE-1C5259AC8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13" cy="4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0" name="Freeform 462">
              <a:extLst>
                <a:ext uri="{FF2B5EF4-FFF2-40B4-BE49-F238E27FC236}">
                  <a16:creationId xmlns:a16="http://schemas.microsoft.com/office/drawing/2014/main" id="{2ADFA2C0-4266-4D35-83FB-C98CFA805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990"/>
              <a:ext cx="25" cy="12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2 h 3"/>
                <a:gd name="T4" fmla="*/ 2 w 6"/>
                <a:gd name="T5" fmla="*/ 2 h 3"/>
                <a:gd name="T6" fmla="*/ 4 w 6"/>
                <a:gd name="T7" fmla="*/ 1 h 3"/>
                <a:gd name="T8" fmla="*/ 3 w 6"/>
                <a:gd name="T9" fmla="*/ 2 h 3"/>
                <a:gd name="T10" fmla="*/ 4 w 6"/>
                <a:gd name="T11" fmla="*/ 1 h 3"/>
                <a:gd name="T12" fmla="*/ 3 w 6"/>
                <a:gd name="T13" fmla="*/ 1 h 3"/>
                <a:gd name="T14" fmla="*/ 4 w 6"/>
                <a:gd name="T15" fmla="*/ 1 h 3"/>
                <a:gd name="T16" fmla="*/ 4 w 6"/>
                <a:gd name="T17" fmla="*/ 1 h 3"/>
                <a:gd name="T18" fmla="*/ 5 w 6"/>
                <a:gd name="T19" fmla="*/ 1 h 3"/>
                <a:gd name="T20" fmla="*/ 3 w 6"/>
                <a:gd name="T21" fmla="*/ 1 h 3"/>
                <a:gd name="T22" fmla="*/ 5 w 6"/>
                <a:gd name="T23" fmla="*/ 0 h 3"/>
                <a:gd name="T24" fmla="*/ 5 w 6"/>
                <a:gd name="T25" fmla="*/ 0 h 3"/>
                <a:gd name="T26" fmla="*/ 4 w 6"/>
                <a:gd name="T27" fmla="*/ 0 h 3"/>
                <a:gd name="T28" fmla="*/ 3 w 6"/>
                <a:gd name="T29" fmla="*/ 1 h 3"/>
                <a:gd name="T30" fmla="*/ 5 w 6"/>
                <a:gd name="T31" fmla="*/ 0 h 3"/>
                <a:gd name="T32" fmla="*/ 4 w 6"/>
                <a:gd name="T33" fmla="*/ 0 h 3"/>
                <a:gd name="T34" fmla="*/ 2 w 6"/>
                <a:gd name="T35" fmla="*/ 1 h 3"/>
                <a:gd name="T36" fmla="*/ 3 w 6"/>
                <a:gd name="T37" fmla="*/ 0 h 3"/>
                <a:gd name="T38" fmla="*/ 4 w 6"/>
                <a:gd name="T39" fmla="*/ 0 h 3"/>
                <a:gd name="T40" fmla="*/ 1 w 6"/>
                <a:gd name="T41" fmla="*/ 2 h 3"/>
                <a:gd name="T42" fmla="*/ 3 w 6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1" name="Rectangle 463">
              <a:extLst>
                <a:ext uri="{FF2B5EF4-FFF2-40B4-BE49-F238E27FC236}">
                  <a16:creationId xmlns:a16="http://schemas.microsoft.com/office/drawing/2014/main" id="{5A47C046-CBD7-4151-8850-2DB2E068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2998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2" name="Freeform 464">
              <a:extLst>
                <a:ext uri="{FF2B5EF4-FFF2-40B4-BE49-F238E27FC236}">
                  <a16:creationId xmlns:a16="http://schemas.microsoft.com/office/drawing/2014/main" id="{23E03712-8AE1-4E94-BF7C-A584B79C0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194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3" name="Freeform 465">
              <a:extLst>
                <a:ext uri="{FF2B5EF4-FFF2-40B4-BE49-F238E27FC236}">
                  <a16:creationId xmlns:a16="http://schemas.microsoft.com/office/drawing/2014/main" id="{96184AB4-9A5D-4DF2-BCDC-BD7E1E23E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78"/>
              <a:ext cx="8" cy="20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1 w 2"/>
                <a:gd name="T7" fmla="*/ 2 h 5"/>
                <a:gd name="T8" fmla="*/ 1 w 2"/>
                <a:gd name="T9" fmla="*/ 3 h 5"/>
                <a:gd name="T10" fmla="*/ 0 w 2"/>
                <a:gd name="T11" fmla="*/ 1 h 5"/>
                <a:gd name="T12" fmla="*/ 0 w 2"/>
                <a:gd name="T13" fmla="*/ 2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3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1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4" name="Freeform 466">
              <a:extLst>
                <a:ext uri="{FF2B5EF4-FFF2-40B4-BE49-F238E27FC236}">
                  <a16:creationId xmlns:a16="http://schemas.microsoft.com/office/drawing/2014/main" id="{A5F22B07-D806-4BB2-B208-021CCB2E0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6"/>
              <a:ext cx="4" cy="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5" name="Freeform 467">
              <a:extLst>
                <a:ext uri="{FF2B5EF4-FFF2-40B4-BE49-F238E27FC236}">
                  <a16:creationId xmlns:a16="http://schemas.microsoft.com/office/drawing/2014/main" id="{5C9415D2-A7A8-4794-9083-73807357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6" name="Freeform 468">
              <a:extLst>
                <a:ext uri="{FF2B5EF4-FFF2-40B4-BE49-F238E27FC236}">
                  <a16:creationId xmlns:a16="http://schemas.microsoft.com/office/drawing/2014/main" id="{C049B233-50B7-42C7-A361-D7D488444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7" name="Freeform 469">
              <a:extLst>
                <a:ext uri="{FF2B5EF4-FFF2-40B4-BE49-F238E27FC236}">
                  <a16:creationId xmlns:a16="http://schemas.microsoft.com/office/drawing/2014/main" id="{FF02CBCF-0840-4EA9-8586-416F27A19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2"/>
              <a:ext cx="4" cy="16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3 h 4"/>
                <a:gd name="T6" fmla="*/ 0 w 1"/>
                <a:gd name="T7" fmla="*/ 1 h 4"/>
                <a:gd name="T8" fmla="*/ 0 w 1"/>
                <a:gd name="T9" fmla="*/ 1 h 4"/>
                <a:gd name="T10" fmla="*/ 0 w 1"/>
                <a:gd name="T11" fmla="*/ 0 h 4"/>
                <a:gd name="T12" fmla="*/ 0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8" name="Freeform 470">
              <a:extLst>
                <a:ext uri="{FF2B5EF4-FFF2-40B4-BE49-F238E27FC236}">
                  <a16:creationId xmlns:a16="http://schemas.microsoft.com/office/drawing/2014/main" id="{5FE6A584-F688-4BBF-9453-F063DD99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69" name="Freeform 471">
              <a:extLst>
                <a:ext uri="{FF2B5EF4-FFF2-40B4-BE49-F238E27FC236}">
                  <a16:creationId xmlns:a16="http://schemas.microsoft.com/office/drawing/2014/main" id="{16940A92-4C8E-4A95-87D8-B48ACBD2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0" name="Freeform 472">
              <a:extLst>
                <a:ext uri="{FF2B5EF4-FFF2-40B4-BE49-F238E27FC236}">
                  <a16:creationId xmlns:a16="http://schemas.microsoft.com/office/drawing/2014/main" id="{E8FDDDC8-0E60-47E8-80F9-280410FBF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182"/>
              <a:ext cx="4" cy="16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1"/>
                    <a:pt x="1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1" name="Freeform 473">
              <a:extLst>
                <a:ext uri="{FF2B5EF4-FFF2-40B4-BE49-F238E27FC236}">
                  <a16:creationId xmlns:a16="http://schemas.microsoft.com/office/drawing/2014/main" id="{74AA4AE3-29EC-4EA7-9186-2A8E774D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3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2" name="Freeform 474">
              <a:extLst>
                <a:ext uri="{FF2B5EF4-FFF2-40B4-BE49-F238E27FC236}">
                  <a16:creationId xmlns:a16="http://schemas.microsoft.com/office/drawing/2014/main" id="{6DEE70C3-C8DB-4EFB-AB53-76F590B01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5" cy="25"/>
            </a:xfrm>
            <a:custGeom>
              <a:avLst/>
              <a:gdLst>
                <a:gd name="T0" fmla="*/ 0 w 1"/>
                <a:gd name="T1" fmla="*/ 5 h 6"/>
                <a:gd name="T2" fmla="*/ 0 w 1"/>
                <a:gd name="T3" fmla="*/ 3 h 6"/>
                <a:gd name="T4" fmla="*/ 1 w 1"/>
                <a:gd name="T5" fmla="*/ 5 h 6"/>
                <a:gd name="T6" fmla="*/ 1 w 1"/>
                <a:gd name="T7" fmla="*/ 4 h 6"/>
                <a:gd name="T8" fmla="*/ 1 w 1"/>
                <a:gd name="T9" fmla="*/ 6 h 6"/>
                <a:gd name="T10" fmla="*/ 1 w 1"/>
                <a:gd name="T11" fmla="*/ 4 h 6"/>
                <a:gd name="T12" fmla="*/ 1 w 1"/>
                <a:gd name="T13" fmla="*/ 5 h 6"/>
                <a:gd name="T14" fmla="*/ 1 w 1"/>
                <a:gd name="T15" fmla="*/ 3 h 6"/>
                <a:gd name="T16" fmla="*/ 1 w 1"/>
                <a:gd name="T17" fmla="*/ 3 h 6"/>
                <a:gd name="T18" fmla="*/ 1 w 1"/>
                <a:gd name="T19" fmla="*/ 2 h 6"/>
                <a:gd name="T20" fmla="*/ 0 w 1"/>
                <a:gd name="T21" fmla="*/ 0 h 6"/>
                <a:gd name="T22" fmla="*/ 0 w 1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3"/>
                    <a:pt x="1" y="4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3" name="Freeform 475">
              <a:extLst>
                <a:ext uri="{FF2B5EF4-FFF2-40B4-BE49-F238E27FC236}">
                  <a16:creationId xmlns:a16="http://schemas.microsoft.com/office/drawing/2014/main" id="{08BD821A-7FB5-4AA0-92A0-8D26B5E5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4" name="Freeform 476">
              <a:extLst>
                <a:ext uri="{FF2B5EF4-FFF2-40B4-BE49-F238E27FC236}">
                  <a16:creationId xmlns:a16="http://schemas.microsoft.com/office/drawing/2014/main" id="{75674737-1EF5-49DE-B1FD-FC6839F0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0" cy="25"/>
            </a:xfrm>
            <a:custGeom>
              <a:avLst/>
              <a:gdLst>
                <a:gd name="T0" fmla="*/ 6 h 6"/>
                <a:gd name="T1" fmla="*/ 4 h 6"/>
                <a:gd name="T2" fmla="*/ 5 h 6"/>
                <a:gd name="T3" fmla="*/ 3 h 6"/>
                <a:gd name="T4" fmla="*/ 4 h 6"/>
                <a:gd name="T5" fmla="*/ 1 h 6"/>
                <a:gd name="T6" fmla="*/ 2 h 6"/>
                <a:gd name="T7" fmla="*/ 2 h 6"/>
                <a:gd name="T8" fmla="*/ 3 h 6"/>
                <a:gd name="T9" fmla="*/ 4 h 6"/>
                <a:gd name="T10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5" name="Freeform 477">
              <a:extLst>
                <a:ext uri="{FF2B5EF4-FFF2-40B4-BE49-F238E27FC236}">
                  <a16:creationId xmlns:a16="http://schemas.microsoft.com/office/drawing/2014/main" id="{C276B0EC-9FBC-42A6-907F-87096D68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6" name="Freeform 478">
              <a:extLst>
                <a:ext uri="{FF2B5EF4-FFF2-40B4-BE49-F238E27FC236}">
                  <a16:creationId xmlns:a16="http://schemas.microsoft.com/office/drawing/2014/main" id="{6F308BA0-CC2E-4EB6-94FF-7EDC00DDF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7" name="Freeform 479">
              <a:extLst>
                <a:ext uri="{FF2B5EF4-FFF2-40B4-BE49-F238E27FC236}">
                  <a16:creationId xmlns:a16="http://schemas.microsoft.com/office/drawing/2014/main" id="{6CA091EC-775C-4CE7-A6F0-424F24E50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3190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8" name="Freeform 480">
              <a:extLst>
                <a:ext uri="{FF2B5EF4-FFF2-40B4-BE49-F238E27FC236}">
                  <a16:creationId xmlns:a16="http://schemas.microsoft.com/office/drawing/2014/main" id="{A95A23D4-0A49-4D2C-84FE-2046000E6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3169"/>
              <a:ext cx="25" cy="29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2 h 7"/>
                <a:gd name="T4" fmla="*/ 1 w 6"/>
                <a:gd name="T5" fmla="*/ 3 h 7"/>
                <a:gd name="T6" fmla="*/ 0 w 6"/>
                <a:gd name="T7" fmla="*/ 5 h 7"/>
                <a:gd name="T8" fmla="*/ 1 w 6"/>
                <a:gd name="T9" fmla="*/ 4 h 7"/>
                <a:gd name="T10" fmla="*/ 0 w 6"/>
                <a:gd name="T11" fmla="*/ 5 h 7"/>
                <a:gd name="T12" fmla="*/ 1 w 6"/>
                <a:gd name="T13" fmla="*/ 5 h 7"/>
                <a:gd name="T14" fmla="*/ 2 w 6"/>
                <a:gd name="T15" fmla="*/ 5 h 7"/>
                <a:gd name="T16" fmla="*/ 4 w 6"/>
                <a:gd name="T17" fmla="*/ 6 h 7"/>
                <a:gd name="T18" fmla="*/ 4 w 6"/>
                <a:gd name="T19" fmla="*/ 4 h 7"/>
                <a:gd name="T20" fmla="*/ 4 w 6"/>
                <a:gd name="T21" fmla="*/ 5 h 7"/>
                <a:gd name="T22" fmla="*/ 4 w 6"/>
                <a:gd name="T23" fmla="*/ 5 h 7"/>
                <a:gd name="T24" fmla="*/ 5 w 6"/>
                <a:gd name="T25" fmla="*/ 6 h 7"/>
                <a:gd name="T26" fmla="*/ 5 w 6"/>
                <a:gd name="T27" fmla="*/ 3 h 7"/>
                <a:gd name="T28" fmla="*/ 5 w 6"/>
                <a:gd name="T29" fmla="*/ 6 h 7"/>
                <a:gd name="T30" fmla="*/ 5 w 6"/>
                <a:gd name="T31" fmla="*/ 4 h 7"/>
                <a:gd name="T32" fmla="*/ 5 w 6"/>
                <a:gd name="T33" fmla="*/ 2 h 7"/>
                <a:gd name="T34" fmla="*/ 6 w 6"/>
                <a:gd name="T35" fmla="*/ 1 h 7"/>
                <a:gd name="T36" fmla="*/ 4 w 6"/>
                <a:gd name="T37" fmla="*/ 4 h 7"/>
                <a:gd name="T38" fmla="*/ 4 w 6"/>
                <a:gd name="T39" fmla="*/ 3 h 7"/>
                <a:gd name="T40" fmla="*/ 4 w 6"/>
                <a:gd name="T41" fmla="*/ 2 h 7"/>
                <a:gd name="T42" fmla="*/ 3 w 6"/>
                <a:gd name="T43" fmla="*/ 4 h 7"/>
                <a:gd name="T44" fmla="*/ 3 w 6"/>
                <a:gd name="T45" fmla="*/ 3 h 7"/>
                <a:gd name="T46" fmla="*/ 3 w 6"/>
                <a:gd name="T47" fmla="*/ 4 h 7"/>
                <a:gd name="T48" fmla="*/ 3 w 6"/>
                <a:gd name="T49" fmla="*/ 2 h 7"/>
                <a:gd name="T50" fmla="*/ 2 w 6"/>
                <a:gd name="T51" fmla="*/ 5 h 7"/>
                <a:gd name="T52" fmla="*/ 3 w 6"/>
                <a:gd name="T53" fmla="*/ 1 h 7"/>
                <a:gd name="T54" fmla="*/ 3 w 6"/>
                <a:gd name="T55" fmla="*/ 3 h 7"/>
                <a:gd name="T56" fmla="*/ 2 w 6"/>
                <a:gd name="T57" fmla="*/ 3 h 7"/>
                <a:gd name="T58" fmla="*/ 3 w 6"/>
                <a:gd name="T59" fmla="*/ 1 h 7"/>
                <a:gd name="T60" fmla="*/ 2 w 6"/>
                <a:gd name="T61" fmla="*/ 3 h 7"/>
                <a:gd name="T62" fmla="*/ 2 w 6"/>
                <a:gd name="T63" fmla="*/ 4 h 7"/>
                <a:gd name="T64" fmla="*/ 2 w 6"/>
                <a:gd name="T65" fmla="*/ 3 h 7"/>
                <a:gd name="T66" fmla="*/ 3 w 6"/>
                <a:gd name="T67" fmla="*/ 1 h 7"/>
                <a:gd name="T68" fmla="*/ 3 w 6"/>
                <a:gd name="T69" fmla="*/ 0 h 7"/>
                <a:gd name="T70" fmla="*/ 2 w 6"/>
                <a:gd name="T71" fmla="*/ 2 h 7"/>
                <a:gd name="T72" fmla="*/ 3 w 6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5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5" y="5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6"/>
                    <a:pt x="5" y="3"/>
                    <a:pt x="5" y="6"/>
                  </a:cubicBezTo>
                  <a:cubicBezTo>
                    <a:pt x="5" y="7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5" y="1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3"/>
                    <a:pt x="4" y="1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4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9" name="Rectangle 481">
              <a:extLst>
                <a:ext uri="{FF2B5EF4-FFF2-40B4-BE49-F238E27FC236}">
                  <a16:creationId xmlns:a16="http://schemas.microsoft.com/office/drawing/2014/main" id="{7FF6D197-EF92-42BB-A36E-93526E9A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0" name="Freeform 482">
              <a:extLst>
                <a:ext uri="{FF2B5EF4-FFF2-40B4-BE49-F238E27FC236}">
                  <a16:creationId xmlns:a16="http://schemas.microsoft.com/office/drawing/2014/main" id="{556EBDB3-1583-4771-B297-4C559E9A1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1" name="Rectangle 483">
              <a:extLst>
                <a:ext uri="{FF2B5EF4-FFF2-40B4-BE49-F238E27FC236}">
                  <a16:creationId xmlns:a16="http://schemas.microsoft.com/office/drawing/2014/main" id="{1381801A-53ED-4F98-98AE-C397F8774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1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2" name="Freeform 484">
              <a:extLst>
                <a:ext uri="{FF2B5EF4-FFF2-40B4-BE49-F238E27FC236}">
                  <a16:creationId xmlns:a16="http://schemas.microsoft.com/office/drawing/2014/main" id="{90C6EF7D-F47B-4986-9B61-23C9C94C6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3" name="Freeform 485">
              <a:extLst>
                <a:ext uri="{FF2B5EF4-FFF2-40B4-BE49-F238E27FC236}">
                  <a16:creationId xmlns:a16="http://schemas.microsoft.com/office/drawing/2014/main" id="{788891F4-4286-4A37-B98A-BF65592E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3173"/>
              <a:ext cx="0" cy="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4" name="Rectangle 486">
              <a:extLst>
                <a:ext uri="{FF2B5EF4-FFF2-40B4-BE49-F238E27FC236}">
                  <a16:creationId xmlns:a16="http://schemas.microsoft.com/office/drawing/2014/main" id="{51201E48-C6F7-4396-ADEA-55F471808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5" name="Freeform 487">
              <a:extLst>
                <a:ext uri="{FF2B5EF4-FFF2-40B4-BE49-F238E27FC236}">
                  <a16:creationId xmlns:a16="http://schemas.microsoft.com/office/drawing/2014/main" id="{D697B242-AFC5-4975-B294-D34287EE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65"/>
              <a:ext cx="29" cy="25"/>
            </a:xfrm>
            <a:custGeom>
              <a:avLst/>
              <a:gdLst>
                <a:gd name="T0" fmla="*/ 1 w 7"/>
                <a:gd name="T1" fmla="*/ 3 h 6"/>
                <a:gd name="T2" fmla="*/ 1 w 7"/>
                <a:gd name="T3" fmla="*/ 4 h 6"/>
                <a:gd name="T4" fmla="*/ 4 w 7"/>
                <a:gd name="T5" fmla="*/ 3 h 6"/>
                <a:gd name="T6" fmla="*/ 1 w 7"/>
                <a:gd name="T7" fmla="*/ 4 h 6"/>
                <a:gd name="T8" fmla="*/ 4 w 7"/>
                <a:gd name="T9" fmla="*/ 4 h 6"/>
                <a:gd name="T10" fmla="*/ 3 w 7"/>
                <a:gd name="T11" fmla="*/ 5 h 6"/>
                <a:gd name="T12" fmla="*/ 5 w 7"/>
                <a:gd name="T13" fmla="*/ 3 h 6"/>
                <a:gd name="T14" fmla="*/ 3 w 7"/>
                <a:gd name="T15" fmla="*/ 5 h 6"/>
                <a:gd name="T16" fmla="*/ 3 w 7"/>
                <a:gd name="T17" fmla="*/ 5 h 6"/>
                <a:gd name="T18" fmla="*/ 4 w 7"/>
                <a:gd name="T19" fmla="*/ 5 h 6"/>
                <a:gd name="T20" fmla="*/ 5 w 7"/>
                <a:gd name="T21" fmla="*/ 4 h 6"/>
                <a:gd name="T22" fmla="*/ 6 w 7"/>
                <a:gd name="T23" fmla="*/ 2 h 6"/>
                <a:gd name="T24" fmla="*/ 5 w 7"/>
                <a:gd name="T25" fmla="*/ 3 h 6"/>
                <a:gd name="T26" fmla="*/ 6 w 7"/>
                <a:gd name="T27" fmla="*/ 2 h 6"/>
                <a:gd name="T28" fmla="*/ 5 w 7"/>
                <a:gd name="T29" fmla="*/ 3 h 6"/>
                <a:gd name="T30" fmla="*/ 6 w 7"/>
                <a:gd name="T31" fmla="*/ 2 h 6"/>
                <a:gd name="T32" fmla="*/ 5 w 7"/>
                <a:gd name="T33" fmla="*/ 2 h 6"/>
                <a:gd name="T34" fmla="*/ 6 w 7"/>
                <a:gd name="T35" fmla="*/ 2 h 6"/>
                <a:gd name="T36" fmla="*/ 4 w 7"/>
                <a:gd name="T37" fmla="*/ 3 h 6"/>
                <a:gd name="T38" fmla="*/ 6 w 7"/>
                <a:gd name="T39" fmla="*/ 2 h 6"/>
                <a:gd name="T40" fmla="*/ 5 w 7"/>
                <a:gd name="T41" fmla="*/ 3 h 6"/>
                <a:gd name="T42" fmla="*/ 6 w 7"/>
                <a:gd name="T43" fmla="*/ 1 h 6"/>
                <a:gd name="T44" fmla="*/ 5 w 7"/>
                <a:gd name="T45" fmla="*/ 2 h 6"/>
                <a:gd name="T46" fmla="*/ 6 w 7"/>
                <a:gd name="T47" fmla="*/ 1 h 6"/>
                <a:gd name="T48" fmla="*/ 3 w 7"/>
                <a:gd name="T49" fmla="*/ 4 h 6"/>
                <a:gd name="T50" fmla="*/ 5 w 7"/>
                <a:gd name="T51" fmla="*/ 2 h 6"/>
                <a:gd name="T52" fmla="*/ 5 w 7"/>
                <a:gd name="T53" fmla="*/ 2 h 6"/>
                <a:gd name="T54" fmla="*/ 5 w 7"/>
                <a:gd name="T55" fmla="*/ 1 h 6"/>
                <a:gd name="T56" fmla="*/ 4 w 7"/>
                <a:gd name="T57" fmla="*/ 2 h 6"/>
                <a:gd name="T58" fmla="*/ 4 w 7"/>
                <a:gd name="T59" fmla="*/ 2 h 6"/>
                <a:gd name="T60" fmla="*/ 3 w 7"/>
                <a:gd name="T61" fmla="*/ 3 h 6"/>
                <a:gd name="T62" fmla="*/ 3 w 7"/>
                <a:gd name="T63" fmla="*/ 2 h 6"/>
                <a:gd name="T64" fmla="*/ 1 w 7"/>
                <a:gd name="T65" fmla="*/ 3 h 6"/>
                <a:gd name="T66" fmla="*/ 3 w 7"/>
                <a:gd name="T67" fmla="*/ 3 h 6"/>
                <a:gd name="T68" fmla="*/ 1 w 7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6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6" y="2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6" y="2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4" y="3"/>
                    <a:pt x="3" y="3"/>
                    <a:pt x="5" y="2"/>
                  </a:cubicBezTo>
                  <a:cubicBezTo>
                    <a:pt x="5" y="1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6" name="Freeform 488">
              <a:extLst>
                <a:ext uri="{FF2B5EF4-FFF2-40B4-BE49-F238E27FC236}">
                  <a16:creationId xmlns:a16="http://schemas.microsoft.com/office/drawing/2014/main" id="{D71EA9C4-728C-4219-B270-BD799336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7" name="Freeform 489">
              <a:extLst>
                <a:ext uri="{FF2B5EF4-FFF2-40B4-BE49-F238E27FC236}">
                  <a16:creationId xmlns:a16="http://schemas.microsoft.com/office/drawing/2014/main" id="{4A923F02-C763-46B4-9E18-2366F867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42" cy="13"/>
            </a:xfrm>
            <a:custGeom>
              <a:avLst/>
              <a:gdLst>
                <a:gd name="T0" fmla="*/ 5 w 10"/>
                <a:gd name="T1" fmla="*/ 2 h 3"/>
                <a:gd name="T2" fmla="*/ 7 w 10"/>
                <a:gd name="T3" fmla="*/ 1 h 3"/>
                <a:gd name="T4" fmla="*/ 3 w 10"/>
                <a:gd name="T5" fmla="*/ 2 h 3"/>
                <a:gd name="T6" fmla="*/ 3 w 10"/>
                <a:gd name="T7" fmla="*/ 2 h 3"/>
                <a:gd name="T8" fmla="*/ 6 w 10"/>
                <a:gd name="T9" fmla="*/ 1 h 3"/>
                <a:gd name="T10" fmla="*/ 6 w 10"/>
                <a:gd name="T11" fmla="*/ 1 h 3"/>
                <a:gd name="T12" fmla="*/ 4 w 10"/>
                <a:gd name="T13" fmla="*/ 1 h 3"/>
                <a:gd name="T14" fmla="*/ 3 w 10"/>
                <a:gd name="T15" fmla="*/ 1 h 3"/>
                <a:gd name="T16" fmla="*/ 4 w 10"/>
                <a:gd name="T17" fmla="*/ 1 h 3"/>
                <a:gd name="T18" fmla="*/ 6 w 10"/>
                <a:gd name="T19" fmla="*/ 1 h 3"/>
                <a:gd name="T20" fmla="*/ 1 w 10"/>
                <a:gd name="T21" fmla="*/ 1 h 3"/>
                <a:gd name="T22" fmla="*/ 1 w 10"/>
                <a:gd name="T23" fmla="*/ 1 h 3"/>
                <a:gd name="T24" fmla="*/ 3 w 10"/>
                <a:gd name="T25" fmla="*/ 1 h 3"/>
                <a:gd name="T26" fmla="*/ 3 w 10"/>
                <a:gd name="T27" fmla="*/ 1 h 3"/>
                <a:gd name="T28" fmla="*/ 1 w 10"/>
                <a:gd name="T29" fmla="*/ 1 h 3"/>
                <a:gd name="T30" fmla="*/ 2 w 10"/>
                <a:gd name="T31" fmla="*/ 3 h 3"/>
                <a:gd name="T32" fmla="*/ 2 w 10"/>
                <a:gd name="T33" fmla="*/ 3 h 3"/>
                <a:gd name="T34" fmla="*/ 3 w 10"/>
                <a:gd name="T35" fmla="*/ 2 h 3"/>
                <a:gd name="T36" fmla="*/ 5 w 10"/>
                <a:gd name="T37" fmla="*/ 2 h 3"/>
                <a:gd name="T38" fmla="*/ 5 w 10"/>
                <a:gd name="T39" fmla="*/ 2 h 3"/>
                <a:gd name="T40" fmla="*/ 7 w 10"/>
                <a:gd name="T41" fmla="*/ 1 h 3"/>
                <a:gd name="T42" fmla="*/ 8 w 10"/>
                <a:gd name="T43" fmla="*/ 1 h 3"/>
                <a:gd name="T44" fmla="*/ 8 w 10"/>
                <a:gd name="T45" fmla="*/ 1 h 3"/>
                <a:gd name="T46" fmla="*/ 5 w 10"/>
                <a:gd name="T4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3">
                  <a:moveTo>
                    <a:pt x="5" y="2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2"/>
                    <a:pt x="2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1"/>
                    <a:pt x="4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10" y="0"/>
                    <a:pt x="6" y="1"/>
                    <a:pt x="8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8" name="Freeform 490">
              <a:extLst>
                <a:ext uri="{FF2B5EF4-FFF2-40B4-BE49-F238E27FC236}">
                  <a16:creationId xmlns:a16="http://schemas.microsoft.com/office/drawing/2014/main" id="{3E7E18B4-21E3-4905-8521-4C6A3AE8B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9" name="Freeform 491">
              <a:extLst>
                <a:ext uri="{FF2B5EF4-FFF2-40B4-BE49-F238E27FC236}">
                  <a16:creationId xmlns:a16="http://schemas.microsoft.com/office/drawing/2014/main" id="{7E5EB09E-6BC8-45A0-9131-36D795DB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78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0" name="Freeform 492">
              <a:extLst>
                <a:ext uri="{FF2B5EF4-FFF2-40B4-BE49-F238E27FC236}">
                  <a16:creationId xmlns:a16="http://schemas.microsoft.com/office/drawing/2014/main" id="{0E430AA6-CB2A-4F00-8C7D-ED8192BB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1" name="Freeform 493">
              <a:extLst>
                <a:ext uri="{FF2B5EF4-FFF2-40B4-BE49-F238E27FC236}">
                  <a16:creationId xmlns:a16="http://schemas.microsoft.com/office/drawing/2014/main" id="{F7F40F0B-9C4A-4072-8F33-00603343F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21" cy="4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1 h 1"/>
                <a:gd name="T4" fmla="*/ 4 w 5"/>
                <a:gd name="T5" fmla="*/ 0 h 1"/>
                <a:gd name="T6" fmla="*/ 2 w 5"/>
                <a:gd name="T7" fmla="*/ 0 h 1"/>
                <a:gd name="T8" fmla="*/ 2 w 5"/>
                <a:gd name="T9" fmla="*/ 0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2" y="0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2" name="Freeform 494">
              <a:extLst>
                <a:ext uri="{FF2B5EF4-FFF2-40B4-BE49-F238E27FC236}">
                  <a16:creationId xmlns:a16="http://schemas.microsoft.com/office/drawing/2014/main" id="{90E59B4B-2A20-4483-B2C0-97DA6282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32"/>
              <a:ext cx="30" cy="37"/>
            </a:xfrm>
            <a:custGeom>
              <a:avLst/>
              <a:gdLst>
                <a:gd name="T0" fmla="*/ 4 w 7"/>
                <a:gd name="T1" fmla="*/ 7 h 9"/>
                <a:gd name="T2" fmla="*/ 4 w 7"/>
                <a:gd name="T3" fmla="*/ 7 h 9"/>
                <a:gd name="T4" fmla="*/ 5 w 7"/>
                <a:gd name="T5" fmla="*/ 7 h 9"/>
                <a:gd name="T6" fmla="*/ 5 w 7"/>
                <a:gd name="T7" fmla="*/ 7 h 9"/>
                <a:gd name="T8" fmla="*/ 5 w 7"/>
                <a:gd name="T9" fmla="*/ 7 h 9"/>
                <a:gd name="T10" fmla="*/ 4 w 7"/>
                <a:gd name="T11" fmla="*/ 7 h 9"/>
                <a:gd name="T12" fmla="*/ 3 w 7"/>
                <a:gd name="T13" fmla="*/ 6 h 9"/>
                <a:gd name="T14" fmla="*/ 6 w 7"/>
                <a:gd name="T15" fmla="*/ 7 h 9"/>
                <a:gd name="T16" fmla="*/ 2 w 7"/>
                <a:gd name="T17" fmla="*/ 5 h 9"/>
                <a:gd name="T18" fmla="*/ 3 w 7"/>
                <a:gd name="T19" fmla="*/ 5 h 9"/>
                <a:gd name="T20" fmla="*/ 4 w 7"/>
                <a:gd name="T21" fmla="*/ 6 h 9"/>
                <a:gd name="T22" fmla="*/ 4 w 7"/>
                <a:gd name="T23" fmla="*/ 5 h 9"/>
                <a:gd name="T24" fmla="*/ 5 w 7"/>
                <a:gd name="T25" fmla="*/ 6 h 9"/>
                <a:gd name="T26" fmla="*/ 5 w 7"/>
                <a:gd name="T27" fmla="*/ 6 h 9"/>
                <a:gd name="T28" fmla="*/ 6 w 7"/>
                <a:gd name="T29" fmla="*/ 6 h 9"/>
                <a:gd name="T30" fmla="*/ 3 w 7"/>
                <a:gd name="T31" fmla="*/ 1 h 9"/>
                <a:gd name="T32" fmla="*/ 3 w 7"/>
                <a:gd name="T33" fmla="*/ 0 h 9"/>
                <a:gd name="T34" fmla="*/ 3 w 7"/>
                <a:gd name="T35" fmla="*/ 4 h 9"/>
                <a:gd name="T36" fmla="*/ 3 w 7"/>
                <a:gd name="T37" fmla="*/ 3 h 9"/>
                <a:gd name="T38" fmla="*/ 3 w 7"/>
                <a:gd name="T39" fmla="*/ 1 h 9"/>
                <a:gd name="T40" fmla="*/ 3 w 7"/>
                <a:gd name="T41" fmla="*/ 2 h 9"/>
                <a:gd name="T42" fmla="*/ 3 w 7"/>
                <a:gd name="T43" fmla="*/ 0 h 9"/>
                <a:gd name="T44" fmla="*/ 2 w 7"/>
                <a:gd name="T45" fmla="*/ 3 h 9"/>
                <a:gd name="T46" fmla="*/ 2 w 7"/>
                <a:gd name="T47" fmla="*/ 2 h 9"/>
                <a:gd name="T48" fmla="*/ 2 w 7"/>
                <a:gd name="T49" fmla="*/ 5 h 9"/>
                <a:gd name="T50" fmla="*/ 2 w 7"/>
                <a:gd name="T51" fmla="*/ 3 h 9"/>
                <a:gd name="T52" fmla="*/ 3 w 7"/>
                <a:gd name="T53" fmla="*/ 4 h 9"/>
                <a:gd name="T54" fmla="*/ 2 w 7"/>
                <a:gd name="T55" fmla="*/ 3 h 9"/>
                <a:gd name="T56" fmla="*/ 3 w 7"/>
                <a:gd name="T57" fmla="*/ 4 h 9"/>
                <a:gd name="T58" fmla="*/ 2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1 w 7"/>
                <a:gd name="T65" fmla="*/ 6 h 9"/>
                <a:gd name="T66" fmla="*/ 2 w 7"/>
                <a:gd name="T67" fmla="*/ 7 h 9"/>
                <a:gd name="T68" fmla="*/ 2 w 7"/>
                <a:gd name="T69" fmla="*/ 7 h 9"/>
                <a:gd name="T70" fmla="*/ 4 w 7"/>
                <a:gd name="T71" fmla="*/ 8 h 9"/>
                <a:gd name="T72" fmla="*/ 0 w 7"/>
                <a:gd name="T73" fmla="*/ 7 h 9"/>
                <a:gd name="T74" fmla="*/ 1 w 7"/>
                <a:gd name="T75" fmla="*/ 8 h 9"/>
                <a:gd name="T76" fmla="*/ 1 w 7"/>
                <a:gd name="T77" fmla="*/ 7 h 9"/>
                <a:gd name="T78" fmla="*/ 1 w 7"/>
                <a:gd name="T79" fmla="*/ 8 h 9"/>
                <a:gd name="T80" fmla="*/ 5 w 7"/>
                <a:gd name="T81" fmla="*/ 8 h 9"/>
                <a:gd name="T82" fmla="*/ 6 w 7"/>
                <a:gd name="T83" fmla="*/ 8 h 9"/>
                <a:gd name="T84" fmla="*/ 4 w 7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4" y="7"/>
                  </a:move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4" y="6"/>
                    <a:pt x="4" y="6"/>
                    <a:pt x="6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6" y="7"/>
                    <a:pt x="3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4"/>
                    <a:pt x="7" y="9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1"/>
                    <a:pt x="3" y="4"/>
                  </a:cubicBezTo>
                  <a:cubicBezTo>
                    <a:pt x="4" y="0"/>
                    <a:pt x="3" y="5"/>
                    <a:pt x="3" y="3"/>
                  </a:cubicBezTo>
                  <a:cubicBezTo>
                    <a:pt x="3" y="2"/>
                    <a:pt x="3" y="3"/>
                    <a:pt x="3" y="1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2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5"/>
                    <a:pt x="2" y="5"/>
                  </a:cubicBezTo>
                  <a:cubicBezTo>
                    <a:pt x="2" y="4"/>
                    <a:pt x="4" y="7"/>
                    <a:pt x="2" y="3"/>
                  </a:cubicBezTo>
                  <a:cubicBezTo>
                    <a:pt x="4" y="4"/>
                    <a:pt x="2" y="3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2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2" y="7"/>
                    <a:pt x="7" y="8"/>
                    <a:pt x="6" y="8"/>
                  </a:cubicBezTo>
                  <a:cubicBezTo>
                    <a:pt x="5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3" name="Freeform 495">
              <a:extLst>
                <a:ext uri="{FF2B5EF4-FFF2-40B4-BE49-F238E27FC236}">
                  <a16:creationId xmlns:a16="http://schemas.microsoft.com/office/drawing/2014/main" id="{32FB6036-DD5A-46FE-8EE1-F1CA5BCD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4" name="Freeform 496">
              <a:extLst>
                <a:ext uri="{FF2B5EF4-FFF2-40B4-BE49-F238E27FC236}">
                  <a16:creationId xmlns:a16="http://schemas.microsoft.com/office/drawing/2014/main" id="{7288A791-DB43-4917-AB7D-ECD7B5888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40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5" name="Rectangle 497">
              <a:extLst>
                <a:ext uri="{FF2B5EF4-FFF2-40B4-BE49-F238E27FC236}">
                  <a16:creationId xmlns:a16="http://schemas.microsoft.com/office/drawing/2014/main" id="{33A82D3C-F48C-4B95-8E25-A2B28EFC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6" name="Rectangle 498">
              <a:extLst>
                <a:ext uri="{FF2B5EF4-FFF2-40B4-BE49-F238E27FC236}">
                  <a16:creationId xmlns:a16="http://schemas.microsoft.com/office/drawing/2014/main" id="{F129FB1F-706C-4C8B-8779-D2B70F48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7" name="Freeform 499">
              <a:extLst>
                <a:ext uri="{FF2B5EF4-FFF2-40B4-BE49-F238E27FC236}">
                  <a16:creationId xmlns:a16="http://schemas.microsoft.com/office/drawing/2014/main" id="{E37663EB-D46F-4D1E-AA29-500D35222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32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8" name="Freeform 500">
              <a:extLst>
                <a:ext uri="{FF2B5EF4-FFF2-40B4-BE49-F238E27FC236}">
                  <a16:creationId xmlns:a16="http://schemas.microsoft.com/office/drawing/2014/main" id="{139B1224-482C-4408-97DF-8FAA44F3E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9" name="Freeform 501">
              <a:extLst>
                <a:ext uri="{FF2B5EF4-FFF2-40B4-BE49-F238E27FC236}">
                  <a16:creationId xmlns:a16="http://schemas.microsoft.com/office/drawing/2014/main" id="{FB749AEA-8D83-4D88-97C9-9131C611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115"/>
              <a:ext cx="55" cy="42"/>
            </a:xfrm>
            <a:custGeom>
              <a:avLst/>
              <a:gdLst>
                <a:gd name="T0" fmla="*/ 5 w 13"/>
                <a:gd name="T1" fmla="*/ 1 h 10"/>
                <a:gd name="T2" fmla="*/ 2 w 13"/>
                <a:gd name="T3" fmla="*/ 2 h 10"/>
                <a:gd name="T4" fmla="*/ 2 w 13"/>
                <a:gd name="T5" fmla="*/ 3 h 10"/>
                <a:gd name="T6" fmla="*/ 3 w 13"/>
                <a:gd name="T7" fmla="*/ 3 h 10"/>
                <a:gd name="T8" fmla="*/ 4 w 13"/>
                <a:gd name="T9" fmla="*/ 4 h 10"/>
                <a:gd name="T10" fmla="*/ 4 w 13"/>
                <a:gd name="T11" fmla="*/ 5 h 10"/>
                <a:gd name="T12" fmla="*/ 6 w 13"/>
                <a:gd name="T13" fmla="*/ 5 h 10"/>
                <a:gd name="T14" fmla="*/ 6 w 13"/>
                <a:gd name="T15" fmla="*/ 5 h 10"/>
                <a:gd name="T16" fmla="*/ 6 w 13"/>
                <a:gd name="T17" fmla="*/ 6 h 10"/>
                <a:gd name="T18" fmla="*/ 9 w 13"/>
                <a:gd name="T19" fmla="*/ 4 h 10"/>
                <a:gd name="T20" fmla="*/ 9 w 13"/>
                <a:gd name="T21" fmla="*/ 4 h 10"/>
                <a:gd name="T22" fmla="*/ 9 w 13"/>
                <a:gd name="T23" fmla="*/ 5 h 10"/>
                <a:gd name="T24" fmla="*/ 9 w 13"/>
                <a:gd name="T25" fmla="*/ 6 h 10"/>
                <a:gd name="T26" fmla="*/ 9 w 13"/>
                <a:gd name="T27" fmla="*/ 7 h 10"/>
                <a:gd name="T28" fmla="*/ 10 w 13"/>
                <a:gd name="T29" fmla="*/ 6 h 10"/>
                <a:gd name="T30" fmla="*/ 11 w 13"/>
                <a:gd name="T31" fmla="*/ 5 h 10"/>
                <a:gd name="T32" fmla="*/ 11 w 13"/>
                <a:gd name="T33" fmla="*/ 7 h 10"/>
                <a:gd name="T34" fmla="*/ 11 w 13"/>
                <a:gd name="T35" fmla="*/ 7 h 10"/>
                <a:gd name="T36" fmla="*/ 13 w 13"/>
                <a:gd name="T37" fmla="*/ 7 h 10"/>
                <a:gd name="T38" fmla="*/ 12 w 13"/>
                <a:gd name="T39" fmla="*/ 7 h 10"/>
                <a:gd name="T40" fmla="*/ 12 w 13"/>
                <a:gd name="T41" fmla="*/ 8 h 10"/>
                <a:gd name="T42" fmla="*/ 13 w 13"/>
                <a:gd name="T43" fmla="*/ 4 h 10"/>
                <a:gd name="T44" fmla="*/ 13 w 13"/>
                <a:gd name="T45" fmla="*/ 3 h 10"/>
                <a:gd name="T46" fmla="*/ 12 w 13"/>
                <a:gd name="T47" fmla="*/ 4 h 10"/>
                <a:gd name="T48" fmla="*/ 12 w 13"/>
                <a:gd name="T49" fmla="*/ 3 h 10"/>
                <a:gd name="T50" fmla="*/ 12 w 13"/>
                <a:gd name="T51" fmla="*/ 3 h 10"/>
                <a:gd name="T52" fmla="*/ 11 w 13"/>
                <a:gd name="T53" fmla="*/ 3 h 10"/>
                <a:gd name="T54" fmla="*/ 11 w 13"/>
                <a:gd name="T55" fmla="*/ 3 h 10"/>
                <a:gd name="T56" fmla="*/ 11 w 13"/>
                <a:gd name="T57" fmla="*/ 3 h 10"/>
                <a:gd name="T58" fmla="*/ 11 w 13"/>
                <a:gd name="T59" fmla="*/ 3 h 10"/>
                <a:gd name="T60" fmla="*/ 10 w 13"/>
                <a:gd name="T61" fmla="*/ 4 h 10"/>
                <a:gd name="T62" fmla="*/ 11 w 13"/>
                <a:gd name="T63" fmla="*/ 2 h 10"/>
                <a:gd name="T64" fmla="*/ 11 w 13"/>
                <a:gd name="T65" fmla="*/ 2 h 10"/>
                <a:gd name="T66" fmla="*/ 9 w 13"/>
                <a:gd name="T67" fmla="*/ 3 h 10"/>
                <a:gd name="T68" fmla="*/ 8 w 13"/>
                <a:gd name="T69" fmla="*/ 3 h 10"/>
                <a:gd name="T70" fmla="*/ 7 w 13"/>
                <a:gd name="T71" fmla="*/ 3 h 10"/>
                <a:gd name="T72" fmla="*/ 7 w 13"/>
                <a:gd name="T73" fmla="*/ 3 h 10"/>
                <a:gd name="T74" fmla="*/ 6 w 13"/>
                <a:gd name="T75" fmla="*/ 2 h 10"/>
                <a:gd name="T76" fmla="*/ 5 w 13"/>
                <a:gd name="T77" fmla="*/ 4 h 10"/>
                <a:gd name="T78" fmla="*/ 7 w 1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2" y="2"/>
                    <a:pt x="2" y="3"/>
                  </a:cubicBezTo>
                  <a:cubicBezTo>
                    <a:pt x="2" y="3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5" y="2"/>
                    <a:pt x="5" y="2"/>
                  </a:cubicBezTo>
                  <a:cubicBezTo>
                    <a:pt x="0" y="5"/>
                    <a:pt x="7" y="2"/>
                    <a:pt x="4" y="4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4" y="5"/>
                    <a:pt x="6" y="4"/>
                    <a:pt x="4" y="5"/>
                  </a:cubicBezTo>
                  <a:cubicBezTo>
                    <a:pt x="7" y="3"/>
                    <a:pt x="3" y="7"/>
                    <a:pt x="7" y="4"/>
                  </a:cubicBezTo>
                  <a:cubicBezTo>
                    <a:pt x="6" y="5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7" y="4"/>
                    <a:pt x="6" y="5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8" y="5"/>
                    <a:pt x="7" y="6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8"/>
                    <a:pt x="10" y="5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8"/>
                    <a:pt x="11" y="4"/>
                    <a:pt x="10" y="6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0" y="7"/>
                    <a:pt x="10" y="8"/>
                  </a:cubicBezTo>
                  <a:cubicBezTo>
                    <a:pt x="10" y="7"/>
                    <a:pt x="10" y="8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5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10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2" y="6"/>
                    <a:pt x="12" y="7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4"/>
                    <a:pt x="12" y="3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2" y="4"/>
                    <a:pt x="11" y="4"/>
                    <a:pt x="12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0" y="5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5"/>
                    <a:pt x="10" y="3"/>
                    <a:pt x="9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9" y="3"/>
                    <a:pt x="1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8" y="3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6" y="3"/>
                    <a:pt x="10" y="0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6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4" y="3"/>
                    <a:pt x="7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0" name="Freeform 502">
              <a:extLst>
                <a:ext uri="{FF2B5EF4-FFF2-40B4-BE49-F238E27FC236}">
                  <a16:creationId xmlns:a16="http://schemas.microsoft.com/office/drawing/2014/main" id="{FBBFF34D-C83F-45B9-97CE-8B3BC8194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123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1" name="Rectangle 503">
              <a:extLst>
                <a:ext uri="{FF2B5EF4-FFF2-40B4-BE49-F238E27FC236}">
                  <a16:creationId xmlns:a16="http://schemas.microsoft.com/office/drawing/2014/main" id="{8B1B1A5C-6B45-47CF-8574-BB4DAD744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123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2" name="Freeform 504">
              <a:extLst>
                <a:ext uri="{FF2B5EF4-FFF2-40B4-BE49-F238E27FC236}">
                  <a16:creationId xmlns:a16="http://schemas.microsoft.com/office/drawing/2014/main" id="{F54ED3FF-A361-4BA1-A21C-0A668E5E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3115"/>
              <a:ext cx="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3" name="Rectangle 505">
              <a:extLst>
                <a:ext uri="{FF2B5EF4-FFF2-40B4-BE49-F238E27FC236}">
                  <a16:creationId xmlns:a16="http://schemas.microsoft.com/office/drawing/2014/main" id="{83EC21A5-B905-4D48-A7C9-0945F822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115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4" name="Freeform 506">
              <a:extLst>
                <a:ext uri="{FF2B5EF4-FFF2-40B4-BE49-F238E27FC236}">
                  <a16:creationId xmlns:a16="http://schemas.microsoft.com/office/drawing/2014/main" id="{318772CD-E867-478F-B840-73C2E33B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3086"/>
              <a:ext cx="38" cy="37"/>
            </a:xfrm>
            <a:custGeom>
              <a:avLst/>
              <a:gdLst>
                <a:gd name="T0" fmla="*/ 6 w 9"/>
                <a:gd name="T1" fmla="*/ 2 h 9"/>
                <a:gd name="T2" fmla="*/ 4 w 9"/>
                <a:gd name="T3" fmla="*/ 1 h 9"/>
                <a:gd name="T4" fmla="*/ 5 w 9"/>
                <a:gd name="T5" fmla="*/ 2 h 9"/>
                <a:gd name="T6" fmla="*/ 4 w 9"/>
                <a:gd name="T7" fmla="*/ 0 h 9"/>
                <a:gd name="T8" fmla="*/ 3 w 9"/>
                <a:gd name="T9" fmla="*/ 5 h 9"/>
                <a:gd name="T10" fmla="*/ 2 w 9"/>
                <a:gd name="T11" fmla="*/ 4 h 9"/>
                <a:gd name="T12" fmla="*/ 4 w 9"/>
                <a:gd name="T13" fmla="*/ 6 h 9"/>
                <a:gd name="T14" fmla="*/ 2 w 9"/>
                <a:gd name="T15" fmla="*/ 6 h 9"/>
                <a:gd name="T16" fmla="*/ 3 w 9"/>
                <a:gd name="T17" fmla="*/ 7 h 9"/>
                <a:gd name="T18" fmla="*/ 4 w 9"/>
                <a:gd name="T19" fmla="*/ 7 h 9"/>
                <a:gd name="T20" fmla="*/ 4 w 9"/>
                <a:gd name="T21" fmla="*/ 7 h 9"/>
                <a:gd name="T22" fmla="*/ 4 w 9"/>
                <a:gd name="T23" fmla="*/ 7 h 9"/>
                <a:gd name="T24" fmla="*/ 4 w 9"/>
                <a:gd name="T25" fmla="*/ 7 h 9"/>
                <a:gd name="T26" fmla="*/ 4 w 9"/>
                <a:gd name="T27" fmla="*/ 7 h 9"/>
                <a:gd name="T28" fmla="*/ 5 w 9"/>
                <a:gd name="T29" fmla="*/ 7 h 9"/>
                <a:gd name="T30" fmla="*/ 3 w 9"/>
                <a:gd name="T31" fmla="*/ 8 h 9"/>
                <a:gd name="T32" fmla="*/ 5 w 9"/>
                <a:gd name="T33" fmla="*/ 8 h 9"/>
                <a:gd name="T34" fmla="*/ 7 w 9"/>
                <a:gd name="T35" fmla="*/ 8 h 9"/>
                <a:gd name="T36" fmla="*/ 5 w 9"/>
                <a:gd name="T37" fmla="*/ 7 h 9"/>
                <a:gd name="T38" fmla="*/ 5 w 9"/>
                <a:gd name="T39" fmla="*/ 7 h 9"/>
                <a:gd name="T40" fmla="*/ 5 w 9"/>
                <a:gd name="T41" fmla="*/ 7 h 9"/>
                <a:gd name="T42" fmla="*/ 7 w 9"/>
                <a:gd name="T43" fmla="*/ 7 h 9"/>
                <a:gd name="T44" fmla="*/ 8 w 9"/>
                <a:gd name="T45" fmla="*/ 6 h 9"/>
                <a:gd name="T46" fmla="*/ 8 w 9"/>
                <a:gd name="T47" fmla="*/ 6 h 9"/>
                <a:gd name="T48" fmla="*/ 7 w 9"/>
                <a:gd name="T49" fmla="*/ 6 h 9"/>
                <a:gd name="T50" fmla="*/ 6 w 9"/>
                <a:gd name="T51" fmla="*/ 6 h 9"/>
                <a:gd name="T52" fmla="*/ 4 w 9"/>
                <a:gd name="T53" fmla="*/ 7 h 9"/>
                <a:gd name="T54" fmla="*/ 4 w 9"/>
                <a:gd name="T55" fmla="*/ 6 h 9"/>
                <a:gd name="T56" fmla="*/ 6 w 9"/>
                <a:gd name="T57" fmla="*/ 6 h 9"/>
                <a:gd name="T58" fmla="*/ 5 w 9"/>
                <a:gd name="T59" fmla="*/ 6 h 9"/>
                <a:gd name="T60" fmla="*/ 7 w 9"/>
                <a:gd name="T61" fmla="*/ 6 h 9"/>
                <a:gd name="T62" fmla="*/ 5 w 9"/>
                <a:gd name="T63" fmla="*/ 6 h 9"/>
                <a:gd name="T64" fmla="*/ 5 w 9"/>
                <a:gd name="T65" fmla="*/ 4 h 9"/>
                <a:gd name="T66" fmla="*/ 6 w 9"/>
                <a:gd name="T67" fmla="*/ 5 h 9"/>
                <a:gd name="T68" fmla="*/ 5 w 9"/>
                <a:gd name="T69" fmla="*/ 4 h 9"/>
                <a:gd name="T70" fmla="*/ 6 w 9"/>
                <a:gd name="T71" fmla="*/ 4 h 9"/>
                <a:gd name="T72" fmla="*/ 5 w 9"/>
                <a:gd name="T73" fmla="*/ 3 h 9"/>
                <a:gd name="T74" fmla="*/ 5 w 9"/>
                <a:gd name="T75" fmla="*/ 3 h 9"/>
                <a:gd name="T76" fmla="*/ 5 w 9"/>
                <a:gd name="T77" fmla="*/ 3 h 9"/>
                <a:gd name="T78" fmla="*/ 4 w 9"/>
                <a:gd name="T79" fmla="*/ 1 h 9"/>
                <a:gd name="T80" fmla="*/ 6 w 9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9">
                  <a:moveTo>
                    <a:pt x="6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4" y="1"/>
                    <a:pt x="5" y="2"/>
                  </a:cubicBezTo>
                  <a:cubicBezTo>
                    <a:pt x="4" y="0"/>
                    <a:pt x="6" y="1"/>
                    <a:pt x="4" y="0"/>
                  </a:cubicBezTo>
                  <a:cubicBezTo>
                    <a:pt x="4" y="1"/>
                    <a:pt x="1" y="3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5"/>
                    <a:pt x="0" y="5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5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4" y="8"/>
                    <a:pt x="2" y="9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6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9" y="6"/>
                    <a:pt x="5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5" y="6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1"/>
                    <a:pt x="4" y="1"/>
                  </a:cubicBezTo>
                  <a:cubicBezTo>
                    <a:pt x="5" y="2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5" name="Freeform 507">
              <a:extLst>
                <a:ext uri="{FF2B5EF4-FFF2-40B4-BE49-F238E27FC236}">
                  <a16:creationId xmlns:a16="http://schemas.microsoft.com/office/drawing/2014/main" id="{6A7540A6-0589-4913-85B5-26617FB15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81"/>
              <a:ext cx="13" cy="9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1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6" name="Freeform 508">
              <a:extLst>
                <a:ext uri="{FF2B5EF4-FFF2-40B4-BE49-F238E27FC236}">
                  <a16:creationId xmlns:a16="http://schemas.microsoft.com/office/drawing/2014/main" id="{C49E2838-3BE5-4363-B638-3A691D798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61"/>
              <a:ext cx="21" cy="29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3 h 7"/>
                <a:gd name="T4" fmla="*/ 1 w 5"/>
                <a:gd name="T5" fmla="*/ 4 h 7"/>
                <a:gd name="T6" fmla="*/ 2 w 5"/>
                <a:gd name="T7" fmla="*/ 5 h 7"/>
                <a:gd name="T8" fmla="*/ 1 w 5"/>
                <a:gd name="T9" fmla="*/ 5 h 7"/>
                <a:gd name="T10" fmla="*/ 2 w 5"/>
                <a:gd name="T11" fmla="*/ 6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3 w 5"/>
                <a:gd name="T19" fmla="*/ 6 h 7"/>
                <a:gd name="T20" fmla="*/ 2 w 5"/>
                <a:gd name="T21" fmla="*/ 4 h 7"/>
                <a:gd name="T22" fmla="*/ 3 w 5"/>
                <a:gd name="T23" fmla="*/ 6 h 7"/>
                <a:gd name="T24" fmla="*/ 4 w 5"/>
                <a:gd name="T25" fmla="*/ 6 h 7"/>
                <a:gd name="T26" fmla="*/ 4 w 5"/>
                <a:gd name="T27" fmla="*/ 5 h 7"/>
                <a:gd name="T28" fmla="*/ 3 w 5"/>
                <a:gd name="T29" fmla="*/ 4 h 7"/>
                <a:gd name="T30" fmla="*/ 4 w 5"/>
                <a:gd name="T31" fmla="*/ 6 h 7"/>
                <a:gd name="T32" fmla="*/ 5 w 5"/>
                <a:gd name="T33" fmla="*/ 4 h 7"/>
                <a:gd name="T34" fmla="*/ 4 w 5"/>
                <a:gd name="T35" fmla="*/ 2 h 7"/>
                <a:gd name="T36" fmla="*/ 5 w 5"/>
                <a:gd name="T37" fmla="*/ 4 h 7"/>
                <a:gd name="T38" fmla="*/ 5 w 5"/>
                <a:gd name="T39" fmla="*/ 4 h 7"/>
                <a:gd name="T40" fmla="*/ 4 w 5"/>
                <a:gd name="T41" fmla="*/ 1 h 7"/>
                <a:gd name="T42" fmla="*/ 4 w 5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0" y="5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1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3"/>
                    <a:pt x="4" y="5"/>
                    <a:pt x="4" y="6"/>
                  </a:cubicBezTo>
                  <a:cubicBezTo>
                    <a:pt x="4" y="4"/>
                    <a:pt x="4" y="3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7" name="Freeform 509">
              <a:extLst>
                <a:ext uri="{FF2B5EF4-FFF2-40B4-BE49-F238E27FC236}">
                  <a16:creationId xmlns:a16="http://schemas.microsoft.com/office/drawing/2014/main" id="{328FDE71-AF5D-4148-94F7-7D029804F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069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8" name="Freeform 510">
              <a:extLst>
                <a:ext uri="{FF2B5EF4-FFF2-40B4-BE49-F238E27FC236}">
                  <a16:creationId xmlns:a16="http://schemas.microsoft.com/office/drawing/2014/main" id="{AFC72EBF-14EB-4C7D-B8A3-C99E579A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9" name="Freeform 511">
              <a:extLst>
                <a:ext uri="{FF2B5EF4-FFF2-40B4-BE49-F238E27FC236}">
                  <a16:creationId xmlns:a16="http://schemas.microsoft.com/office/drawing/2014/main" id="{995E5CDC-9926-405B-8299-A6DA8A8F8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77"/>
              <a:ext cx="12" cy="21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3 w 3"/>
                <a:gd name="T5" fmla="*/ 5 h 5"/>
                <a:gd name="T6" fmla="*/ 1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3" y="5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0" name="Freeform 512">
              <a:extLst>
                <a:ext uri="{FF2B5EF4-FFF2-40B4-BE49-F238E27FC236}">
                  <a16:creationId xmlns:a16="http://schemas.microsoft.com/office/drawing/2014/main" id="{F05FB52B-BADB-4C9E-9F0B-D46482BE3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85"/>
              <a:ext cx="4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1" name="Freeform 513">
              <a:extLst>
                <a:ext uri="{FF2B5EF4-FFF2-40B4-BE49-F238E27FC236}">
                  <a16:creationId xmlns:a16="http://schemas.microsoft.com/office/drawing/2014/main" id="{DCC3B444-078C-4053-8D83-C6F145B6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2" name="Freeform 514">
              <a:extLst>
                <a:ext uri="{FF2B5EF4-FFF2-40B4-BE49-F238E27FC236}">
                  <a16:creationId xmlns:a16="http://schemas.microsoft.com/office/drawing/2014/main" id="{C43D0BDF-8CD4-4615-BDD1-4824C460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3" name="Freeform 515">
              <a:extLst>
                <a:ext uri="{FF2B5EF4-FFF2-40B4-BE49-F238E27FC236}">
                  <a16:creationId xmlns:a16="http://schemas.microsoft.com/office/drawing/2014/main" id="{305FA439-F0D0-4552-A10A-EAA35DC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981"/>
              <a:ext cx="8" cy="1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3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0 h 4"/>
                <a:gd name="T12" fmla="*/ 1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4" name="Freeform 516">
              <a:extLst>
                <a:ext uri="{FF2B5EF4-FFF2-40B4-BE49-F238E27FC236}">
                  <a16:creationId xmlns:a16="http://schemas.microsoft.com/office/drawing/2014/main" id="{323D203E-9366-4144-88FF-87EB5C06A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5" name="Freeform 517">
              <a:extLst>
                <a:ext uri="{FF2B5EF4-FFF2-40B4-BE49-F238E27FC236}">
                  <a16:creationId xmlns:a16="http://schemas.microsoft.com/office/drawing/2014/main" id="{BC81B212-5847-40DF-9E22-CBDA9871E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6" name="Freeform 518">
              <a:extLst>
                <a:ext uri="{FF2B5EF4-FFF2-40B4-BE49-F238E27FC236}">
                  <a16:creationId xmlns:a16="http://schemas.microsoft.com/office/drawing/2014/main" id="{A4E77C9D-14E0-4FE1-9F2C-6BBC78A5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981"/>
              <a:ext cx="9" cy="17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2" y="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7" name="Freeform 519">
              <a:extLst>
                <a:ext uri="{FF2B5EF4-FFF2-40B4-BE49-F238E27FC236}">
                  <a16:creationId xmlns:a16="http://schemas.microsoft.com/office/drawing/2014/main" id="{A015EE71-872C-44AF-A819-CF0FEB6A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7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8" name="Freeform 520">
              <a:extLst>
                <a:ext uri="{FF2B5EF4-FFF2-40B4-BE49-F238E27FC236}">
                  <a16:creationId xmlns:a16="http://schemas.microsoft.com/office/drawing/2014/main" id="{68DEEE55-42A8-4F36-91B8-FA6DA488F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3"/>
              <a:ext cx="9" cy="21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2 h 5"/>
                <a:gd name="T4" fmla="*/ 1 w 2"/>
                <a:gd name="T5" fmla="*/ 4 h 5"/>
                <a:gd name="T6" fmla="*/ 1 w 2"/>
                <a:gd name="T7" fmla="*/ 3 h 5"/>
                <a:gd name="T8" fmla="*/ 1 w 2"/>
                <a:gd name="T9" fmla="*/ 5 h 5"/>
                <a:gd name="T10" fmla="*/ 1 w 2"/>
                <a:gd name="T11" fmla="*/ 3 h 5"/>
                <a:gd name="T12" fmla="*/ 2 w 2"/>
                <a:gd name="T13" fmla="*/ 4 h 5"/>
                <a:gd name="T14" fmla="*/ 1 w 2"/>
                <a:gd name="T15" fmla="*/ 2 h 5"/>
                <a:gd name="T16" fmla="*/ 1 w 2"/>
                <a:gd name="T17" fmla="*/ 2 h 5"/>
                <a:gd name="T18" fmla="*/ 1 w 2"/>
                <a:gd name="T19" fmla="*/ 1 h 5"/>
                <a:gd name="T20" fmla="*/ 0 w 2"/>
                <a:gd name="T21" fmla="*/ 0 h 5"/>
                <a:gd name="T22" fmla="*/ 1 w 2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5"/>
                    <a:pt x="1" y="3"/>
                    <a:pt x="1" y="5"/>
                  </a:cubicBezTo>
                  <a:cubicBezTo>
                    <a:pt x="1" y="5"/>
                    <a:pt x="2" y="5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9" name="Freeform 521">
              <a:extLst>
                <a:ext uri="{FF2B5EF4-FFF2-40B4-BE49-F238E27FC236}">
                  <a16:creationId xmlns:a16="http://schemas.microsoft.com/office/drawing/2014/main" id="{A55F6EA8-03C7-4920-9D7E-0516B568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81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0" name="Freeform 522">
              <a:extLst>
                <a:ext uri="{FF2B5EF4-FFF2-40B4-BE49-F238E27FC236}">
                  <a16:creationId xmlns:a16="http://schemas.microsoft.com/office/drawing/2014/main" id="{E32ECD5F-49A8-46C5-8D3D-E387169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73"/>
              <a:ext cx="4" cy="21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1 w 1"/>
                <a:gd name="T5" fmla="*/ 5 h 5"/>
                <a:gd name="T6" fmla="*/ 1 w 1"/>
                <a:gd name="T7" fmla="*/ 3 h 5"/>
                <a:gd name="T8" fmla="*/ 1 w 1"/>
                <a:gd name="T9" fmla="*/ 4 h 5"/>
                <a:gd name="T10" fmla="*/ 0 w 1"/>
                <a:gd name="T11" fmla="*/ 1 h 5"/>
                <a:gd name="T12" fmla="*/ 1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3 h 5"/>
                <a:gd name="T20" fmla="*/ 1 w 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1" y="4"/>
                    <a:pt x="1" y="4"/>
                  </a:cubicBezTo>
                  <a:cubicBezTo>
                    <a:pt x="0" y="3"/>
                    <a:pt x="1" y="3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1" name="Freeform 523">
              <a:extLst>
                <a:ext uri="{FF2B5EF4-FFF2-40B4-BE49-F238E27FC236}">
                  <a16:creationId xmlns:a16="http://schemas.microsoft.com/office/drawing/2014/main" id="{8A7114B4-3E85-4288-B249-9F654457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94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2" name="Freeform 524">
              <a:extLst>
                <a:ext uri="{FF2B5EF4-FFF2-40B4-BE49-F238E27FC236}">
                  <a16:creationId xmlns:a16="http://schemas.microsoft.com/office/drawing/2014/main" id="{D86474E9-F1E6-443F-B1EE-D4196E63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3" name="Freeform 525">
              <a:extLst>
                <a:ext uri="{FF2B5EF4-FFF2-40B4-BE49-F238E27FC236}">
                  <a16:creationId xmlns:a16="http://schemas.microsoft.com/office/drawing/2014/main" id="{9E3CA0AE-7517-426A-8964-72108E96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4" name="Freeform 526">
              <a:extLst>
                <a:ext uri="{FF2B5EF4-FFF2-40B4-BE49-F238E27FC236}">
                  <a16:creationId xmlns:a16="http://schemas.microsoft.com/office/drawing/2014/main" id="{921F2E39-10C1-4486-9673-36EC3A23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73"/>
              <a:ext cx="29" cy="29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1 h 7"/>
                <a:gd name="T4" fmla="*/ 2 w 7"/>
                <a:gd name="T5" fmla="*/ 1 h 7"/>
                <a:gd name="T6" fmla="*/ 0 w 7"/>
                <a:gd name="T7" fmla="*/ 3 h 7"/>
                <a:gd name="T8" fmla="*/ 1 w 7"/>
                <a:gd name="T9" fmla="*/ 2 h 7"/>
                <a:gd name="T10" fmla="*/ 0 w 7"/>
                <a:gd name="T11" fmla="*/ 3 h 7"/>
                <a:gd name="T12" fmla="*/ 2 w 7"/>
                <a:gd name="T13" fmla="*/ 4 h 7"/>
                <a:gd name="T14" fmla="*/ 3 w 7"/>
                <a:gd name="T15" fmla="*/ 4 h 7"/>
                <a:gd name="T16" fmla="*/ 5 w 7"/>
                <a:gd name="T17" fmla="*/ 6 h 7"/>
                <a:gd name="T18" fmla="*/ 6 w 7"/>
                <a:gd name="T19" fmla="*/ 3 h 7"/>
                <a:gd name="T20" fmla="*/ 6 w 7"/>
                <a:gd name="T21" fmla="*/ 5 h 7"/>
                <a:gd name="T22" fmla="*/ 6 w 7"/>
                <a:gd name="T23" fmla="*/ 5 h 7"/>
                <a:gd name="T24" fmla="*/ 6 w 7"/>
                <a:gd name="T25" fmla="*/ 5 h 7"/>
                <a:gd name="T26" fmla="*/ 7 w 7"/>
                <a:gd name="T27" fmla="*/ 3 h 7"/>
                <a:gd name="T28" fmla="*/ 7 w 7"/>
                <a:gd name="T29" fmla="*/ 6 h 7"/>
                <a:gd name="T30" fmla="*/ 7 w 7"/>
                <a:gd name="T31" fmla="*/ 4 h 7"/>
                <a:gd name="T32" fmla="*/ 7 w 7"/>
                <a:gd name="T33" fmla="*/ 2 h 7"/>
                <a:gd name="T34" fmla="*/ 7 w 7"/>
                <a:gd name="T35" fmla="*/ 1 h 7"/>
                <a:gd name="T36" fmla="*/ 5 w 7"/>
                <a:gd name="T37" fmla="*/ 4 h 7"/>
                <a:gd name="T38" fmla="*/ 6 w 7"/>
                <a:gd name="T39" fmla="*/ 3 h 7"/>
                <a:gd name="T40" fmla="*/ 6 w 7"/>
                <a:gd name="T41" fmla="*/ 1 h 7"/>
                <a:gd name="T42" fmla="*/ 4 w 7"/>
                <a:gd name="T43" fmla="*/ 3 h 7"/>
                <a:gd name="T44" fmla="*/ 5 w 7"/>
                <a:gd name="T45" fmla="*/ 2 h 7"/>
                <a:gd name="T46" fmla="*/ 4 w 7"/>
                <a:gd name="T47" fmla="*/ 3 h 7"/>
                <a:gd name="T48" fmla="*/ 5 w 7"/>
                <a:gd name="T49" fmla="*/ 2 h 7"/>
                <a:gd name="T50" fmla="*/ 3 w 7"/>
                <a:gd name="T51" fmla="*/ 4 h 7"/>
                <a:gd name="T52" fmla="*/ 5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5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3 w 7"/>
                <a:gd name="T65" fmla="*/ 2 h 7"/>
                <a:gd name="T66" fmla="*/ 4 w 7"/>
                <a:gd name="T67" fmla="*/ 0 h 7"/>
                <a:gd name="T68" fmla="*/ 5 w 7"/>
                <a:gd name="T69" fmla="*/ 0 h 7"/>
                <a:gd name="T70" fmla="*/ 3 w 7"/>
                <a:gd name="T71" fmla="*/ 1 h 7"/>
                <a:gd name="T72" fmla="*/ 4 w 7"/>
                <a:gd name="T7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6" y="5"/>
                    <a:pt x="7" y="3"/>
                    <a:pt x="7" y="3"/>
                  </a:cubicBezTo>
                  <a:cubicBezTo>
                    <a:pt x="6" y="5"/>
                    <a:pt x="7" y="3"/>
                    <a:pt x="7" y="6"/>
                  </a:cubicBezTo>
                  <a:cubicBezTo>
                    <a:pt x="7" y="6"/>
                    <a:pt x="7" y="3"/>
                    <a:pt x="7" y="4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7" y="1"/>
                    <a:pt x="7" y="3"/>
                    <a:pt x="7" y="1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3"/>
                    <a:pt x="6" y="1"/>
                  </a:cubicBezTo>
                  <a:cubicBezTo>
                    <a:pt x="5" y="3"/>
                    <a:pt x="6" y="1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5" name="Freeform 527">
              <a:extLst>
                <a:ext uri="{FF2B5EF4-FFF2-40B4-BE49-F238E27FC236}">
                  <a16:creationId xmlns:a16="http://schemas.microsoft.com/office/drawing/2014/main" id="{41BB2D97-7EF2-4E3E-BFF2-0DFA5BC2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6" name="Freeform 528">
              <a:extLst>
                <a:ext uri="{FF2B5EF4-FFF2-40B4-BE49-F238E27FC236}">
                  <a16:creationId xmlns:a16="http://schemas.microsoft.com/office/drawing/2014/main" id="{45E0D63B-680D-4A75-8E43-9ED4F9B0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7" name="Rectangle 529">
              <a:extLst>
                <a:ext uri="{FF2B5EF4-FFF2-40B4-BE49-F238E27FC236}">
                  <a16:creationId xmlns:a16="http://schemas.microsoft.com/office/drawing/2014/main" id="{796E154B-1F50-4E72-BF8C-374B5CBB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9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8" name="Freeform 530">
              <a:extLst>
                <a:ext uri="{FF2B5EF4-FFF2-40B4-BE49-F238E27FC236}">
                  <a16:creationId xmlns:a16="http://schemas.microsoft.com/office/drawing/2014/main" id="{F21E1B2B-B7C9-402F-923F-2A4D8E0E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73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9" name="Freeform 531">
              <a:extLst>
                <a:ext uri="{FF2B5EF4-FFF2-40B4-BE49-F238E27FC236}">
                  <a16:creationId xmlns:a16="http://schemas.microsoft.com/office/drawing/2014/main" id="{3A2DCE50-3001-4E29-990E-7839CC2A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97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0" name="Freeform 532">
              <a:extLst>
                <a:ext uri="{FF2B5EF4-FFF2-40B4-BE49-F238E27FC236}">
                  <a16:creationId xmlns:a16="http://schemas.microsoft.com/office/drawing/2014/main" id="{08E96CB9-090C-435E-AECB-882D993FC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1" name="Freeform 533">
              <a:extLst>
                <a:ext uri="{FF2B5EF4-FFF2-40B4-BE49-F238E27FC236}">
                  <a16:creationId xmlns:a16="http://schemas.microsoft.com/office/drawing/2014/main" id="{9D8B66FF-F228-4434-944B-9F4BB907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34" cy="17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1 h 4"/>
                <a:gd name="T4" fmla="*/ 4 w 8"/>
                <a:gd name="T5" fmla="*/ 1 h 4"/>
                <a:gd name="T6" fmla="*/ 1 w 8"/>
                <a:gd name="T7" fmla="*/ 2 h 4"/>
                <a:gd name="T8" fmla="*/ 3 w 8"/>
                <a:gd name="T9" fmla="*/ 3 h 4"/>
                <a:gd name="T10" fmla="*/ 2 w 8"/>
                <a:gd name="T11" fmla="*/ 3 h 4"/>
                <a:gd name="T12" fmla="*/ 6 w 8"/>
                <a:gd name="T13" fmla="*/ 2 h 4"/>
                <a:gd name="T14" fmla="*/ 2 w 8"/>
                <a:gd name="T15" fmla="*/ 4 h 4"/>
                <a:gd name="T16" fmla="*/ 2 w 8"/>
                <a:gd name="T17" fmla="*/ 4 h 4"/>
                <a:gd name="T18" fmla="*/ 3 w 8"/>
                <a:gd name="T19" fmla="*/ 4 h 4"/>
                <a:gd name="T20" fmla="*/ 5 w 8"/>
                <a:gd name="T21" fmla="*/ 3 h 4"/>
                <a:gd name="T22" fmla="*/ 7 w 8"/>
                <a:gd name="T23" fmla="*/ 2 h 4"/>
                <a:gd name="T24" fmla="*/ 5 w 8"/>
                <a:gd name="T25" fmla="*/ 2 h 4"/>
                <a:gd name="T26" fmla="*/ 7 w 8"/>
                <a:gd name="T27" fmla="*/ 2 h 4"/>
                <a:gd name="T28" fmla="*/ 6 w 8"/>
                <a:gd name="T29" fmla="*/ 2 h 4"/>
                <a:gd name="T30" fmla="*/ 7 w 8"/>
                <a:gd name="T31" fmla="*/ 1 h 4"/>
                <a:gd name="T32" fmla="*/ 6 w 8"/>
                <a:gd name="T33" fmla="*/ 2 h 4"/>
                <a:gd name="T34" fmla="*/ 6 w 8"/>
                <a:gd name="T35" fmla="*/ 2 h 4"/>
                <a:gd name="T36" fmla="*/ 4 w 8"/>
                <a:gd name="T37" fmla="*/ 2 h 4"/>
                <a:gd name="T38" fmla="*/ 6 w 8"/>
                <a:gd name="T39" fmla="*/ 1 h 4"/>
                <a:gd name="T40" fmla="*/ 5 w 8"/>
                <a:gd name="T41" fmla="*/ 2 h 4"/>
                <a:gd name="T42" fmla="*/ 6 w 8"/>
                <a:gd name="T43" fmla="*/ 0 h 4"/>
                <a:gd name="T44" fmla="*/ 5 w 8"/>
                <a:gd name="T45" fmla="*/ 1 h 4"/>
                <a:gd name="T46" fmla="*/ 6 w 8"/>
                <a:gd name="T47" fmla="*/ 1 h 4"/>
                <a:gd name="T48" fmla="*/ 3 w 8"/>
                <a:gd name="T49" fmla="*/ 2 h 4"/>
                <a:gd name="T50" fmla="*/ 6 w 8"/>
                <a:gd name="T51" fmla="*/ 0 h 4"/>
                <a:gd name="T52" fmla="*/ 5 w 8"/>
                <a:gd name="T53" fmla="*/ 0 h 4"/>
                <a:gd name="T54" fmla="*/ 5 w 8"/>
                <a:gd name="T55" fmla="*/ 0 h 4"/>
                <a:gd name="T56" fmla="*/ 4 w 8"/>
                <a:gd name="T57" fmla="*/ 0 h 4"/>
                <a:gd name="T58" fmla="*/ 4 w 8"/>
                <a:gd name="T59" fmla="*/ 0 h 4"/>
                <a:gd name="T60" fmla="*/ 3 w 8"/>
                <a:gd name="T61" fmla="*/ 0 h 4"/>
                <a:gd name="T62" fmla="*/ 4 w 8"/>
                <a:gd name="T63" fmla="*/ 0 h 4"/>
                <a:gd name="T64" fmla="*/ 1 w 8"/>
                <a:gd name="T65" fmla="*/ 0 h 4"/>
                <a:gd name="T66" fmla="*/ 3 w 8"/>
                <a:gd name="T67" fmla="*/ 0 h 4"/>
                <a:gd name="T68" fmla="*/ 1 w 8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4" y="1"/>
                    <a:pt x="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6" y="1"/>
                    <a:pt x="6" y="2"/>
                  </a:cubicBezTo>
                  <a:cubicBezTo>
                    <a:pt x="4" y="3"/>
                    <a:pt x="4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8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4" y="1"/>
                    <a:pt x="3" y="1"/>
                    <a:pt x="6" y="0"/>
                  </a:cubicBezTo>
                  <a:cubicBezTo>
                    <a:pt x="6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2" name="Freeform 534">
              <a:extLst>
                <a:ext uri="{FF2B5EF4-FFF2-40B4-BE49-F238E27FC236}">
                  <a16:creationId xmlns:a16="http://schemas.microsoft.com/office/drawing/2014/main" id="{4CF77A0D-223E-46C6-9666-4EE96417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969"/>
              <a:ext cx="5" cy="4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3" name="Freeform 535">
              <a:extLst>
                <a:ext uri="{FF2B5EF4-FFF2-40B4-BE49-F238E27FC236}">
                  <a16:creationId xmlns:a16="http://schemas.microsoft.com/office/drawing/2014/main" id="{8065BDD8-102A-465B-AD5C-2A0F0BD4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948"/>
              <a:ext cx="42" cy="16"/>
            </a:xfrm>
            <a:custGeom>
              <a:avLst/>
              <a:gdLst>
                <a:gd name="T0" fmla="*/ 5 w 10"/>
                <a:gd name="T1" fmla="*/ 3 h 4"/>
                <a:gd name="T2" fmla="*/ 7 w 10"/>
                <a:gd name="T3" fmla="*/ 2 h 4"/>
                <a:gd name="T4" fmla="*/ 3 w 10"/>
                <a:gd name="T5" fmla="*/ 3 h 4"/>
                <a:gd name="T6" fmla="*/ 3 w 10"/>
                <a:gd name="T7" fmla="*/ 2 h 4"/>
                <a:gd name="T8" fmla="*/ 6 w 10"/>
                <a:gd name="T9" fmla="*/ 2 h 4"/>
                <a:gd name="T10" fmla="*/ 6 w 10"/>
                <a:gd name="T11" fmla="*/ 2 h 4"/>
                <a:gd name="T12" fmla="*/ 4 w 10"/>
                <a:gd name="T13" fmla="*/ 2 h 4"/>
                <a:gd name="T14" fmla="*/ 3 w 10"/>
                <a:gd name="T15" fmla="*/ 2 h 4"/>
                <a:gd name="T16" fmla="*/ 4 w 10"/>
                <a:gd name="T17" fmla="*/ 2 h 4"/>
                <a:gd name="T18" fmla="*/ 6 w 10"/>
                <a:gd name="T19" fmla="*/ 2 h 4"/>
                <a:gd name="T20" fmla="*/ 1 w 10"/>
                <a:gd name="T21" fmla="*/ 0 h 4"/>
                <a:gd name="T22" fmla="*/ 1 w 10"/>
                <a:gd name="T23" fmla="*/ 1 h 4"/>
                <a:gd name="T24" fmla="*/ 4 w 10"/>
                <a:gd name="T25" fmla="*/ 1 h 4"/>
                <a:gd name="T26" fmla="*/ 3 w 10"/>
                <a:gd name="T27" fmla="*/ 1 h 4"/>
                <a:gd name="T28" fmla="*/ 2 w 10"/>
                <a:gd name="T29" fmla="*/ 1 h 4"/>
                <a:gd name="T30" fmla="*/ 2 w 10"/>
                <a:gd name="T31" fmla="*/ 4 h 4"/>
                <a:gd name="T32" fmla="*/ 2 w 10"/>
                <a:gd name="T33" fmla="*/ 3 h 4"/>
                <a:gd name="T34" fmla="*/ 3 w 10"/>
                <a:gd name="T35" fmla="*/ 3 h 4"/>
                <a:gd name="T36" fmla="*/ 5 w 10"/>
                <a:gd name="T37" fmla="*/ 3 h 4"/>
                <a:gd name="T38" fmla="*/ 5 w 10"/>
                <a:gd name="T39" fmla="*/ 3 h 4"/>
                <a:gd name="T40" fmla="*/ 7 w 10"/>
                <a:gd name="T41" fmla="*/ 3 h 4"/>
                <a:gd name="T42" fmla="*/ 8 w 10"/>
                <a:gd name="T43" fmla="*/ 3 h 4"/>
                <a:gd name="T44" fmla="*/ 8 w 10"/>
                <a:gd name="T45" fmla="*/ 2 h 4"/>
                <a:gd name="T46" fmla="*/ 5 w 10"/>
                <a:gd name="T4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6" y="3"/>
                    <a:pt x="7" y="2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6" y="2"/>
                    <a:pt x="6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2"/>
                    <a:pt x="6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5" y="2"/>
                    <a:pt x="6" y="2"/>
                  </a:cubicBez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7" y="3"/>
                    <a:pt x="8" y="3"/>
                  </a:cubicBezTo>
                  <a:cubicBezTo>
                    <a:pt x="10" y="2"/>
                    <a:pt x="7" y="3"/>
                    <a:pt x="8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4" name="Freeform 536">
              <a:extLst>
                <a:ext uri="{FF2B5EF4-FFF2-40B4-BE49-F238E27FC236}">
                  <a16:creationId xmlns:a16="http://schemas.microsoft.com/office/drawing/2014/main" id="{B143F83F-6773-44B5-AA1A-458A986D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60"/>
              <a:ext cx="8" cy="0"/>
            </a:xfrm>
            <a:custGeom>
              <a:avLst/>
              <a:gdLst>
                <a:gd name="T0" fmla="*/ 8 w 8"/>
                <a:gd name="T1" fmla="*/ 0 w 8"/>
                <a:gd name="T2" fmla="*/ 4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5" name="Freeform 537">
              <a:extLst>
                <a:ext uri="{FF2B5EF4-FFF2-40B4-BE49-F238E27FC236}">
                  <a16:creationId xmlns:a16="http://schemas.microsoft.com/office/drawing/2014/main" id="{A43E09AF-9C08-4473-9101-D19390995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6" name="Freeform 538">
              <a:extLst>
                <a:ext uri="{FF2B5EF4-FFF2-40B4-BE49-F238E27FC236}">
                  <a16:creationId xmlns:a16="http://schemas.microsoft.com/office/drawing/2014/main" id="{DA38FF9B-EBFE-4986-A234-896603053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7" name="Freeform 539">
              <a:extLst>
                <a:ext uri="{FF2B5EF4-FFF2-40B4-BE49-F238E27FC236}">
                  <a16:creationId xmlns:a16="http://schemas.microsoft.com/office/drawing/2014/main" id="{A117A01E-2C04-4673-8902-5BD011B5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17" cy="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2" y="1"/>
                    <a:pt x="4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8" name="Freeform 540">
              <a:extLst>
                <a:ext uri="{FF2B5EF4-FFF2-40B4-BE49-F238E27FC236}">
                  <a16:creationId xmlns:a16="http://schemas.microsoft.com/office/drawing/2014/main" id="{E3C1C80D-70C4-487A-9F21-27732A74A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10"/>
              <a:ext cx="30" cy="38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7 h 9"/>
                <a:gd name="T4" fmla="*/ 4 w 7"/>
                <a:gd name="T5" fmla="*/ 8 h 9"/>
                <a:gd name="T6" fmla="*/ 5 w 7"/>
                <a:gd name="T7" fmla="*/ 8 h 9"/>
                <a:gd name="T8" fmla="*/ 4 w 7"/>
                <a:gd name="T9" fmla="*/ 7 h 9"/>
                <a:gd name="T10" fmla="*/ 4 w 7"/>
                <a:gd name="T11" fmla="*/ 7 h 9"/>
                <a:gd name="T12" fmla="*/ 2 w 7"/>
                <a:gd name="T13" fmla="*/ 6 h 9"/>
                <a:gd name="T14" fmla="*/ 5 w 7"/>
                <a:gd name="T15" fmla="*/ 6 h 9"/>
                <a:gd name="T16" fmla="*/ 2 w 7"/>
                <a:gd name="T17" fmla="*/ 5 h 9"/>
                <a:gd name="T18" fmla="*/ 3 w 7"/>
                <a:gd name="T19" fmla="*/ 5 h 9"/>
                <a:gd name="T20" fmla="*/ 3 w 7"/>
                <a:gd name="T21" fmla="*/ 5 h 9"/>
                <a:gd name="T22" fmla="*/ 3 w 7"/>
                <a:gd name="T23" fmla="*/ 5 h 9"/>
                <a:gd name="T24" fmla="*/ 5 w 7"/>
                <a:gd name="T25" fmla="*/ 6 h 9"/>
                <a:gd name="T26" fmla="*/ 5 w 7"/>
                <a:gd name="T27" fmla="*/ 5 h 9"/>
                <a:gd name="T28" fmla="*/ 6 w 7"/>
                <a:gd name="T29" fmla="*/ 5 h 9"/>
                <a:gd name="T30" fmla="*/ 5 w 7"/>
                <a:gd name="T31" fmla="*/ 4 h 9"/>
                <a:gd name="T32" fmla="*/ 6 w 7"/>
                <a:gd name="T33" fmla="*/ 4 h 9"/>
                <a:gd name="T34" fmla="*/ 3 w 7"/>
                <a:gd name="T35" fmla="*/ 3 h 9"/>
                <a:gd name="T36" fmla="*/ 4 w 7"/>
                <a:gd name="T37" fmla="*/ 2 h 9"/>
                <a:gd name="T38" fmla="*/ 6 w 7"/>
                <a:gd name="T39" fmla="*/ 4 h 9"/>
                <a:gd name="T40" fmla="*/ 5 w 7"/>
                <a:gd name="T41" fmla="*/ 3 h 9"/>
                <a:gd name="T42" fmla="*/ 7 w 7"/>
                <a:gd name="T43" fmla="*/ 4 h 9"/>
                <a:gd name="T44" fmla="*/ 5 w 7"/>
                <a:gd name="T45" fmla="*/ 2 h 9"/>
                <a:gd name="T46" fmla="*/ 5 w 7"/>
                <a:gd name="T47" fmla="*/ 2 h 9"/>
                <a:gd name="T48" fmla="*/ 3 w 7"/>
                <a:gd name="T49" fmla="*/ 0 h 9"/>
                <a:gd name="T50" fmla="*/ 2 w 7"/>
                <a:gd name="T51" fmla="*/ 2 h 9"/>
                <a:gd name="T52" fmla="*/ 3 w 7"/>
                <a:gd name="T53" fmla="*/ 3 h 9"/>
                <a:gd name="T54" fmla="*/ 1 w 7"/>
                <a:gd name="T55" fmla="*/ 2 h 9"/>
                <a:gd name="T56" fmla="*/ 3 w 7"/>
                <a:gd name="T57" fmla="*/ 3 h 9"/>
                <a:gd name="T58" fmla="*/ 1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0 w 7"/>
                <a:gd name="T65" fmla="*/ 7 h 9"/>
                <a:gd name="T66" fmla="*/ 2 w 7"/>
                <a:gd name="T67" fmla="*/ 7 h 9"/>
                <a:gd name="T68" fmla="*/ 2 w 7"/>
                <a:gd name="T69" fmla="*/ 8 h 9"/>
                <a:gd name="T70" fmla="*/ 3 w 7"/>
                <a:gd name="T71" fmla="*/ 8 h 9"/>
                <a:gd name="T72" fmla="*/ 0 w 7"/>
                <a:gd name="T73" fmla="*/ 8 h 9"/>
                <a:gd name="T74" fmla="*/ 0 w 7"/>
                <a:gd name="T75" fmla="*/ 8 h 9"/>
                <a:gd name="T76" fmla="*/ 1 w 7"/>
                <a:gd name="T77" fmla="*/ 8 h 9"/>
                <a:gd name="T78" fmla="*/ 0 w 7"/>
                <a:gd name="T79" fmla="*/ 8 h 9"/>
                <a:gd name="T80" fmla="*/ 4 w 7"/>
                <a:gd name="T81" fmla="*/ 9 h 9"/>
                <a:gd name="T82" fmla="*/ 6 w 7"/>
                <a:gd name="T83" fmla="*/ 8 h 9"/>
                <a:gd name="T84" fmla="*/ 3 w 7"/>
                <a:gd name="T8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6" y="8"/>
                    <a:pt x="4" y="7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6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3" y="3"/>
                  </a:cubicBezTo>
                  <a:cubicBezTo>
                    <a:pt x="6" y="4"/>
                    <a:pt x="3" y="2"/>
                    <a:pt x="4" y="2"/>
                  </a:cubicBezTo>
                  <a:cubicBezTo>
                    <a:pt x="5" y="3"/>
                    <a:pt x="4" y="3"/>
                    <a:pt x="6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5" y="3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4" y="3"/>
                    <a:pt x="2" y="2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1" y="8"/>
                    <a:pt x="7" y="9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9" name="Freeform 541">
              <a:extLst>
                <a:ext uri="{FF2B5EF4-FFF2-40B4-BE49-F238E27FC236}">
                  <a16:creationId xmlns:a16="http://schemas.microsoft.com/office/drawing/2014/main" id="{0C190F1D-EB6F-4581-A3BD-DBEEFA4AF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0" name="Freeform 542">
              <a:extLst>
                <a:ext uri="{FF2B5EF4-FFF2-40B4-BE49-F238E27FC236}">
                  <a16:creationId xmlns:a16="http://schemas.microsoft.com/office/drawing/2014/main" id="{A37687CD-26FC-44DB-8C17-79F8B032B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14"/>
              <a:ext cx="0" cy="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1" name="Rectangle 543">
              <a:extLst>
                <a:ext uri="{FF2B5EF4-FFF2-40B4-BE49-F238E27FC236}">
                  <a16:creationId xmlns:a16="http://schemas.microsoft.com/office/drawing/2014/main" id="{92F648A4-62AB-4199-8A52-BBBE5FD16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94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2" name="Freeform 544">
              <a:extLst>
                <a:ext uri="{FF2B5EF4-FFF2-40B4-BE49-F238E27FC236}">
                  <a16:creationId xmlns:a16="http://schemas.microsoft.com/office/drawing/2014/main" id="{8099030C-B3B2-41B6-A07E-0419BC2D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48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3" name="Freeform 545">
              <a:extLst>
                <a:ext uri="{FF2B5EF4-FFF2-40B4-BE49-F238E27FC236}">
                  <a16:creationId xmlns:a16="http://schemas.microsoft.com/office/drawing/2014/main" id="{9167E7D1-67B8-490C-992E-76F5601A6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14"/>
              <a:ext cx="4" cy="5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4" name="Freeform 546">
              <a:extLst>
                <a:ext uri="{FF2B5EF4-FFF2-40B4-BE49-F238E27FC236}">
                  <a16:creationId xmlns:a16="http://schemas.microsoft.com/office/drawing/2014/main" id="{FD0D0D19-14F6-4DB2-BA95-581B11BC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8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5" name="Freeform 547">
              <a:extLst>
                <a:ext uri="{FF2B5EF4-FFF2-40B4-BE49-F238E27FC236}">
                  <a16:creationId xmlns:a16="http://schemas.microsoft.com/office/drawing/2014/main" id="{8186B6CE-C42F-42B7-97F8-80D26C96B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73"/>
              <a:ext cx="71" cy="50"/>
            </a:xfrm>
            <a:custGeom>
              <a:avLst/>
              <a:gdLst>
                <a:gd name="T0" fmla="*/ 4 w 17"/>
                <a:gd name="T1" fmla="*/ 4 h 12"/>
                <a:gd name="T2" fmla="*/ 2 w 17"/>
                <a:gd name="T3" fmla="*/ 4 h 12"/>
                <a:gd name="T4" fmla="*/ 1 w 17"/>
                <a:gd name="T5" fmla="*/ 5 h 12"/>
                <a:gd name="T6" fmla="*/ 3 w 17"/>
                <a:gd name="T7" fmla="*/ 6 h 12"/>
                <a:gd name="T8" fmla="*/ 4 w 17"/>
                <a:gd name="T9" fmla="*/ 7 h 12"/>
                <a:gd name="T10" fmla="*/ 5 w 17"/>
                <a:gd name="T11" fmla="*/ 9 h 12"/>
                <a:gd name="T12" fmla="*/ 8 w 17"/>
                <a:gd name="T13" fmla="*/ 8 h 12"/>
                <a:gd name="T14" fmla="*/ 8 w 17"/>
                <a:gd name="T15" fmla="*/ 9 h 12"/>
                <a:gd name="T16" fmla="*/ 8 w 17"/>
                <a:gd name="T17" fmla="*/ 10 h 12"/>
                <a:gd name="T18" fmla="*/ 10 w 17"/>
                <a:gd name="T19" fmla="*/ 7 h 12"/>
                <a:gd name="T20" fmla="*/ 10 w 17"/>
                <a:gd name="T21" fmla="*/ 7 h 12"/>
                <a:gd name="T22" fmla="*/ 11 w 17"/>
                <a:gd name="T23" fmla="*/ 8 h 12"/>
                <a:gd name="T24" fmla="*/ 12 w 17"/>
                <a:gd name="T25" fmla="*/ 9 h 12"/>
                <a:gd name="T26" fmla="*/ 13 w 17"/>
                <a:gd name="T27" fmla="*/ 9 h 12"/>
                <a:gd name="T28" fmla="*/ 13 w 17"/>
                <a:gd name="T29" fmla="*/ 8 h 12"/>
                <a:gd name="T30" fmla="*/ 14 w 17"/>
                <a:gd name="T31" fmla="*/ 7 h 12"/>
                <a:gd name="T32" fmla="*/ 14 w 17"/>
                <a:gd name="T33" fmla="*/ 8 h 12"/>
                <a:gd name="T34" fmla="*/ 15 w 17"/>
                <a:gd name="T35" fmla="*/ 8 h 12"/>
                <a:gd name="T36" fmla="*/ 14 w 17"/>
                <a:gd name="T37" fmla="*/ 10 h 12"/>
                <a:gd name="T38" fmla="*/ 15 w 17"/>
                <a:gd name="T39" fmla="*/ 9 h 12"/>
                <a:gd name="T40" fmla="*/ 14 w 17"/>
                <a:gd name="T41" fmla="*/ 8 h 12"/>
                <a:gd name="T42" fmla="*/ 17 w 17"/>
                <a:gd name="T43" fmla="*/ 11 h 12"/>
                <a:gd name="T44" fmla="*/ 17 w 17"/>
                <a:gd name="T45" fmla="*/ 11 h 12"/>
                <a:gd name="T46" fmla="*/ 17 w 17"/>
                <a:gd name="T47" fmla="*/ 11 h 12"/>
                <a:gd name="T48" fmla="*/ 17 w 17"/>
                <a:gd name="T49" fmla="*/ 11 h 12"/>
                <a:gd name="T50" fmla="*/ 17 w 17"/>
                <a:gd name="T51" fmla="*/ 11 h 12"/>
                <a:gd name="T52" fmla="*/ 14 w 17"/>
                <a:gd name="T53" fmla="*/ 5 h 12"/>
                <a:gd name="T54" fmla="*/ 14 w 17"/>
                <a:gd name="T55" fmla="*/ 5 h 12"/>
                <a:gd name="T56" fmla="*/ 14 w 17"/>
                <a:gd name="T57" fmla="*/ 5 h 12"/>
                <a:gd name="T58" fmla="*/ 14 w 17"/>
                <a:gd name="T59" fmla="*/ 5 h 12"/>
                <a:gd name="T60" fmla="*/ 13 w 17"/>
                <a:gd name="T61" fmla="*/ 4 h 12"/>
                <a:gd name="T62" fmla="*/ 13 w 17"/>
                <a:gd name="T63" fmla="*/ 4 h 12"/>
                <a:gd name="T64" fmla="*/ 12 w 17"/>
                <a:gd name="T65" fmla="*/ 5 h 12"/>
                <a:gd name="T66" fmla="*/ 12 w 17"/>
                <a:gd name="T67" fmla="*/ 5 h 12"/>
                <a:gd name="T68" fmla="*/ 12 w 17"/>
                <a:gd name="T69" fmla="*/ 5 h 12"/>
                <a:gd name="T70" fmla="*/ 12 w 17"/>
                <a:gd name="T71" fmla="*/ 5 h 12"/>
                <a:gd name="T72" fmla="*/ 11 w 17"/>
                <a:gd name="T73" fmla="*/ 6 h 12"/>
                <a:gd name="T74" fmla="*/ 11 w 17"/>
                <a:gd name="T75" fmla="*/ 5 h 12"/>
                <a:gd name="T76" fmla="*/ 11 w 17"/>
                <a:gd name="T77" fmla="*/ 4 h 12"/>
                <a:gd name="T78" fmla="*/ 10 w 17"/>
                <a:gd name="T79" fmla="*/ 6 h 12"/>
                <a:gd name="T80" fmla="*/ 9 w 17"/>
                <a:gd name="T81" fmla="*/ 6 h 12"/>
                <a:gd name="T82" fmla="*/ 7 w 17"/>
                <a:gd name="T83" fmla="*/ 6 h 12"/>
                <a:gd name="T84" fmla="*/ 7 w 17"/>
                <a:gd name="T85" fmla="*/ 6 h 12"/>
                <a:gd name="T86" fmla="*/ 6 w 17"/>
                <a:gd name="T87" fmla="*/ 5 h 12"/>
                <a:gd name="T88" fmla="*/ 5 w 17"/>
                <a:gd name="T89" fmla="*/ 7 h 12"/>
                <a:gd name="T90" fmla="*/ 7 w 17"/>
                <a:gd name="T9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12">
                  <a:moveTo>
                    <a:pt x="7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2" y="6"/>
                    <a:pt x="4" y="4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5" y="5"/>
                    <a:pt x="5" y="5"/>
                  </a:cubicBezTo>
                  <a:cubicBezTo>
                    <a:pt x="0" y="8"/>
                    <a:pt x="7" y="5"/>
                    <a:pt x="4" y="7"/>
                  </a:cubicBezTo>
                  <a:cubicBezTo>
                    <a:pt x="5" y="7"/>
                    <a:pt x="5" y="8"/>
                    <a:pt x="6" y="7"/>
                  </a:cubicBezTo>
                  <a:cubicBezTo>
                    <a:pt x="5" y="8"/>
                    <a:pt x="6" y="8"/>
                    <a:pt x="5" y="9"/>
                  </a:cubicBezTo>
                  <a:cubicBezTo>
                    <a:pt x="7" y="6"/>
                    <a:pt x="5" y="11"/>
                    <a:pt x="7" y="7"/>
                  </a:cubicBezTo>
                  <a:cubicBezTo>
                    <a:pt x="7" y="8"/>
                    <a:pt x="8" y="7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8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8"/>
                    <a:pt x="9" y="8"/>
                    <a:pt x="8" y="10"/>
                  </a:cubicBezTo>
                  <a:cubicBezTo>
                    <a:pt x="9" y="8"/>
                    <a:pt x="9" y="9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0" y="7"/>
                    <a:pt x="11" y="5"/>
                    <a:pt x="10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11" y="11"/>
                    <a:pt x="11" y="7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8"/>
                    <a:pt x="12" y="10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3" y="6"/>
                    <a:pt x="13" y="8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9"/>
                    <a:pt x="14" y="10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4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2" y="8"/>
                    <a:pt x="14" y="10"/>
                  </a:cubicBezTo>
                  <a:cubicBezTo>
                    <a:pt x="14" y="10"/>
                    <a:pt x="16" y="11"/>
                    <a:pt x="17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14" y="8"/>
                    <a:pt x="15" y="9"/>
                    <a:pt x="15" y="8"/>
                  </a:cubicBezTo>
                  <a:cubicBezTo>
                    <a:pt x="16" y="10"/>
                    <a:pt x="16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0"/>
                    <a:pt x="16" y="8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5"/>
                    <a:pt x="13" y="6"/>
                    <a:pt x="13" y="4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1" y="6"/>
                    <a:pt x="11" y="6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0" y="8"/>
                    <a:pt x="11" y="6"/>
                    <a:pt x="10" y="7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4"/>
                    <a:pt x="10" y="6"/>
                    <a:pt x="10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6"/>
                    <a:pt x="10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9" y="6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6" y="6"/>
                    <a:pt x="9" y="3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3" y="6"/>
                    <a:pt x="7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6" name="Freeform 548">
              <a:extLst>
                <a:ext uri="{FF2B5EF4-FFF2-40B4-BE49-F238E27FC236}">
                  <a16:creationId xmlns:a16="http://schemas.microsoft.com/office/drawing/2014/main" id="{1DB7488B-02C5-488D-A123-DE2619654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889"/>
              <a:ext cx="4" cy="9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7" name="Rectangle 549">
              <a:extLst>
                <a:ext uri="{FF2B5EF4-FFF2-40B4-BE49-F238E27FC236}">
                  <a16:creationId xmlns:a16="http://schemas.microsoft.com/office/drawing/2014/main" id="{D54B4A26-AD3D-4C9D-91D7-A3221AF18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93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8" name="Freeform 550">
              <a:extLst>
                <a:ext uri="{FF2B5EF4-FFF2-40B4-BE49-F238E27FC236}">
                  <a16:creationId xmlns:a16="http://schemas.microsoft.com/office/drawing/2014/main" id="{F67B8021-F38D-424A-B538-7B1371DBC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885"/>
              <a:ext cx="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9" name="Rectangle 551">
              <a:extLst>
                <a:ext uri="{FF2B5EF4-FFF2-40B4-BE49-F238E27FC236}">
                  <a16:creationId xmlns:a16="http://schemas.microsoft.com/office/drawing/2014/main" id="{0BCE08FD-DCD0-48E3-968E-5F0944F34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88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0" name="Freeform 552">
              <a:extLst>
                <a:ext uri="{FF2B5EF4-FFF2-40B4-BE49-F238E27FC236}">
                  <a16:creationId xmlns:a16="http://schemas.microsoft.com/office/drawing/2014/main" id="{E354C482-8BD7-4BBB-9CAD-B0BCBC48D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847"/>
              <a:ext cx="38" cy="42"/>
            </a:xfrm>
            <a:custGeom>
              <a:avLst/>
              <a:gdLst>
                <a:gd name="T0" fmla="*/ 6 w 9"/>
                <a:gd name="T1" fmla="*/ 2 h 10"/>
                <a:gd name="T2" fmla="*/ 4 w 9"/>
                <a:gd name="T3" fmla="*/ 2 h 10"/>
                <a:gd name="T4" fmla="*/ 6 w 9"/>
                <a:gd name="T5" fmla="*/ 2 h 10"/>
                <a:gd name="T6" fmla="*/ 3 w 9"/>
                <a:gd name="T7" fmla="*/ 0 h 10"/>
                <a:gd name="T8" fmla="*/ 4 w 9"/>
                <a:gd name="T9" fmla="*/ 5 h 10"/>
                <a:gd name="T10" fmla="*/ 3 w 9"/>
                <a:gd name="T11" fmla="*/ 5 h 10"/>
                <a:gd name="T12" fmla="*/ 5 w 9"/>
                <a:gd name="T13" fmla="*/ 7 h 10"/>
                <a:gd name="T14" fmla="*/ 3 w 9"/>
                <a:gd name="T15" fmla="*/ 7 h 10"/>
                <a:gd name="T16" fmla="*/ 4 w 9"/>
                <a:gd name="T17" fmla="*/ 8 h 10"/>
                <a:gd name="T18" fmla="*/ 4 w 9"/>
                <a:gd name="T19" fmla="*/ 7 h 10"/>
                <a:gd name="T20" fmla="*/ 4 w 9"/>
                <a:gd name="T21" fmla="*/ 8 h 10"/>
                <a:gd name="T22" fmla="*/ 4 w 9"/>
                <a:gd name="T23" fmla="*/ 8 h 10"/>
                <a:gd name="T24" fmla="*/ 5 w 9"/>
                <a:gd name="T25" fmla="*/ 8 h 10"/>
                <a:gd name="T26" fmla="*/ 4 w 9"/>
                <a:gd name="T27" fmla="*/ 8 h 10"/>
                <a:gd name="T28" fmla="*/ 5 w 9"/>
                <a:gd name="T29" fmla="*/ 9 h 10"/>
                <a:gd name="T30" fmla="*/ 4 w 9"/>
                <a:gd name="T31" fmla="*/ 9 h 10"/>
                <a:gd name="T32" fmla="*/ 6 w 9"/>
                <a:gd name="T33" fmla="*/ 10 h 10"/>
                <a:gd name="T34" fmla="*/ 7 w 9"/>
                <a:gd name="T35" fmla="*/ 9 h 10"/>
                <a:gd name="T36" fmla="*/ 6 w 9"/>
                <a:gd name="T37" fmla="*/ 9 h 10"/>
                <a:gd name="T38" fmla="*/ 6 w 9"/>
                <a:gd name="T39" fmla="*/ 9 h 10"/>
                <a:gd name="T40" fmla="*/ 5 w 9"/>
                <a:gd name="T41" fmla="*/ 8 h 10"/>
                <a:gd name="T42" fmla="*/ 7 w 9"/>
                <a:gd name="T43" fmla="*/ 8 h 10"/>
                <a:gd name="T44" fmla="*/ 8 w 9"/>
                <a:gd name="T45" fmla="*/ 7 h 10"/>
                <a:gd name="T46" fmla="*/ 8 w 9"/>
                <a:gd name="T47" fmla="*/ 7 h 10"/>
                <a:gd name="T48" fmla="*/ 8 w 9"/>
                <a:gd name="T49" fmla="*/ 7 h 10"/>
                <a:gd name="T50" fmla="*/ 7 w 9"/>
                <a:gd name="T51" fmla="*/ 7 h 10"/>
                <a:gd name="T52" fmla="*/ 5 w 9"/>
                <a:gd name="T53" fmla="*/ 7 h 10"/>
                <a:gd name="T54" fmla="*/ 5 w 9"/>
                <a:gd name="T55" fmla="*/ 7 h 10"/>
                <a:gd name="T56" fmla="*/ 6 w 9"/>
                <a:gd name="T57" fmla="*/ 7 h 10"/>
                <a:gd name="T58" fmla="*/ 6 w 9"/>
                <a:gd name="T59" fmla="*/ 7 h 10"/>
                <a:gd name="T60" fmla="*/ 8 w 9"/>
                <a:gd name="T61" fmla="*/ 6 h 10"/>
                <a:gd name="T62" fmla="*/ 6 w 9"/>
                <a:gd name="T63" fmla="*/ 6 h 10"/>
                <a:gd name="T64" fmla="*/ 5 w 9"/>
                <a:gd name="T65" fmla="*/ 5 h 10"/>
                <a:gd name="T66" fmla="*/ 7 w 9"/>
                <a:gd name="T67" fmla="*/ 5 h 10"/>
                <a:gd name="T68" fmla="*/ 5 w 9"/>
                <a:gd name="T69" fmla="*/ 5 h 10"/>
                <a:gd name="T70" fmla="*/ 6 w 9"/>
                <a:gd name="T71" fmla="*/ 4 h 10"/>
                <a:gd name="T72" fmla="*/ 5 w 9"/>
                <a:gd name="T73" fmla="*/ 4 h 10"/>
                <a:gd name="T74" fmla="*/ 5 w 9"/>
                <a:gd name="T75" fmla="*/ 3 h 10"/>
                <a:gd name="T76" fmla="*/ 5 w 9"/>
                <a:gd name="T77" fmla="*/ 3 h 10"/>
                <a:gd name="T78" fmla="*/ 4 w 9"/>
                <a:gd name="T79" fmla="*/ 2 h 10"/>
                <a:gd name="T80" fmla="*/ 6 w 9"/>
                <a:gd name="T8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4" y="1"/>
                    <a:pt x="6" y="2"/>
                  </a:cubicBezTo>
                  <a:cubicBezTo>
                    <a:pt x="4" y="1"/>
                    <a:pt x="6" y="1"/>
                    <a:pt x="3" y="0"/>
                  </a:cubicBezTo>
                  <a:cubicBezTo>
                    <a:pt x="4" y="2"/>
                    <a:pt x="2" y="3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0" y="6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6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9"/>
                    <a:pt x="7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7"/>
                    <a:pt x="5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7" y="6"/>
                    <a:pt x="7" y="7"/>
                    <a:pt x="6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1" name="Freeform 553">
              <a:extLst>
                <a:ext uri="{FF2B5EF4-FFF2-40B4-BE49-F238E27FC236}">
                  <a16:creationId xmlns:a16="http://schemas.microsoft.com/office/drawing/2014/main" id="{A018B3D8-EC1D-49BA-9757-1A82DEE4A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47"/>
              <a:ext cx="12" cy="5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2" name="Freeform 554">
              <a:extLst>
                <a:ext uri="{FF2B5EF4-FFF2-40B4-BE49-F238E27FC236}">
                  <a16:creationId xmlns:a16="http://schemas.microsoft.com/office/drawing/2014/main" id="{17695138-C44A-456E-BAC3-E93D0F7F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818"/>
              <a:ext cx="67" cy="34"/>
            </a:xfrm>
            <a:custGeom>
              <a:avLst/>
              <a:gdLst>
                <a:gd name="T0" fmla="*/ 10 w 16"/>
                <a:gd name="T1" fmla="*/ 3 h 8"/>
                <a:gd name="T2" fmla="*/ 11 w 16"/>
                <a:gd name="T3" fmla="*/ 3 h 8"/>
                <a:gd name="T4" fmla="*/ 1 w 16"/>
                <a:gd name="T5" fmla="*/ 5 h 8"/>
                <a:gd name="T6" fmla="*/ 3 w 16"/>
                <a:gd name="T7" fmla="*/ 6 h 8"/>
                <a:gd name="T8" fmla="*/ 1 w 16"/>
                <a:gd name="T9" fmla="*/ 6 h 8"/>
                <a:gd name="T10" fmla="*/ 3 w 16"/>
                <a:gd name="T11" fmla="*/ 7 h 8"/>
                <a:gd name="T12" fmla="*/ 2 w 16"/>
                <a:gd name="T13" fmla="*/ 6 h 8"/>
                <a:gd name="T14" fmla="*/ 3 w 16"/>
                <a:gd name="T15" fmla="*/ 7 h 8"/>
                <a:gd name="T16" fmla="*/ 3 w 16"/>
                <a:gd name="T17" fmla="*/ 6 h 8"/>
                <a:gd name="T18" fmla="*/ 4 w 16"/>
                <a:gd name="T19" fmla="*/ 7 h 8"/>
                <a:gd name="T20" fmla="*/ 2 w 16"/>
                <a:gd name="T21" fmla="*/ 5 h 8"/>
                <a:gd name="T22" fmla="*/ 4 w 16"/>
                <a:gd name="T23" fmla="*/ 6 h 8"/>
                <a:gd name="T24" fmla="*/ 7 w 16"/>
                <a:gd name="T25" fmla="*/ 5 h 8"/>
                <a:gd name="T26" fmla="*/ 6 w 16"/>
                <a:gd name="T27" fmla="*/ 4 h 8"/>
                <a:gd name="T28" fmla="*/ 6 w 16"/>
                <a:gd name="T29" fmla="*/ 3 h 8"/>
                <a:gd name="T30" fmla="*/ 7 w 16"/>
                <a:gd name="T31" fmla="*/ 5 h 8"/>
                <a:gd name="T32" fmla="*/ 10 w 16"/>
                <a:gd name="T33" fmla="*/ 5 h 8"/>
                <a:gd name="T34" fmla="*/ 10 w 16"/>
                <a:gd name="T35" fmla="*/ 6 h 8"/>
                <a:gd name="T36" fmla="*/ 12 w 16"/>
                <a:gd name="T37" fmla="*/ 4 h 8"/>
                <a:gd name="T38" fmla="*/ 11 w 16"/>
                <a:gd name="T39" fmla="*/ 6 h 8"/>
                <a:gd name="T40" fmla="*/ 10 w 16"/>
                <a:gd name="T41" fmla="*/ 5 h 8"/>
                <a:gd name="T42" fmla="*/ 10 w 16"/>
                <a:gd name="T43" fmla="*/ 2 h 8"/>
                <a:gd name="T44" fmla="*/ 10 w 16"/>
                <a:gd name="T4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10" y="3"/>
                  </a:moveTo>
                  <a:cubicBezTo>
                    <a:pt x="10" y="4"/>
                    <a:pt x="11" y="3"/>
                    <a:pt x="11" y="3"/>
                  </a:cubicBezTo>
                  <a:cubicBezTo>
                    <a:pt x="3" y="1"/>
                    <a:pt x="8" y="0"/>
                    <a:pt x="1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0" y="6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1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3"/>
                    <a:pt x="5" y="4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1"/>
                    <a:pt x="6" y="4"/>
                    <a:pt x="7" y="5"/>
                  </a:cubicBezTo>
                  <a:cubicBezTo>
                    <a:pt x="7" y="4"/>
                    <a:pt x="8" y="3"/>
                    <a:pt x="10" y="5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2" y="3"/>
                    <a:pt x="10" y="2"/>
                  </a:cubicBezTo>
                  <a:cubicBezTo>
                    <a:pt x="16" y="4"/>
                    <a:pt x="12" y="8"/>
                    <a:pt x="1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3" name="Freeform 555">
              <a:extLst>
                <a:ext uri="{FF2B5EF4-FFF2-40B4-BE49-F238E27FC236}">
                  <a16:creationId xmlns:a16="http://schemas.microsoft.com/office/drawing/2014/main" id="{B3067C24-63F2-4331-8701-2C664C35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831"/>
              <a:ext cx="5" cy="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4" name="Freeform 556">
              <a:extLst>
                <a:ext uri="{FF2B5EF4-FFF2-40B4-BE49-F238E27FC236}">
                  <a16:creationId xmlns:a16="http://schemas.microsoft.com/office/drawing/2014/main" id="{94E691E2-D88C-4DF1-8D63-5CD2ACDA6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51"/>
              <a:ext cx="0" cy="5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5" name="Freeform 557">
              <a:extLst>
                <a:ext uri="{FF2B5EF4-FFF2-40B4-BE49-F238E27FC236}">
                  <a16:creationId xmlns:a16="http://schemas.microsoft.com/office/drawing/2014/main" id="{8DE08254-B4B1-4727-BFD1-723A9E7C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35"/>
              <a:ext cx="9" cy="21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3 h 5"/>
                <a:gd name="T10" fmla="*/ 2 w 2"/>
                <a:gd name="T11" fmla="*/ 1 h 5"/>
                <a:gd name="T12" fmla="*/ 1 w 2"/>
                <a:gd name="T13" fmla="*/ 2 h 5"/>
                <a:gd name="T14" fmla="*/ 2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1" y="3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3"/>
                    <a:pt x="1" y="3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6" name="Freeform 558">
              <a:extLst>
                <a:ext uri="{FF2B5EF4-FFF2-40B4-BE49-F238E27FC236}">
                  <a16:creationId xmlns:a16="http://schemas.microsoft.com/office/drawing/2014/main" id="{1CFCA3FA-04D6-4F13-867C-F1109B2F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4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7" name="Freeform 559">
              <a:extLst>
                <a:ext uri="{FF2B5EF4-FFF2-40B4-BE49-F238E27FC236}">
                  <a16:creationId xmlns:a16="http://schemas.microsoft.com/office/drawing/2014/main" id="{272C7C48-1FA3-4E21-9EA0-107E5A5B7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3"/>
              <a:ext cx="4" cy="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8" name="Freeform 560">
              <a:extLst>
                <a:ext uri="{FF2B5EF4-FFF2-40B4-BE49-F238E27FC236}">
                  <a16:creationId xmlns:a16="http://schemas.microsoft.com/office/drawing/2014/main" id="{CB9A9620-3741-4252-A610-17C9B400E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9" name="Freeform 561">
              <a:extLst>
                <a:ext uri="{FF2B5EF4-FFF2-40B4-BE49-F238E27FC236}">
                  <a16:creationId xmlns:a16="http://schemas.microsoft.com/office/drawing/2014/main" id="{7881F17D-A2BD-4FE4-9EC6-BBF469A6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9"/>
              <a:ext cx="8" cy="12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0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2" y="0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0" name="Freeform 562">
              <a:extLst>
                <a:ext uri="{FF2B5EF4-FFF2-40B4-BE49-F238E27FC236}">
                  <a16:creationId xmlns:a16="http://schemas.microsoft.com/office/drawing/2014/main" id="{879548F9-2B71-47A7-89A1-3B1B1531A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1" name="Rectangle 563">
              <a:extLst>
                <a:ext uri="{FF2B5EF4-FFF2-40B4-BE49-F238E27FC236}">
                  <a16:creationId xmlns:a16="http://schemas.microsoft.com/office/drawing/2014/main" id="{8ABB8BD1-CDD5-4EAB-9D91-788ACBA6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747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2" name="Freeform 564">
              <a:extLst>
                <a:ext uri="{FF2B5EF4-FFF2-40B4-BE49-F238E27FC236}">
                  <a16:creationId xmlns:a16="http://schemas.microsoft.com/office/drawing/2014/main" id="{FF5935C1-076B-4B3E-81F8-05C79C6E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5"/>
              <a:ext cx="8" cy="16"/>
            </a:xfrm>
            <a:custGeom>
              <a:avLst/>
              <a:gdLst>
                <a:gd name="T0" fmla="*/ 0 w 2"/>
                <a:gd name="T1" fmla="*/ 3 h 4"/>
                <a:gd name="T2" fmla="*/ 1 w 2"/>
                <a:gd name="T3" fmla="*/ 2 h 4"/>
                <a:gd name="T4" fmla="*/ 2 w 2"/>
                <a:gd name="T5" fmla="*/ 0 h 4"/>
                <a:gd name="T6" fmla="*/ 1 w 2"/>
                <a:gd name="T7" fmla="*/ 0 h 4"/>
                <a:gd name="T8" fmla="*/ 0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1" y="1"/>
                    <a:pt x="0" y="4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3" name="Freeform 565">
              <a:extLst>
                <a:ext uri="{FF2B5EF4-FFF2-40B4-BE49-F238E27FC236}">
                  <a16:creationId xmlns:a16="http://schemas.microsoft.com/office/drawing/2014/main" id="{F9210043-8398-4CD8-8E47-0C73E953C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26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4" name="Freeform 566">
              <a:extLst>
                <a:ext uri="{FF2B5EF4-FFF2-40B4-BE49-F238E27FC236}">
                  <a16:creationId xmlns:a16="http://schemas.microsoft.com/office/drawing/2014/main" id="{666B94D4-4871-42DE-ACD1-B6EED1CDC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2"/>
              <a:ext cx="8" cy="21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2 h 5"/>
                <a:gd name="T4" fmla="*/ 0 w 2"/>
                <a:gd name="T5" fmla="*/ 4 h 5"/>
                <a:gd name="T6" fmla="*/ 1 w 2"/>
                <a:gd name="T7" fmla="*/ 3 h 5"/>
                <a:gd name="T8" fmla="*/ 0 w 2"/>
                <a:gd name="T9" fmla="*/ 5 h 5"/>
                <a:gd name="T10" fmla="*/ 1 w 2"/>
                <a:gd name="T11" fmla="*/ 3 h 5"/>
                <a:gd name="T12" fmla="*/ 1 w 2"/>
                <a:gd name="T13" fmla="*/ 5 h 5"/>
                <a:gd name="T14" fmla="*/ 1 w 2"/>
                <a:gd name="T15" fmla="*/ 3 h 5"/>
                <a:gd name="T16" fmla="*/ 1 w 2"/>
                <a:gd name="T17" fmla="*/ 3 h 5"/>
                <a:gd name="T18" fmla="*/ 2 w 2"/>
                <a:gd name="T19" fmla="*/ 2 h 5"/>
                <a:gd name="T20" fmla="*/ 2 w 2"/>
                <a:gd name="T21" fmla="*/ 0 h 5"/>
                <a:gd name="T22" fmla="*/ 0 w 2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5"/>
                    <a:pt x="0" y="3"/>
                    <a:pt x="0" y="5"/>
                  </a:cubicBezTo>
                  <a:cubicBezTo>
                    <a:pt x="0" y="5"/>
                    <a:pt x="0" y="5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2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5" name="Freeform 567">
              <a:extLst>
                <a:ext uri="{FF2B5EF4-FFF2-40B4-BE49-F238E27FC236}">
                  <a16:creationId xmlns:a16="http://schemas.microsoft.com/office/drawing/2014/main" id="{F9DD7B82-B5C2-45C1-A993-689B79F8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6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6" name="Freeform 568">
              <a:extLst>
                <a:ext uri="{FF2B5EF4-FFF2-40B4-BE49-F238E27FC236}">
                  <a16:creationId xmlns:a16="http://schemas.microsoft.com/office/drawing/2014/main" id="{EF6127C0-8371-41B5-B0BA-3B6D71C7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18"/>
              <a:ext cx="8" cy="25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4 h 6"/>
                <a:gd name="T4" fmla="*/ 0 w 2"/>
                <a:gd name="T5" fmla="*/ 5 h 6"/>
                <a:gd name="T6" fmla="*/ 1 w 2"/>
                <a:gd name="T7" fmla="*/ 4 h 6"/>
                <a:gd name="T8" fmla="*/ 0 w 2"/>
                <a:gd name="T9" fmla="*/ 5 h 6"/>
                <a:gd name="T10" fmla="*/ 2 w 2"/>
                <a:gd name="T11" fmla="*/ 2 h 6"/>
                <a:gd name="T12" fmla="*/ 2 w 2"/>
                <a:gd name="T13" fmla="*/ 2 h 6"/>
                <a:gd name="T14" fmla="*/ 1 w 2"/>
                <a:gd name="T15" fmla="*/ 3 h 6"/>
                <a:gd name="T16" fmla="*/ 1 w 2"/>
                <a:gd name="T17" fmla="*/ 3 h 6"/>
                <a:gd name="T18" fmla="*/ 0 w 2"/>
                <a:gd name="T19" fmla="*/ 4 h 6"/>
                <a:gd name="T20" fmla="*/ 0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4"/>
                    <a:pt x="1" y="4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7" name="Freeform 569">
              <a:extLst>
                <a:ext uri="{FF2B5EF4-FFF2-40B4-BE49-F238E27FC236}">
                  <a16:creationId xmlns:a16="http://schemas.microsoft.com/office/drawing/2014/main" id="{C4F68738-E9C9-43A0-A188-0D1644E27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39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8" name="Freeform 570">
              <a:extLst>
                <a:ext uri="{FF2B5EF4-FFF2-40B4-BE49-F238E27FC236}">
                  <a16:creationId xmlns:a16="http://schemas.microsoft.com/office/drawing/2014/main" id="{E2D0C8D9-62D7-461B-BD30-B89CCFB9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9" name="Freeform 571">
              <a:extLst>
                <a:ext uri="{FF2B5EF4-FFF2-40B4-BE49-F238E27FC236}">
                  <a16:creationId xmlns:a16="http://schemas.microsoft.com/office/drawing/2014/main" id="{6A2F91EC-19F8-4AD7-8312-6DEE72A7F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3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0" name="Freeform 572">
              <a:extLst>
                <a:ext uri="{FF2B5EF4-FFF2-40B4-BE49-F238E27FC236}">
                  <a16:creationId xmlns:a16="http://schemas.microsoft.com/office/drawing/2014/main" id="{7E8EB464-D2D9-48AB-BE05-71CB330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714"/>
              <a:ext cx="29" cy="29"/>
            </a:xfrm>
            <a:custGeom>
              <a:avLst/>
              <a:gdLst>
                <a:gd name="T0" fmla="*/ 3 w 7"/>
                <a:gd name="T1" fmla="*/ 1 h 7"/>
                <a:gd name="T2" fmla="*/ 3 w 7"/>
                <a:gd name="T3" fmla="*/ 1 h 7"/>
                <a:gd name="T4" fmla="*/ 2 w 7"/>
                <a:gd name="T5" fmla="*/ 2 h 7"/>
                <a:gd name="T6" fmla="*/ 0 w 7"/>
                <a:gd name="T7" fmla="*/ 4 h 7"/>
                <a:gd name="T8" fmla="*/ 1 w 7"/>
                <a:gd name="T9" fmla="*/ 4 h 7"/>
                <a:gd name="T10" fmla="*/ 0 w 7"/>
                <a:gd name="T11" fmla="*/ 5 h 7"/>
                <a:gd name="T12" fmla="*/ 1 w 7"/>
                <a:gd name="T13" fmla="*/ 4 h 7"/>
                <a:gd name="T14" fmla="*/ 2 w 7"/>
                <a:gd name="T15" fmla="*/ 4 h 7"/>
                <a:gd name="T16" fmla="*/ 4 w 7"/>
                <a:gd name="T17" fmla="*/ 6 h 7"/>
                <a:gd name="T18" fmla="*/ 5 w 7"/>
                <a:gd name="T19" fmla="*/ 4 h 7"/>
                <a:gd name="T20" fmla="*/ 5 w 7"/>
                <a:gd name="T21" fmla="*/ 6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4 h 7"/>
                <a:gd name="T28" fmla="*/ 5 w 7"/>
                <a:gd name="T29" fmla="*/ 6 h 7"/>
                <a:gd name="T30" fmla="*/ 6 w 7"/>
                <a:gd name="T31" fmla="*/ 5 h 7"/>
                <a:gd name="T32" fmla="*/ 7 w 7"/>
                <a:gd name="T33" fmla="*/ 3 h 7"/>
                <a:gd name="T34" fmla="*/ 7 w 7"/>
                <a:gd name="T35" fmla="*/ 3 h 7"/>
                <a:gd name="T36" fmla="*/ 4 w 7"/>
                <a:gd name="T37" fmla="*/ 5 h 7"/>
                <a:gd name="T38" fmla="*/ 5 w 7"/>
                <a:gd name="T39" fmla="*/ 4 h 7"/>
                <a:gd name="T40" fmla="*/ 5 w 7"/>
                <a:gd name="T41" fmla="*/ 2 h 7"/>
                <a:gd name="T42" fmla="*/ 4 w 7"/>
                <a:gd name="T43" fmla="*/ 4 h 7"/>
                <a:gd name="T44" fmla="*/ 4 w 7"/>
                <a:gd name="T45" fmla="*/ 3 h 7"/>
                <a:gd name="T46" fmla="*/ 4 w 7"/>
                <a:gd name="T47" fmla="*/ 4 h 7"/>
                <a:gd name="T48" fmla="*/ 4 w 7"/>
                <a:gd name="T49" fmla="*/ 3 h 7"/>
                <a:gd name="T50" fmla="*/ 3 w 7"/>
                <a:gd name="T51" fmla="*/ 5 h 7"/>
                <a:gd name="T52" fmla="*/ 4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4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2 w 7"/>
                <a:gd name="T65" fmla="*/ 3 h 7"/>
                <a:gd name="T66" fmla="*/ 4 w 7"/>
                <a:gd name="T67" fmla="*/ 1 h 7"/>
                <a:gd name="T68" fmla="*/ 4 w 7"/>
                <a:gd name="T69" fmla="*/ 0 h 7"/>
                <a:gd name="T70" fmla="*/ 2 w 7"/>
                <a:gd name="T71" fmla="*/ 2 h 7"/>
                <a:gd name="T72" fmla="*/ 3 w 7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4"/>
                    <a:pt x="5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6" y="4"/>
                    <a:pt x="6" y="4"/>
                  </a:cubicBezTo>
                  <a:cubicBezTo>
                    <a:pt x="5" y="6"/>
                    <a:pt x="6" y="4"/>
                    <a:pt x="5" y="6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7" y="2"/>
                    <a:pt x="7" y="4"/>
                    <a:pt x="7" y="3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5" y="2"/>
                  </a:cubicBezTo>
                  <a:cubicBezTo>
                    <a:pt x="5" y="3"/>
                    <a:pt x="5" y="1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2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2"/>
                    <a:pt x="2" y="3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1" name="Rectangle 573">
              <a:extLst>
                <a:ext uri="{FF2B5EF4-FFF2-40B4-BE49-F238E27FC236}">
                  <a16:creationId xmlns:a16="http://schemas.microsoft.com/office/drawing/2014/main" id="{F3181419-5B9F-4B99-9DCC-32B51FB4D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2" name="Freeform 574">
              <a:extLst>
                <a:ext uri="{FF2B5EF4-FFF2-40B4-BE49-F238E27FC236}">
                  <a16:creationId xmlns:a16="http://schemas.microsoft.com/office/drawing/2014/main" id="{E00A8F50-02C2-43A9-8124-275D51C57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714"/>
              <a:ext cx="5" cy="4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3" name="Rectangle 575">
              <a:extLst>
                <a:ext uri="{FF2B5EF4-FFF2-40B4-BE49-F238E27FC236}">
                  <a16:creationId xmlns:a16="http://schemas.microsoft.com/office/drawing/2014/main" id="{6FB0EC7C-6E56-4702-B43E-8ED1B5028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0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4" name="Freeform 576">
              <a:extLst>
                <a:ext uri="{FF2B5EF4-FFF2-40B4-BE49-F238E27FC236}">
                  <a16:creationId xmlns:a16="http://schemas.microsoft.com/office/drawing/2014/main" id="{2732C2CE-1782-4D1F-8A82-E2711EB35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5" name="Freeform 577">
              <a:extLst>
                <a:ext uri="{FF2B5EF4-FFF2-40B4-BE49-F238E27FC236}">
                  <a16:creationId xmlns:a16="http://schemas.microsoft.com/office/drawing/2014/main" id="{94C472A0-BB30-433A-8E74-A8B3C0F2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18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6" name="Rectangle 578">
              <a:extLst>
                <a:ext uri="{FF2B5EF4-FFF2-40B4-BE49-F238E27FC236}">
                  <a16:creationId xmlns:a16="http://schemas.microsoft.com/office/drawing/2014/main" id="{4FC34737-6F67-472E-A7E9-C6CEE9C55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7" name="Freeform 579">
              <a:extLst>
                <a:ext uri="{FF2B5EF4-FFF2-40B4-BE49-F238E27FC236}">
                  <a16:creationId xmlns:a16="http://schemas.microsoft.com/office/drawing/2014/main" id="{AD0AC790-8EF0-4D08-8E73-CC93BE876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0"/>
              <a:ext cx="29" cy="20"/>
            </a:xfrm>
            <a:custGeom>
              <a:avLst/>
              <a:gdLst>
                <a:gd name="T0" fmla="*/ 2 w 7"/>
                <a:gd name="T1" fmla="*/ 3 h 5"/>
                <a:gd name="T2" fmla="*/ 1 w 7"/>
                <a:gd name="T3" fmla="*/ 4 h 5"/>
                <a:gd name="T4" fmla="*/ 4 w 7"/>
                <a:gd name="T5" fmla="*/ 2 h 5"/>
                <a:gd name="T6" fmla="*/ 2 w 7"/>
                <a:gd name="T7" fmla="*/ 4 h 5"/>
                <a:gd name="T8" fmla="*/ 4 w 7"/>
                <a:gd name="T9" fmla="*/ 4 h 5"/>
                <a:gd name="T10" fmla="*/ 3 w 7"/>
                <a:gd name="T11" fmla="*/ 4 h 5"/>
                <a:gd name="T12" fmla="*/ 6 w 7"/>
                <a:gd name="T13" fmla="*/ 2 h 5"/>
                <a:gd name="T14" fmla="*/ 3 w 7"/>
                <a:gd name="T15" fmla="*/ 5 h 5"/>
                <a:gd name="T16" fmla="*/ 3 w 7"/>
                <a:gd name="T17" fmla="*/ 5 h 5"/>
                <a:gd name="T18" fmla="*/ 4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3 h 5"/>
                <a:gd name="T26" fmla="*/ 7 w 7"/>
                <a:gd name="T27" fmla="*/ 2 h 5"/>
                <a:gd name="T28" fmla="*/ 6 w 7"/>
                <a:gd name="T29" fmla="*/ 2 h 5"/>
                <a:gd name="T30" fmla="*/ 7 w 7"/>
                <a:gd name="T31" fmla="*/ 1 h 5"/>
                <a:gd name="T32" fmla="*/ 6 w 7"/>
                <a:gd name="T33" fmla="*/ 2 h 5"/>
                <a:gd name="T34" fmla="*/ 6 w 7"/>
                <a:gd name="T35" fmla="*/ 2 h 5"/>
                <a:gd name="T36" fmla="*/ 5 w 7"/>
                <a:gd name="T37" fmla="*/ 3 h 5"/>
                <a:gd name="T38" fmla="*/ 6 w 7"/>
                <a:gd name="T39" fmla="*/ 1 h 5"/>
                <a:gd name="T40" fmla="*/ 5 w 7"/>
                <a:gd name="T41" fmla="*/ 2 h 5"/>
                <a:gd name="T42" fmla="*/ 6 w 7"/>
                <a:gd name="T43" fmla="*/ 1 h 5"/>
                <a:gd name="T44" fmla="*/ 5 w 7"/>
                <a:gd name="T45" fmla="*/ 1 h 5"/>
                <a:gd name="T46" fmla="*/ 6 w 7"/>
                <a:gd name="T47" fmla="*/ 1 h 5"/>
                <a:gd name="T48" fmla="*/ 4 w 7"/>
                <a:gd name="T49" fmla="*/ 3 h 5"/>
                <a:gd name="T50" fmla="*/ 6 w 7"/>
                <a:gd name="T51" fmla="*/ 1 h 5"/>
                <a:gd name="T52" fmla="*/ 5 w 7"/>
                <a:gd name="T53" fmla="*/ 1 h 5"/>
                <a:gd name="T54" fmla="*/ 5 w 7"/>
                <a:gd name="T55" fmla="*/ 1 h 5"/>
                <a:gd name="T56" fmla="*/ 4 w 7"/>
                <a:gd name="T57" fmla="*/ 1 h 5"/>
                <a:gd name="T58" fmla="*/ 4 w 7"/>
                <a:gd name="T59" fmla="*/ 2 h 5"/>
                <a:gd name="T60" fmla="*/ 3 w 7"/>
                <a:gd name="T61" fmla="*/ 2 h 5"/>
                <a:gd name="T62" fmla="*/ 4 w 7"/>
                <a:gd name="T63" fmla="*/ 2 h 5"/>
                <a:gd name="T64" fmla="*/ 2 w 7"/>
                <a:gd name="T65" fmla="*/ 3 h 5"/>
                <a:gd name="T66" fmla="*/ 3 w 7"/>
                <a:gd name="T67" fmla="*/ 2 h 5"/>
                <a:gd name="T68" fmla="*/ 2 w 7"/>
                <a:gd name="T6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2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6" y="1"/>
                    <a:pt x="6" y="2"/>
                  </a:cubicBezTo>
                  <a:cubicBezTo>
                    <a:pt x="4" y="3"/>
                    <a:pt x="5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5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5" y="2"/>
                    <a:pt x="3" y="3"/>
                    <a:pt x="6" y="1"/>
                  </a:cubicBezTo>
                  <a:cubicBezTo>
                    <a:pt x="6" y="1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6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8" name="Freeform 580">
              <a:extLst>
                <a:ext uri="{FF2B5EF4-FFF2-40B4-BE49-F238E27FC236}">
                  <a16:creationId xmlns:a16="http://schemas.microsoft.com/office/drawing/2014/main" id="{2657F8E7-CF34-4C43-B0F9-6F455E20D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9" name="Freeform 581">
              <a:extLst>
                <a:ext uri="{FF2B5EF4-FFF2-40B4-BE49-F238E27FC236}">
                  <a16:creationId xmlns:a16="http://schemas.microsoft.com/office/drawing/2014/main" id="{73215F45-A9EC-4216-8B58-C96A68B8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05"/>
              <a:ext cx="37" cy="17"/>
            </a:xfrm>
            <a:custGeom>
              <a:avLst/>
              <a:gdLst>
                <a:gd name="T0" fmla="*/ 5 w 9"/>
                <a:gd name="T1" fmla="*/ 2 h 4"/>
                <a:gd name="T2" fmla="*/ 7 w 9"/>
                <a:gd name="T3" fmla="*/ 1 h 4"/>
                <a:gd name="T4" fmla="*/ 4 w 9"/>
                <a:gd name="T5" fmla="*/ 3 h 4"/>
                <a:gd name="T6" fmla="*/ 3 w 9"/>
                <a:gd name="T7" fmla="*/ 3 h 4"/>
                <a:gd name="T8" fmla="*/ 6 w 9"/>
                <a:gd name="T9" fmla="*/ 1 h 4"/>
                <a:gd name="T10" fmla="*/ 6 w 9"/>
                <a:gd name="T11" fmla="*/ 1 h 4"/>
                <a:gd name="T12" fmla="*/ 4 w 9"/>
                <a:gd name="T13" fmla="*/ 2 h 4"/>
                <a:gd name="T14" fmla="*/ 3 w 9"/>
                <a:gd name="T15" fmla="*/ 2 h 4"/>
                <a:gd name="T16" fmla="*/ 4 w 9"/>
                <a:gd name="T17" fmla="*/ 2 h 4"/>
                <a:gd name="T18" fmla="*/ 6 w 9"/>
                <a:gd name="T19" fmla="*/ 1 h 4"/>
                <a:gd name="T20" fmla="*/ 0 w 9"/>
                <a:gd name="T21" fmla="*/ 2 h 4"/>
                <a:gd name="T22" fmla="*/ 1 w 9"/>
                <a:gd name="T23" fmla="*/ 3 h 4"/>
                <a:gd name="T24" fmla="*/ 3 w 9"/>
                <a:gd name="T25" fmla="*/ 2 h 4"/>
                <a:gd name="T26" fmla="*/ 3 w 9"/>
                <a:gd name="T27" fmla="*/ 2 h 4"/>
                <a:gd name="T28" fmla="*/ 1 w 9"/>
                <a:gd name="T29" fmla="*/ 2 h 4"/>
                <a:gd name="T30" fmla="*/ 2 w 9"/>
                <a:gd name="T31" fmla="*/ 4 h 4"/>
                <a:gd name="T32" fmla="*/ 2 w 9"/>
                <a:gd name="T33" fmla="*/ 4 h 4"/>
                <a:gd name="T34" fmla="*/ 4 w 9"/>
                <a:gd name="T35" fmla="*/ 3 h 4"/>
                <a:gd name="T36" fmla="*/ 5 w 9"/>
                <a:gd name="T37" fmla="*/ 2 h 4"/>
                <a:gd name="T38" fmla="*/ 5 w 9"/>
                <a:gd name="T39" fmla="*/ 2 h 4"/>
                <a:gd name="T40" fmla="*/ 7 w 9"/>
                <a:gd name="T41" fmla="*/ 1 h 4"/>
                <a:gd name="T42" fmla="*/ 8 w 9"/>
                <a:gd name="T43" fmla="*/ 1 h 4"/>
                <a:gd name="T44" fmla="*/ 8 w 9"/>
                <a:gd name="T45" fmla="*/ 0 h 4"/>
                <a:gd name="T46" fmla="*/ 5 w 9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5" y="2"/>
                    <a:pt x="6" y="1"/>
                    <a:pt x="7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2"/>
                    <a:pt x="5" y="1"/>
                    <a:pt x="4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2"/>
                    <a:pt x="3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7" y="1"/>
                    <a:pt x="8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0" name="Freeform 582">
              <a:extLst>
                <a:ext uri="{FF2B5EF4-FFF2-40B4-BE49-F238E27FC236}">
                  <a16:creationId xmlns:a16="http://schemas.microsoft.com/office/drawing/2014/main" id="{9DB9725F-2A6D-477E-9DEA-E585A36C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4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1" name="Freeform 583">
              <a:extLst>
                <a:ext uri="{FF2B5EF4-FFF2-40B4-BE49-F238E27FC236}">
                  <a16:creationId xmlns:a16="http://schemas.microsoft.com/office/drawing/2014/main" id="{492A4A2C-9EC4-4B4F-9C84-D8839490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8"/>
              <a:ext cx="8" cy="4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2" name="Freeform 584">
              <a:extLst>
                <a:ext uri="{FF2B5EF4-FFF2-40B4-BE49-F238E27FC236}">
                  <a16:creationId xmlns:a16="http://schemas.microsoft.com/office/drawing/2014/main" id="{6CF19B33-2D9A-41D0-AD50-03985C8AE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0"/>
              <a:ext cx="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3" name="Freeform 585">
              <a:extLst>
                <a:ext uri="{FF2B5EF4-FFF2-40B4-BE49-F238E27FC236}">
                  <a16:creationId xmlns:a16="http://schemas.microsoft.com/office/drawing/2014/main" id="{BCB32316-351D-4739-8C71-7D7320F3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16" cy="8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2 h 2"/>
                <a:gd name="T4" fmla="*/ 4 w 4"/>
                <a:gd name="T5" fmla="*/ 0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3" y="0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4" name="Freeform 586">
              <a:extLst>
                <a:ext uri="{FF2B5EF4-FFF2-40B4-BE49-F238E27FC236}">
                  <a16:creationId xmlns:a16="http://schemas.microsoft.com/office/drawing/2014/main" id="{542D9A38-BF64-4451-B61B-061F058FB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85"/>
              <a:ext cx="34" cy="25"/>
            </a:xfrm>
            <a:custGeom>
              <a:avLst/>
              <a:gdLst>
                <a:gd name="T0" fmla="*/ 5 w 8"/>
                <a:gd name="T1" fmla="*/ 4 h 6"/>
                <a:gd name="T2" fmla="*/ 5 w 8"/>
                <a:gd name="T3" fmla="*/ 4 h 6"/>
                <a:gd name="T4" fmla="*/ 6 w 8"/>
                <a:gd name="T5" fmla="*/ 4 h 6"/>
                <a:gd name="T6" fmla="*/ 6 w 8"/>
                <a:gd name="T7" fmla="*/ 4 h 6"/>
                <a:gd name="T8" fmla="*/ 6 w 8"/>
                <a:gd name="T9" fmla="*/ 4 h 6"/>
                <a:gd name="T10" fmla="*/ 5 w 8"/>
                <a:gd name="T11" fmla="*/ 4 h 6"/>
                <a:gd name="T12" fmla="*/ 3 w 8"/>
                <a:gd name="T13" fmla="*/ 4 h 6"/>
                <a:gd name="T14" fmla="*/ 6 w 8"/>
                <a:gd name="T15" fmla="*/ 3 h 6"/>
                <a:gd name="T16" fmla="*/ 2 w 8"/>
                <a:gd name="T17" fmla="*/ 4 h 6"/>
                <a:gd name="T18" fmla="*/ 3 w 8"/>
                <a:gd name="T19" fmla="*/ 3 h 6"/>
                <a:gd name="T20" fmla="*/ 4 w 8"/>
                <a:gd name="T21" fmla="*/ 3 h 6"/>
                <a:gd name="T22" fmla="*/ 4 w 8"/>
                <a:gd name="T23" fmla="*/ 3 h 6"/>
                <a:gd name="T24" fmla="*/ 5 w 8"/>
                <a:gd name="T25" fmla="*/ 3 h 6"/>
                <a:gd name="T26" fmla="*/ 5 w 8"/>
                <a:gd name="T27" fmla="*/ 2 h 6"/>
                <a:gd name="T28" fmla="*/ 6 w 8"/>
                <a:gd name="T29" fmla="*/ 2 h 6"/>
                <a:gd name="T30" fmla="*/ 5 w 8"/>
                <a:gd name="T31" fmla="*/ 1 h 6"/>
                <a:gd name="T32" fmla="*/ 6 w 8"/>
                <a:gd name="T33" fmla="*/ 1 h 6"/>
                <a:gd name="T34" fmla="*/ 3 w 8"/>
                <a:gd name="T35" fmla="*/ 2 h 6"/>
                <a:gd name="T36" fmla="*/ 3 w 8"/>
                <a:gd name="T37" fmla="*/ 1 h 6"/>
                <a:gd name="T38" fmla="*/ 5 w 8"/>
                <a:gd name="T39" fmla="*/ 1 h 6"/>
                <a:gd name="T40" fmla="*/ 4 w 8"/>
                <a:gd name="T41" fmla="*/ 1 h 6"/>
                <a:gd name="T42" fmla="*/ 6 w 8"/>
                <a:gd name="T43" fmla="*/ 1 h 6"/>
                <a:gd name="T44" fmla="*/ 3 w 8"/>
                <a:gd name="T45" fmla="*/ 0 h 6"/>
                <a:gd name="T46" fmla="*/ 4 w 8"/>
                <a:gd name="T47" fmla="*/ 0 h 6"/>
                <a:gd name="T48" fmla="*/ 1 w 8"/>
                <a:gd name="T49" fmla="*/ 0 h 6"/>
                <a:gd name="T50" fmla="*/ 1 w 8"/>
                <a:gd name="T51" fmla="*/ 2 h 6"/>
                <a:gd name="T52" fmla="*/ 3 w 8"/>
                <a:gd name="T53" fmla="*/ 2 h 6"/>
                <a:gd name="T54" fmla="*/ 1 w 8"/>
                <a:gd name="T55" fmla="*/ 2 h 6"/>
                <a:gd name="T56" fmla="*/ 3 w 8"/>
                <a:gd name="T57" fmla="*/ 2 h 6"/>
                <a:gd name="T58" fmla="*/ 1 w 8"/>
                <a:gd name="T59" fmla="*/ 2 h 6"/>
                <a:gd name="T60" fmla="*/ 3 w 8"/>
                <a:gd name="T61" fmla="*/ 2 h 6"/>
                <a:gd name="T62" fmla="*/ 0 w 8"/>
                <a:gd name="T63" fmla="*/ 3 h 6"/>
                <a:gd name="T64" fmla="*/ 2 w 8"/>
                <a:gd name="T65" fmla="*/ 5 h 6"/>
                <a:gd name="T66" fmla="*/ 3 w 8"/>
                <a:gd name="T67" fmla="*/ 5 h 6"/>
                <a:gd name="T68" fmla="*/ 4 w 8"/>
                <a:gd name="T69" fmla="*/ 5 h 6"/>
                <a:gd name="T70" fmla="*/ 5 w 8"/>
                <a:gd name="T71" fmla="*/ 5 h 6"/>
                <a:gd name="T72" fmla="*/ 2 w 8"/>
                <a:gd name="T73" fmla="*/ 6 h 6"/>
                <a:gd name="T74" fmla="*/ 2 w 8"/>
                <a:gd name="T75" fmla="*/ 6 h 6"/>
                <a:gd name="T76" fmla="*/ 3 w 8"/>
                <a:gd name="T77" fmla="*/ 6 h 6"/>
                <a:gd name="T78" fmla="*/ 2 w 8"/>
                <a:gd name="T79" fmla="*/ 6 h 6"/>
                <a:gd name="T80" fmla="*/ 6 w 8"/>
                <a:gd name="T81" fmla="*/ 5 h 6"/>
                <a:gd name="T82" fmla="*/ 7 w 8"/>
                <a:gd name="T83" fmla="*/ 4 h 6"/>
                <a:gd name="T84" fmla="*/ 5 w 8"/>
                <a:gd name="T8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6">
                  <a:moveTo>
                    <a:pt x="5" y="4"/>
                  </a:move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4"/>
                    <a:pt x="5" y="4"/>
                  </a:cubicBezTo>
                  <a:cubicBezTo>
                    <a:pt x="5" y="4"/>
                    <a:pt x="5" y="4"/>
                    <a:pt x="3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2"/>
                    <a:pt x="3" y="2"/>
                  </a:cubicBezTo>
                  <a:cubicBezTo>
                    <a:pt x="6" y="1"/>
                    <a:pt x="1" y="1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1"/>
                    <a:pt x="4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3" y="2"/>
                    <a:pt x="1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3" y="5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5" name="Freeform 587">
              <a:extLst>
                <a:ext uri="{FF2B5EF4-FFF2-40B4-BE49-F238E27FC236}">
                  <a16:creationId xmlns:a16="http://schemas.microsoft.com/office/drawing/2014/main" id="{A069A2FB-A144-400F-B9B5-447AA30C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6" name="Freeform 588">
              <a:extLst>
                <a:ext uri="{FF2B5EF4-FFF2-40B4-BE49-F238E27FC236}">
                  <a16:creationId xmlns:a16="http://schemas.microsoft.com/office/drawing/2014/main" id="{3A91E26E-44EA-426A-A646-76F37DC5C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85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7" name="Rectangle 589">
              <a:extLst>
                <a:ext uri="{FF2B5EF4-FFF2-40B4-BE49-F238E27FC236}">
                  <a16:creationId xmlns:a16="http://schemas.microsoft.com/office/drawing/2014/main" id="{986156DF-30A3-48F1-BE3D-57352B116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71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8" name="Freeform 590">
              <a:extLst>
                <a:ext uri="{FF2B5EF4-FFF2-40B4-BE49-F238E27FC236}">
                  <a16:creationId xmlns:a16="http://schemas.microsoft.com/office/drawing/2014/main" id="{1F3A4409-A3BD-4134-B085-A9B5A4DFE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705"/>
              <a:ext cx="5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9" name="Freeform 591">
              <a:extLst>
                <a:ext uri="{FF2B5EF4-FFF2-40B4-BE49-F238E27FC236}">
                  <a16:creationId xmlns:a16="http://schemas.microsoft.com/office/drawing/2014/main" id="{657C2649-55CD-4CCA-B7B8-556885E40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685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0" name="Freeform 592">
              <a:extLst>
                <a:ext uri="{FF2B5EF4-FFF2-40B4-BE49-F238E27FC236}">
                  <a16:creationId xmlns:a16="http://schemas.microsoft.com/office/drawing/2014/main" id="{02BA3F68-DDF0-4122-97C7-769975210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1" name="Freeform 593">
              <a:extLst>
                <a:ext uri="{FF2B5EF4-FFF2-40B4-BE49-F238E27FC236}">
                  <a16:creationId xmlns:a16="http://schemas.microsoft.com/office/drawing/2014/main" id="{2F5A1F0C-E9E5-4B02-A0F6-3763027A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34"/>
              <a:ext cx="38" cy="51"/>
            </a:xfrm>
            <a:custGeom>
              <a:avLst/>
              <a:gdLst>
                <a:gd name="T0" fmla="*/ 6 w 9"/>
                <a:gd name="T1" fmla="*/ 3 h 12"/>
                <a:gd name="T2" fmla="*/ 4 w 9"/>
                <a:gd name="T3" fmla="*/ 1 h 12"/>
                <a:gd name="T4" fmla="*/ 3 w 9"/>
                <a:gd name="T5" fmla="*/ 1 h 12"/>
                <a:gd name="T6" fmla="*/ 4 w 9"/>
                <a:gd name="T7" fmla="*/ 2 h 12"/>
                <a:gd name="T8" fmla="*/ 3 w 9"/>
                <a:gd name="T9" fmla="*/ 3 h 12"/>
                <a:gd name="T10" fmla="*/ 2 w 9"/>
                <a:gd name="T11" fmla="*/ 4 h 12"/>
                <a:gd name="T12" fmla="*/ 4 w 9"/>
                <a:gd name="T13" fmla="*/ 6 h 12"/>
                <a:gd name="T14" fmla="*/ 3 w 9"/>
                <a:gd name="T15" fmla="*/ 5 h 12"/>
                <a:gd name="T16" fmla="*/ 2 w 9"/>
                <a:gd name="T17" fmla="*/ 6 h 12"/>
                <a:gd name="T18" fmla="*/ 5 w 9"/>
                <a:gd name="T19" fmla="*/ 7 h 12"/>
                <a:gd name="T20" fmla="*/ 5 w 9"/>
                <a:gd name="T21" fmla="*/ 8 h 12"/>
                <a:gd name="T22" fmla="*/ 4 w 9"/>
                <a:gd name="T23" fmla="*/ 8 h 12"/>
                <a:gd name="T24" fmla="*/ 3 w 9"/>
                <a:gd name="T25" fmla="*/ 8 h 12"/>
                <a:gd name="T26" fmla="*/ 2 w 9"/>
                <a:gd name="T27" fmla="*/ 9 h 12"/>
                <a:gd name="T28" fmla="*/ 3 w 9"/>
                <a:gd name="T29" fmla="*/ 10 h 12"/>
                <a:gd name="T30" fmla="*/ 4 w 9"/>
                <a:gd name="T31" fmla="*/ 10 h 12"/>
                <a:gd name="T32" fmla="*/ 3 w 9"/>
                <a:gd name="T33" fmla="*/ 10 h 12"/>
                <a:gd name="T34" fmla="*/ 3 w 9"/>
                <a:gd name="T35" fmla="*/ 11 h 12"/>
                <a:gd name="T36" fmla="*/ 3 w 9"/>
                <a:gd name="T37" fmla="*/ 12 h 12"/>
                <a:gd name="T38" fmla="*/ 3 w 9"/>
                <a:gd name="T39" fmla="*/ 11 h 12"/>
                <a:gd name="T40" fmla="*/ 2 w 9"/>
                <a:gd name="T41" fmla="*/ 11 h 12"/>
                <a:gd name="T42" fmla="*/ 6 w 9"/>
                <a:gd name="T43" fmla="*/ 11 h 12"/>
                <a:gd name="T44" fmla="*/ 6 w 9"/>
                <a:gd name="T45" fmla="*/ 11 h 12"/>
                <a:gd name="T46" fmla="*/ 6 w 9"/>
                <a:gd name="T47" fmla="*/ 11 h 12"/>
                <a:gd name="T48" fmla="*/ 7 w 9"/>
                <a:gd name="T49" fmla="*/ 11 h 12"/>
                <a:gd name="T50" fmla="*/ 7 w 9"/>
                <a:gd name="T51" fmla="*/ 10 h 12"/>
                <a:gd name="T52" fmla="*/ 6 w 9"/>
                <a:gd name="T53" fmla="*/ 10 h 12"/>
                <a:gd name="T54" fmla="*/ 7 w 9"/>
                <a:gd name="T55" fmla="*/ 10 h 12"/>
                <a:gd name="T56" fmla="*/ 7 w 9"/>
                <a:gd name="T57" fmla="*/ 10 h 12"/>
                <a:gd name="T58" fmla="*/ 6 w 9"/>
                <a:gd name="T59" fmla="*/ 9 h 12"/>
                <a:gd name="T60" fmla="*/ 6 w 9"/>
                <a:gd name="T61" fmla="*/ 8 h 12"/>
                <a:gd name="T62" fmla="*/ 7 w 9"/>
                <a:gd name="T63" fmla="*/ 9 h 12"/>
                <a:gd name="T64" fmla="*/ 7 w 9"/>
                <a:gd name="T65" fmla="*/ 9 h 12"/>
                <a:gd name="T66" fmla="*/ 6 w 9"/>
                <a:gd name="T67" fmla="*/ 8 h 12"/>
                <a:gd name="T68" fmla="*/ 6 w 9"/>
                <a:gd name="T69" fmla="*/ 7 h 12"/>
                <a:gd name="T70" fmla="*/ 5 w 9"/>
                <a:gd name="T71" fmla="*/ 6 h 12"/>
                <a:gd name="T72" fmla="*/ 6 w 9"/>
                <a:gd name="T73" fmla="*/ 5 h 12"/>
                <a:gd name="T74" fmla="*/ 6 w 9"/>
                <a:gd name="T75" fmla="*/ 4 h 12"/>
                <a:gd name="T76" fmla="*/ 4 w 9"/>
                <a:gd name="T77" fmla="*/ 4 h 12"/>
                <a:gd name="T78" fmla="*/ 7 w 9"/>
                <a:gd name="T7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7" y="4"/>
                    <a:pt x="7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3" y="1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1" y="0"/>
                    <a:pt x="7" y="5"/>
                    <a:pt x="3" y="3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5" y="5"/>
                    <a:pt x="1" y="3"/>
                    <a:pt x="4" y="6"/>
                  </a:cubicBezTo>
                  <a:cubicBezTo>
                    <a:pt x="3" y="5"/>
                    <a:pt x="5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5" y="6"/>
                    <a:pt x="3" y="5"/>
                  </a:cubicBezTo>
                  <a:cubicBezTo>
                    <a:pt x="2" y="6"/>
                    <a:pt x="4" y="6"/>
                    <a:pt x="5" y="7"/>
                  </a:cubicBezTo>
                  <a:cubicBezTo>
                    <a:pt x="4" y="7"/>
                    <a:pt x="4" y="6"/>
                    <a:pt x="2" y="6"/>
                  </a:cubicBezTo>
                  <a:cubicBezTo>
                    <a:pt x="4" y="7"/>
                    <a:pt x="3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9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1" y="8"/>
                    <a:pt x="5" y="10"/>
                    <a:pt x="3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2" y="10"/>
                    <a:pt x="1" y="9"/>
                  </a:cubicBezTo>
                  <a:cubicBezTo>
                    <a:pt x="2" y="10"/>
                    <a:pt x="1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4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11"/>
                    <a:pt x="3" y="12"/>
                  </a:cubicBezTo>
                  <a:cubicBezTo>
                    <a:pt x="3" y="12"/>
                    <a:pt x="6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4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6" y="10"/>
                    <a:pt x="5" y="10"/>
                    <a:pt x="7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5" y="9"/>
                    <a:pt x="6" y="9"/>
                  </a:cubicBezTo>
                  <a:cubicBezTo>
                    <a:pt x="6" y="9"/>
                    <a:pt x="6" y="9"/>
                    <a:pt x="4" y="8"/>
                  </a:cubicBezTo>
                  <a:cubicBezTo>
                    <a:pt x="4" y="8"/>
                    <a:pt x="6" y="9"/>
                    <a:pt x="6" y="8"/>
                  </a:cubicBezTo>
                  <a:cubicBezTo>
                    <a:pt x="4" y="8"/>
                    <a:pt x="6" y="8"/>
                    <a:pt x="5" y="8"/>
                  </a:cubicBezTo>
                  <a:cubicBezTo>
                    <a:pt x="7" y="9"/>
                    <a:pt x="6" y="8"/>
                    <a:pt x="7" y="9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6" y="7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6" y="6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6" y="5"/>
                  </a:cubicBezTo>
                  <a:cubicBezTo>
                    <a:pt x="5" y="5"/>
                    <a:pt x="7" y="6"/>
                    <a:pt x="7" y="6"/>
                  </a:cubicBezTo>
                  <a:cubicBezTo>
                    <a:pt x="5" y="5"/>
                    <a:pt x="9" y="7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6"/>
                    <a:pt x="4" y="2"/>
                    <a:pt x="8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2" name="Freeform 594">
              <a:extLst>
                <a:ext uri="{FF2B5EF4-FFF2-40B4-BE49-F238E27FC236}">
                  <a16:creationId xmlns:a16="http://schemas.microsoft.com/office/drawing/2014/main" id="{6B07BA67-3A1E-48D5-8D96-04BCBCC85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59"/>
              <a:ext cx="4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3" name="Rectangle 595">
              <a:extLst>
                <a:ext uri="{FF2B5EF4-FFF2-40B4-BE49-F238E27FC236}">
                  <a16:creationId xmlns:a16="http://schemas.microsoft.com/office/drawing/2014/main" id="{ABF6679F-902E-4974-83DA-5EDEE685D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65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4" name="Freeform 596">
              <a:extLst>
                <a:ext uri="{FF2B5EF4-FFF2-40B4-BE49-F238E27FC236}">
                  <a16:creationId xmlns:a16="http://schemas.microsoft.com/office/drawing/2014/main" id="{48F96B9B-10A5-45D5-80DA-9F7B63A3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47"/>
              <a:ext cx="4" cy="4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5" name="Rectangle 597">
              <a:extLst>
                <a:ext uri="{FF2B5EF4-FFF2-40B4-BE49-F238E27FC236}">
                  <a16:creationId xmlns:a16="http://schemas.microsoft.com/office/drawing/2014/main" id="{2D20F8CF-9B5B-412B-A67C-AF2BD269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64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6" name="Freeform 598">
              <a:extLst>
                <a:ext uri="{FF2B5EF4-FFF2-40B4-BE49-F238E27FC236}">
                  <a16:creationId xmlns:a16="http://schemas.microsoft.com/office/drawing/2014/main" id="{917150D6-C0BD-466C-A453-BE557374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13"/>
              <a:ext cx="25" cy="34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2 h 8"/>
                <a:gd name="T4" fmla="*/ 6 w 6"/>
                <a:gd name="T5" fmla="*/ 3 h 8"/>
                <a:gd name="T6" fmla="*/ 4 w 6"/>
                <a:gd name="T7" fmla="*/ 0 h 8"/>
                <a:gd name="T8" fmla="*/ 3 w 6"/>
                <a:gd name="T9" fmla="*/ 3 h 8"/>
                <a:gd name="T10" fmla="*/ 3 w 6"/>
                <a:gd name="T11" fmla="*/ 3 h 8"/>
                <a:gd name="T12" fmla="*/ 3 w 6"/>
                <a:gd name="T13" fmla="*/ 5 h 8"/>
                <a:gd name="T14" fmla="*/ 2 w 6"/>
                <a:gd name="T15" fmla="*/ 3 h 8"/>
                <a:gd name="T16" fmla="*/ 2 w 6"/>
                <a:gd name="T17" fmla="*/ 4 h 8"/>
                <a:gd name="T18" fmla="*/ 3 w 6"/>
                <a:gd name="T19" fmla="*/ 5 h 8"/>
                <a:gd name="T20" fmla="*/ 2 w 6"/>
                <a:gd name="T21" fmla="*/ 5 h 8"/>
                <a:gd name="T22" fmla="*/ 2 w 6"/>
                <a:gd name="T23" fmla="*/ 5 h 8"/>
                <a:gd name="T24" fmla="*/ 2 w 6"/>
                <a:gd name="T25" fmla="*/ 5 h 8"/>
                <a:gd name="T26" fmla="*/ 2 w 6"/>
                <a:gd name="T27" fmla="*/ 5 h 8"/>
                <a:gd name="T28" fmla="*/ 2 w 6"/>
                <a:gd name="T29" fmla="*/ 6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8 h 8"/>
                <a:gd name="T36" fmla="*/ 3 w 6"/>
                <a:gd name="T37" fmla="*/ 6 h 8"/>
                <a:gd name="T38" fmla="*/ 3 w 6"/>
                <a:gd name="T39" fmla="*/ 6 h 8"/>
                <a:gd name="T40" fmla="*/ 3 w 6"/>
                <a:gd name="T41" fmla="*/ 6 h 8"/>
                <a:gd name="T42" fmla="*/ 4 w 6"/>
                <a:gd name="T43" fmla="*/ 7 h 8"/>
                <a:gd name="T44" fmla="*/ 5 w 6"/>
                <a:gd name="T45" fmla="*/ 7 h 8"/>
                <a:gd name="T46" fmla="*/ 5 w 6"/>
                <a:gd name="T47" fmla="*/ 8 h 8"/>
                <a:gd name="T48" fmla="*/ 5 w 6"/>
                <a:gd name="T49" fmla="*/ 7 h 8"/>
                <a:gd name="T50" fmla="*/ 4 w 6"/>
                <a:gd name="T51" fmla="*/ 6 h 8"/>
                <a:gd name="T52" fmla="*/ 3 w 6"/>
                <a:gd name="T53" fmla="*/ 5 h 8"/>
                <a:gd name="T54" fmla="*/ 3 w 6"/>
                <a:gd name="T55" fmla="*/ 5 h 8"/>
                <a:gd name="T56" fmla="*/ 4 w 6"/>
                <a:gd name="T57" fmla="*/ 6 h 8"/>
                <a:gd name="T58" fmla="*/ 4 w 6"/>
                <a:gd name="T59" fmla="*/ 5 h 8"/>
                <a:gd name="T60" fmla="*/ 5 w 6"/>
                <a:gd name="T61" fmla="*/ 7 h 8"/>
                <a:gd name="T62" fmla="*/ 4 w 6"/>
                <a:gd name="T63" fmla="*/ 5 h 8"/>
                <a:gd name="T64" fmla="*/ 5 w 6"/>
                <a:gd name="T65" fmla="*/ 4 h 8"/>
                <a:gd name="T66" fmla="*/ 5 w 6"/>
                <a:gd name="T67" fmla="*/ 5 h 8"/>
                <a:gd name="T68" fmla="*/ 4 w 6"/>
                <a:gd name="T69" fmla="*/ 4 h 8"/>
                <a:gd name="T70" fmla="*/ 5 w 6"/>
                <a:gd name="T71" fmla="*/ 4 h 8"/>
                <a:gd name="T72" fmla="*/ 5 w 6"/>
                <a:gd name="T73" fmla="*/ 4 h 8"/>
                <a:gd name="T74" fmla="*/ 5 w 6"/>
                <a:gd name="T75" fmla="*/ 3 h 8"/>
                <a:gd name="T76" fmla="*/ 5 w 6"/>
                <a:gd name="T77" fmla="*/ 3 h 8"/>
                <a:gd name="T78" fmla="*/ 4 w 6"/>
                <a:gd name="T79" fmla="*/ 1 h 8"/>
                <a:gd name="T80" fmla="*/ 6 w 6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5" y="1"/>
                    <a:pt x="6" y="2"/>
                    <a:pt x="4" y="0"/>
                  </a:cubicBezTo>
                  <a:cubicBezTo>
                    <a:pt x="4" y="2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0" y="1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6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2" y="6"/>
                    <a:pt x="0" y="4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3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4" y="6"/>
                    <a:pt x="2" y="4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7" name="Freeform 599">
              <a:extLst>
                <a:ext uri="{FF2B5EF4-FFF2-40B4-BE49-F238E27FC236}">
                  <a16:creationId xmlns:a16="http://schemas.microsoft.com/office/drawing/2014/main" id="{0A8E5EAF-B6C2-4D3D-9481-C129F3804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13"/>
              <a:ext cx="8" cy="9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8" name="Freeform 600">
              <a:extLst>
                <a:ext uri="{FF2B5EF4-FFF2-40B4-BE49-F238E27FC236}">
                  <a16:creationId xmlns:a16="http://schemas.microsoft.com/office/drawing/2014/main" id="{AEA3672D-12D9-4C55-850E-2E4DB01BE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597"/>
              <a:ext cx="17" cy="29"/>
            </a:xfrm>
            <a:custGeom>
              <a:avLst/>
              <a:gdLst>
                <a:gd name="T0" fmla="*/ 3 w 4"/>
                <a:gd name="T1" fmla="*/ 3 h 7"/>
                <a:gd name="T2" fmla="*/ 2 w 4"/>
                <a:gd name="T3" fmla="*/ 2 h 7"/>
                <a:gd name="T4" fmla="*/ 1 w 4"/>
                <a:gd name="T5" fmla="*/ 3 h 7"/>
                <a:gd name="T6" fmla="*/ 2 w 4"/>
                <a:gd name="T7" fmla="*/ 5 h 7"/>
                <a:gd name="T8" fmla="*/ 1 w 4"/>
                <a:gd name="T9" fmla="*/ 4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1 w 4"/>
                <a:gd name="T21" fmla="*/ 4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5 h 7"/>
                <a:gd name="T32" fmla="*/ 4 w 4"/>
                <a:gd name="T33" fmla="*/ 4 h 7"/>
                <a:gd name="T34" fmla="*/ 3 w 4"/>
                <a:gd name="T35" fmla="*/ 2 h 7"/>
                <a:gd name="T36" fmla="*/ 3 w 4"/>
                <a:gd name="T37" fmla="*/ 3 h 7"/>
                <a:gd name="T38" fmla="*/ 4 w 4"/>
                <a:gd name="T39" fmla="*/ 4 h 7"/>
                <a:gd name="T40" fmla="*/ 2 w 4"/>
                <a:gd name="T41" fmla="*/ 1 h 7"/>
                <a:gd name="T42" fmla="*/ 3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2" y="4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2"/>
                    <a:pt x="3" y="5"/>
                    <a:pt x="3" y="5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99" name="Rectangle 601">
              <a:extLst>
                <a:ext uri="{FF2B5EF4-FFF2-40B4-BE49-F238E27FC236}">
                  <a16:creationId xmlns:a16="http://schemas.microsoft.com/office/drawing/2014/main" id="{E3697795-DBE5-41F4-8DF0-D46915FA1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60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sp>
        <p:nvSpPr>
          <p:cNvPr id="600" name="椭圆 4621">
            <a:extLst>
              <a:ext uri="{FF2B5EF4-FFF2-40B4-BE49-F238E27FC236}">
                <a16:creationId xmlns:a16="http://schemas.microsoft.com/office/drawing/2014/main" id="{DC16D040-D674-4B49-94E6-DCD4C09915C6}"/>
              </a:ext>
            </a:extLst>
          </p:cNvPr>
          <p:cNvSpPr/>
          <p:nvPr/>
        </p:nvSpPr>
        <p:spPr>
          <a:xfrm>
            <a:off x="2291549" y="57257"/>
            <a:ext cx="506412" cy="506412"/>
          </a:xfrm>
          <a:prstGeom prst="ellipse">
            <a:avLst/>
          </a:prstGeom>
          <a:solidFill>
            <a:srgbClr val="F9CC4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1" name="AutoShape 112">
            <a:extLst>
              <a:ext uri="{FF2B5EF4-FFF2-40B4-BE49-F238E27FC236}">
                <a16:creationId xmlns:a16="http://schemas.microsoft.com/office/drawing/2014/main" id="{1E1FE47F-80A7-4264-A218-E780BDC28DF9}"/>
              </a:ext>
            </a:extLst>
          </p:cNvPr>
          <p:cNvSpPr>
            <a:spLocks/>
          </p:cNvSpPr>
          <p:nvPr/>
        </p:nvSpPr>
        <p:spPr bwMode="auto">
          <a:xfrm>
            <a:off x="2445609" y="192369"/>
            <a:ext cx="266542" cy="26536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594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602" name="组合 610">
            <a:extLst>
              <a:ext uri="{FF2B5EF4-FFF2-40B4-BE49-F238E27FC236}">
                <a16:creationId xmlns:a16="http://schemas.microsoft.com/office/drawing/2014/main" id="{04C83E38-1240-46D8-AF79-6948C9E44C2D}"/>
              </a:ext>
            </a:extLst>
          </p:cNvPr>
          <p:cNvGrpSpPr/>
          <p:nvPr/>
        </p:nvGrpSpPr>
        <p:grpSpPr>
          <a:xfrm flipH="1">
            <a:off x="4604696" y="2061180"/>
            <a:ext cx="289303" cy="28930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03" name="AutoShape 126">
              <a:extLst>
                <a:ext uri="{FF2B5EF4-FFF2-40B4-BE49-F238E27FC236}">
                  <a16:creationId xmlns:a16="http://schemas.microsoft.com/office/drawing/2014/main" id="{2D8B553C-F867-4046-BF78-C918A769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04" name="AutoShape 127">
              <a:extLst>
                <a:ext uri="{FF2B5EF4-FFF2-40B4-BE49-F238E27FC236}">
                  <a16:creationId xmlns:a16="http://schemas.microsoft.com/office/drawing/2014/main" id="{409ACBC1-6ED8-4BAD-9F25-09D9ED604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05" name="椭圆 4621">
            <a:extLst>
              <a:ext uri="{FF2B5EF4-FFF2-40B4-BE49-F238E27FC236}">
                <a16:creationId xmlns:a16="http://schemas.microsoft.com/office/drawing/2014/main" id="{B7C7FAE0-E92E-47F5-9A86-4166A963020F}"/>
              </a:ext>
            </a:extLst>
          </p:cNvPr>
          <p:cNvSpPr/>
          <p:nvPr/>
        </p:nvSpPr>
        <p:spPr>
          <a:xfrm>
            <a:off x="2544528" y="1110640"/>
            <a:ext cx="506412" cy="506412"/>
          </a:xfrm>
          <a:prstGeom prst="ellipse">
            <a:avLst/>
          </a:prstGeom>
          <a:solidFill>
            <a:srgbClr val="F9CC4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7" name="AutoShape 112">
            <a:extLst>
              <a:ext uri="{FF2B5EF4-FFF2-40B4-BE49-F238E27FC236}">
                <a16:creationId xmlns:a16="http://schemas.microsoft.com/office/drawing/2014/main" id="{44901DAF-CD86-44AB-93D7-F5B0074923FC}"/>
              </a:ext>
            </a:extLst>
          </p:cNvPr>
          <p:cNvSpPr>
            <a:spLocks/>
          </p:cNvSpPr>
          <p:nvPr/>
        </p:nvSpPr>
        <p:spPr bwMode="auto">
          <a:xfrm>
            <a:off x="2774712" y="720765"/>
            <a:ext cx="266542" cy="26536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594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1220CA99-6251-4D97-AA03-553A6B729B3A}"/>
              </a:ext>
            </a:extLst>
          </p:cNvPr>
          <p:cNvSpPr txBox="1"/>
          <p:nvPr/>
        </p:nvSpPr>
        <p:spPr>
          <a:xfrm>
            <a:off x="2952020" y="175649"/>
            <a:ext cx="587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TV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EAD083C5-76A8-4F9F-B9CC-0C4131CAC415}"/>
              </a:ext>
            </a:extLst>
          </p:cNvPr>
          <p:cNvSpPr txBox="1"/>
          <p:nvPr/>
        </p:nvSpPr>
        <p:spPr>
          <a:xfrm>
            <a:off x="-48397" y="-16736"/>
            <a:ext cx="1696050" cy="584775"/>
          </a:xfrm>
          <a:prstGeom prst="rect">
            <a:avLst/>
          </a:prstGeom>
          <a:solidFill>
            <a:srgbClr val="FCCFA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-SGK-TV" pitchFamily="2" charset="0"/>
                <a:cs typeface="Arial-SGK-TV" pitchFamily="2" charset="0"/>
              </a:rPr>
              <a:t>Dặn dò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BCAD4BDB-75C5-4BBC-9255-D15DCEF2B5B2}"/>
              </a:ext>
            </a:extLst>
          </p:cNvPr>
          <p:cNvSpPr txBox="1"/>
          <p:nvPr/>
        </p:nvSpPr>
        <p:spPr>
          <a:xfrm>
            <a:off x="3394703" y="1198749"/>
            <a:ext cx="52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grpSp>
        <p:nvGrpSpPr>
          <p:cNvPr id="612" name="组合 610">
            <a:extLst>
              <a:ext uri="{FF2B5EF4-FFF2-40B4-BE49-F238E27FC236}">
                <a16:creationId xmlns:a16="http://schemas.microsoft.com/office/drawing/2014/main" id="{2A28FDAD-7699-4C82-A54F-2C65B4D52A96}"/>
              </a:ext>
            </a:extLst>
          </p:cNvPr>
          <p:cNvGrpSpPr/>
          <p:nvPr/>
        </p:nvGrpSpPr>
        <p:grpSpPr>
          <a:xfrm flipH="1">
            <a:off x="3161152" y="1214987"/>
            <a:ext cx="289303" cy="28930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13" name="AutoShape 126">
              <a:extLst>
                <a:ext uri="{FF2B5EF4-FFF2-40B4-BE49-F238E27FC236}">
                  <a16:creationId xmlns:a16="http://schemas.microsoft.com/office/drawing/2014/main" id="{D8DCA099-3E2B-4526-B1F4-D770E46E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14" name="AutoShape 127">
              <a:extLst>
                <a:ext uri="{FF2B5EF4-FFF2-40B4-BE49-F238E27FC236}">
                  <a16:creationId xmlns:a16="http://schemas.microsoft.com/office/drawing/2014/main" id="{64E24078-7527-4768-81C9-50364D717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594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17" name="椭圆 4621">
            <a:extLst>
              <a:ext uri="{FF2B5EF4-FFF2-40B4-BE49-F238E27FC236}">
                <a16:creationId xmlns:a16="http://schemas.microsoft.com/office/drawing/2014/main" id="{DC16D040-D674-4B49-94E6-DCD4C09915C6}"/>
              </a:ext>
            </a:extLst>
          </p:cNvPr>
          <p:cNvSpPr/>
          <p:nvPr/>
        </p:nvSpPr>
        <p:spPr>
          <a:xfrm>
            <a:off x="2464822" y="556307"/>
            <a:ext cx="506412" cy="506412"/>
          </a:xfrm>
          <a:prstGeom prst="ellipse">
            <a:avLst/>
          </a:prstGeom>
          <a:solidFill>
            <a:srgbClr val="F9CC4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1220CA99-6251-4D97-AA03-553A6B729B3A}"/>
              </a:ext>
            </a:extLst>
          </p:cNvPr>
          <p:cNvSpPr txBox="1"/>
          <p:nvPr/>
        </p:nvSpPr>
        <p:spPr>
          <a:xfrm>
            <a:off x="3146495" y="688464"/>
            <a:ext cx="542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viết bài 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phần 1,2,3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615" name="Picture 614">
            <a:extLst>
              <a:ext uri="{FF2B5EF4-FFF2-40B4-BE49-F238E27FC236}">
                <a16:creationId xmlns:a16="http://schemas.microsoft.com/office/drawing/2014/main" id="{9261B3BD-240A-4FA9-B636-55DA69AA2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9" y="1898713"/>
            <a:ext cx="8379382" cy="31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5392"/>
      </p:ext>
    </p:extLst>
  </p:cSld>
  <p:clrMapOvr>
    <a:masterClrMapping/>
  </p:clrMapOvr>
  <p:transition spd="slow" advTm="5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172</Words>
  <Application>Microsoft Office PowerPoint</Application>
  <PresentationFormat>On-screen Show (16:9)</PresentationFormat>
  <Paragraphs>69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Arial-Rounded</vt:lpstr>
      <vt:lpstr>Arial-SGK-TV</vt:lpstr>
      <vt:lpstr>Gill Sans</vt:lpstr>
      <vt:lpstr>HP001 4 hàng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YEN</cp:lastModifiedBy>
  <cp:revision>369</cp:revision>
  <dcterms:created xsi:type="dcterms:W3CDTF">2015-12-11T17:46:00Z</dcterms:created>
  <dcterms:modified xsi:type="dcterms:W3CDTF">2024-01-21T23:33:07Z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