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3" r:id="rId4"/>
    <p:sldMasterId id="2147483709" r:id="rId5"/>
    <p:sldMasterId id="2147483728" r:id="rId6"/>
  </p:sldMasterIdLst>
  <p:notesMasterIdLst>
    <p:notesMasterId r:id="rId25"/>
  </p:notesMasterIdLst>
  <p:sldIdLst>
    <p:sldId id="264" r:id="rId7"/>
    <p:sldId id="257" r:id="rId8"/>
    <p:sldId id="535" r:id="rId9"/>
    <p:sldId id="258" r:id="rId10"/>
    <p:sldId id="259" r:id="rId11"/>
    <p:sldId id="260" r:id="rId12"/>
    <p:sldId id="261" r:id="rId13"/>
    <p:sldId id="359" r:id="rId14"/>
    <p:sldId id="429" r:id="rId15"/>
    <p:sldId id="367" r:id="rId16"/>
    <p:sldId id="547" r:id="rId17"/>
    <p:sldId id="300" r:id="rId18"/>
    <p:sldId id="548" r:id="rId19"/>
    <p:sldId id="536" r:id="rId20"/>
    <p:sldId id="545" r:id="rId21"/>
    <p:sldId id="549" r:id="rId22"/>
    <p:sldId id="550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2022/7/19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2022/7/19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2022/7/19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0232EF-E295-4C57-8272-B53D56EBDB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F11C98-371E-4D02-9A0B-26196A91D6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7/19/2022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2022/7/19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svg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927A6-8EA9-479E-88FC-ECFACDBB7E09}"/>
              </a:ext>
            </a:extLst>
          </p:cNvPr>
          <p:cNvSpPr txBox="1"/>
          <p:nvPr/>
        </p:nvSpPr>
        <p:spPr>
          <a:xfrm>
            <a:off x="2201307" y="71120"/>
            <a:ext cx="79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55834" y="3669979"/>
            <a:ext cx="100818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230</Words>
  <Application>Microsoft Office PowerPoint</Application>
  <PresentationFormat>Widescreen</PresentationFormat>
  <Paragraphs>32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#9Slide02 Noi dung dai</vt:lpstr>
      <vt:lpstr>#9Slide02 Tieu de dai</vt:lpstr>
      <vt:lpstr>DengXian</vt:lpstr>
      <vt:lpstr>微软雅黑</vt:lpstr>
      <vt:lpstr>宋体</vt:lpstr>
      <vt:lpstr>Arial</vt:lpstr>
      <vt:lpstr>Calibri</vt:lpstr>
      <vt:lpstr>Calibri Light</vt:lpstr>
      <vt:lpstr>HP001 4 hàng</vt:lpstr>
      <vt:lpstr>HP001 5 hàng</vt:lpstr>
      <vt:lpstr>Times New Roman</vt:lpstr>
      <vt:lpstr>1_Office 主题</vt:lpstr>
      <vt:lpstr>2_Office Theme</vt:lpstr>
      <vt:lpstr>Office 主题</vt:lpstr>
      <vt:lpstr>3_Office Theme</vt:lpstr>
      <vt:lpstr>2_Office 主题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11</cp:revision>
  <dcterms:created xsi:type="dcterms:W3CDTF">2022-07-18T23:11:43Z</dcterms:created>
  <dcterms:modified xsi:type="dcterms:W3CDTF">2022-07-18T23:32:05Z</dcterms:modified>
</cp:coreProperties>
</file>