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</p:sldMasterIdLst>
  <p:notesMasterIdLst>
    <p:notesMasterId r:id="rId30"/>
  </p:notesMasterIdLst>
  <p:sldIdLst>
    <p:sldId id="495" r:id="rId6"/>
    <p:sldId id="2007577108" r:id="rId7"/>
    <p:sldId id="470" r:id="rId8"/>
    <p:sldId id="475" r:id="rId9"/>
    <p:sldId id="2007577110" r:id="rId10"/>
    <p:sldId id="2007577109" r:id="rId11"/>
    <p:sldId id="2007577122" r:id="rId12"/>
    <p:sldId id="2007577123" r:id="rId13"/>
    <p:sldId id="2007577124" r:id="rId14"/>
    <p:sldId id="471" r:id="rId15"/>
    <p:sldId id="274" r:id="rId16"/>
    <p:sldId id="2007577111" r:id="rId17"/>
    <p:sldId id="2007577112" r:id="rId18"/>
    <p:sldId id="2007577125" r:id="rId19"/>
    <p:sldId id="2007577126" r:id="rId20"/>
    <p:sldId id="2007577121" r:id="rId21"/>
    <p:sldId id="2007577120" r:id="rId22"/>
    <p:sldId id="304" r:id="rId23"/>
    <p:sldId id="305" r:id="rId24"/>
    <p:sldId id="307" r:id="rId25"/>
    <p:sldId id="306" r:id="rId26"/>
    <p:sldId id="308" r:id="rId27"/>
    <p:sldId id="503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9DE063-0006-431C-A787-540D97A67E9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openxmlformats.org/officeDocument/2006/relationships/tags" Target="../tags/tag1.xml"/><Relationship Id="rId21" Type="http://schemas.microsoft.com/office/2007/relationships/hdphoto" Target="../media/hdphoto4.wdp"/><Relationship Id="rId7" Type="http://schemas.openxmlformats.org/officeDocument/2006/relationships/notesSlide" Target="../notesSlides/notesSlide16.xml"/><Relationship Id="rId12" Type="http://schemas.openxmlformats.org/officeDocument/2006/relationships/slide" Target="slide20.xml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4.xml"/><Relationship Id="rId11" Type="http://schemas.openxmlformats.org/officeDocument/2006/relationships/slide" Target="slide21.xml"/><Relationship Id="rId24" Type="http://schemas.openxmlformats.org/officeDocument/2006/relationships/image" Target="../media/image35.png"/><Relationship Id="rId5" Type="http://schemas.openxmlformats.org/officeDocument/2006/relationships/audio" Target="../media/media3.mp3"/><Relationship Id="rId15" Type="http://schemas.openxmlformats.org/officeDocument/2006/relationships/image" Target="../media/image30.png"/><Relationship Id="rId23" Type="http://schemas.openxmlformats.org/officeDocument/2006/relationships/slide" Target="slide22.xml"/><Relationship Id="rId10" Type="http://schemas.openxmlformats.org/officeDocument/2006/relationships/slide" Target="slide19.xml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Relationship Id="rId2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24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23" Type="http://schemas.openxmlformats.org/officeDocument/2006/relationships/slide" Target="slide18.xml"/><Relationship Id="rId10" Type="http://schemas.openxmlformats.org/officeDocument/2006/relationships/image" Target="../media/image31.png"/><Relationship Id="rId19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44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slide" Target="slide18.xml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slide" Target="slide18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28.png"/><Relationship Id="rId15" Type="http://schemas.openxmlformats.org/officeDocument/2006/relationships/slide" Target="slide6.xml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slide" Target="slide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674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45283" y="1566010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81" y="2767933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488</Words>
  <Application>Microsoft Office PowerPoint</Application>
  <PresentationFormat>Widescreen</PresentationFormat>
  <Paragraphs>77</Paragraphs>
  <Slides>24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#9Slide03 AmpleSoft Bold</vt:lpstr>
      <vt:lpstr>Abril Fatface</vt:lpstr>
      <vt:lpstr>Aldrich</vt:lpstr>
      <vt:lpstr>等线</vt:lpstr>
      <vt:lpstr>Indie Flower</vt:lpstr>
      <vt:lpstr>Just Another Hand</vt:lpstr>
      <vt:lpstr>Maven Pro</vt:lpstr>
      <vt:lpstr>Microsoft YaHei</vt:lpstr>
      <vt:lpstr>华康方圆体W7</vt:lpstr>
      <vt:lpstr>Arial</vt:lpstr>
      <vt:lpstr>Calibri</vt:lpstr>
      <vt:lpstr>Calibri Light</vt:lpstr>
      <vt:lpstr>UTM Avo</vt:lpstr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2022-07-18T22:06:58Z</dcterms:created>
  <dcterms:modified xsi:type="dcterms:W3CDTF">2022-07-22T23:25:27Z</dcterms:modified>
</cp:coreProperties>
</file>