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188" r:id="rId2"/>
    <p:sldId id="3183" r:id="rId3"/>
    <p:sldId id="3187" r:id="rId4"/>
    <p:sldId id="3182" r:id="rId5"/>
    <p:sldId id="3204" r:id="rId6"/>
    <p:sldId id="3180" r:id="rId7"/>
    <p:sldId id="300" r:id="rId8"/>
    <p:sldId id="3207" r:id="rId9"/>
    <p:sldId id="3181" r:id="rId10"/>
    <p:sldId id="3190" r:id="rId11"/>
    <p:sldId id="3191" r:id="rId12"/>
    <p:sldId id="3193" r:id="rId13"/>
    <p:sldId id="3194" r:id="rId14"/>
    <p:sldId id="3189" r:id="rId15"/>
    <p:sldId id="3196" r:id="rId16"/>
    <p:sldId id="3206" r:id="rId17"/>
    <p:sldId id="319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98">
          <p15:clr>
            <a:srgbClr val="A4A3A4"/>
          </p15:clr>
        </p15:guide>
        <p15:guide id="3" pos="3840">
          <p15:clr>
            <a:srgbClr val="A4A3A4"/>
          </p15:clr>
        </p15:guide>
        <p15:guide id="4" pos="7680">
          <p15:clr>
            <a:srgbClr val="A4A3A4"/>
          </p15:clr>
        </p15:guide>
        <p15:guide id="5" pos="526">
          <p15:clr>
            <a:srgbClr val="A4A3A4"/>
          </p15:clr>
        </p15:guide>
        <p15:guide id="6" pos="71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683"/>
    <a:srgbClr val="FFFFFF"/>
    <a:srgbClr val="5F7700"/>
    <a:srgbClr val="A0CC3F"/>
    <a:srgbClr val="FDFADE"/>
    <a:srgbClr val="79DBFE"/>
    <a:srgbClr val="BAECFE"/>
    <a:srgbClr val="759501"/>
    <a:srgbClr val="BDED01"/>
    <a:srgbClr val="C03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6314" autoAdjust="0"/>
  </p:normalViewPr>
  <p:slideViewPr>
    <p:cSldViewPr snapToGrid="0" showGuides="1">
      <p:cViewPr varScale="1">
        <p:scale>
          <a:sx n="115" d="100"/>
          <a:sy n="115" d="100"/>
        </p:scale>
        <p:origin x="324" y="114"/>
      </p:cViewPr>
      <p:guideLst>
        <p:guide orient="horz" pos="2160"/>
        <p:guide orient="horz" pos="1098"/>
        <p:guide pos="3840"/>
        <p:guide pos="7680"/>
        <p:guide pos="526"/>
        <p:guide pos="7129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39D6B-3B0B-46FE-B8BE-0F0A56ED4D23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236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1629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441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8C69D-2EFA-4837-B357-C155CC022D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C124F4-339D-4A84-A464-862BB2F1E2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E9BA7-68AB-40A5-AE2A-563F397E22B8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A0D4A8-4626-4458-A305-0F713DCD8FFA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58D05C-4B77-4ECE-9EDE-D848106EC9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3E374-D261-461B-A7CE-6C2B76C579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CEDBC2-BDC5-4FC9-84BD-61393796D6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C541-E034-4B4A-A727-A8AC39ABEC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EC21B6D-1198-4D3D-937D-D190FCB930CA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FB2A83-8AB7-4B7F-A587-5C19D29BE82F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90E90C-D63F-4C4C-939B-E93269C44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2CC1DF-3397-4DDB-B5BF-8E0CC2AC67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92D5FB-259B-4691-B611-B28615B2C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48097F-1F7F-4ADE-BC44-B8542F38D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287150" y="128336"/>
            <a:ext cx="2273871" cy="22738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722" y="1048990"/>
            <a:ext cx="6608637" cy="41944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vi-VN" altLang="zh-CN" sz="5000" b="1" spc="-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BÀI 1</a:t>
              </a:r>
              <a:endParaRPr lang="zh-CN" altLang="en-US" sz="5000" b="1" spc="-3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081544" y="1784350"/>
            <a:ext cx="11125835" cy="5073650"/>
            <a:chOff x="2072" y="3385"/>
            <a:chExt cx="17521" cy="7990"/>
          </a:xfrm>
        </p:grpSpPr>
        <p:grpSp>
          <p:nvGrpSpPr>
            <p:cNvPr id="12" name="组合 11"/>
            <p:cNvGrpSpPr/>
            <p:nvPr/>
          </p:nvGrpSpPr>
          <p:grpSpPr>
            <a:xfrm>
              <a:off x="2072" y="3385"/>
              <a:ext cx="14997" cy="6814"/>
              <a:chOff x="866" y="2328"/>
              <a:chExt cx="11080" cy="6181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866" y="2480"/>
                <a:ext cx="11080" cy="6029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1020" y="2328"/>
                <a:ext cx="10812" cy="5801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pic>
          <p:nvPicPr>
            <p:cNvPr id="15" name="图片 14" descr="微信截图_202110091336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21" y="4915"/>
              <a:ext cx="3872" cy="646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6778" y="4721"/>
              <a:ext cx="6273" cy="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zh-CN" altLang="en-US" sz="2200" dirty="0">
                  <a:latin typeface="思源黑体 CN Light" panose="020B0300000000000000" charset="-122"/>
                  <a:ea typeface="思源黑体 CN Light" panose="020B0300000000000000" charset="-122"/>
                  <a:sym typeface="+mn-ea"/>
                </a:rPr>
                <a:t>  </a:t>
              </a:r>
              <a:endParaRPr lang="zh-CN" altLang="en-US" sz="220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sym typeface="+mn-ea"/>
              </a:endParaRPr>
            </a:p>
          </p:txBody>
        </p:sp>
      </p:grpSp>
      <p:sp>
        <p:nvSpPr>
          <p:cNvPr id="14" name="文本框 2">
            <a:extLst>
              <a:ext uri="{FF2B5EF4-FFF2-40B4-BE49-F238E27FC236}">
                <a16:creationId xmlns:a16="http://schemas.microsoft.com/office/drawing/2014/main" id="{941B5D93-CD24-42F8-8A02-CFBD4E88BBE7}"/>
              </a:ext>
            </a:extLst>
          </p:cNvPr>
          <p:cNvSpPr txBox="1">
            <a:spLocks/>
          </p:cNvSpPr>
          <p:nvPr/>
        </p:nvSpPr>
        <p:spPr>
          <a:xfrm>
            <a:off x="1325462" y="1943321"/>
            <a:ext cx="9035258" cy="320314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200000"/>
              </a:lnSpc>
            </a:pPr>
            <a:r>
              <a:rPr lang="vi-VN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a) Vẽ đường thẳng CD đi qua </a:t>
            </a:r>
            <a:endParaRPr lang="en-US" altLang="zh-CN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  <a:p>
            <a:pPr algn="ctr" defTabSz="508000" eaLnBrk="0">
              <a:lnSpc>
                <a:spcPct val="200000"/>
              </a:lnSpc>
            </a:pPr>
            <a:r>
              <a:rPr lang="vi-VN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điểm H và </a:t>
            </a:r>
            <a:r>
              <a:rPr lang="en-US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 song </a:t>
            </a:r>
            <a:r>
              <a:rPr lang="vi-VN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với </a:t>
            </a:r>
            <a:endParaRPr lang="en-US" altLang="zh-CN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  <a:p>
            <a:pPr algn="ctr" defTabSz="508000" eaLnBrk="0">
              <a:lnSpc>
                <a:spcPct val="200000"/>
              </a:lnSpc>
            </a:pPr>
            <a:r>
              <a:rPr lang="vi-VN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đường thẳng AB cho trước.</a:t>
            </a:r>
            <a:endParaRPr lang="en-US" altLang="zh-CN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6551" y="709687"/>
            <a:ext cx="11855449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Line 2">
            <a:extLst>
              <a:ext uri="{FF2B5EF4-FFF2-40B4-BE49-F238E27FC236}">
                <a16:creationId xmlns:a16="http://schemas.microsoft.com/office/drawing/2014/main" id="{CE57C31B-0C9C-4A05-B12F-137F609999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531" y="3774235"/>
            <a:ext cx="4320000" cy="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C0EE604-CEFB-4F29-AE25-A5EA95040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31" y="3787884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74D2D163-9942-431A-A34B-342B5D14E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066" y="219947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A69DE0EC-F371-4C22-AED9-DC44169EA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2866" y="2047077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12D3845C-D593-480D-8AEA-05090C726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2866" y="2428077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21C2471A-86E1-4EBC-B739-0D4B44D80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053" y="4590661"/>
            <a:ext cx="6602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H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id="{C26D89B8-3693-4D5A-AA23-4DD5BC37479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42884" y="4798950"/>
            <a:ext cx="178718" cy="178718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b="1">
              <a:cs typeface="Arial" panose="020B0604020202020204" pitchFamily="34" charset="0"/>
            </a:endParaRP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F3E89F2A-90F6-4364-8778-583E156B0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243" y="5803000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69ACBB7B-195D-43D2-AAB7-0BB9F2103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732" y="3831426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6FCB22C-732F-4A8E-8B4E-707AE350B925}"/>
              </a:ext>
            </a:extLst>
          </p:cNvPr>
          <p:cNvCxnSpPr>
            <a:cxnSpLocks/>
          </p:cNvCxnSpPr>
          <p:nvPr/>
        </p:nvCxnSpPr>
        <p:spPr>
          <a:xfrm flipV="1">
            <a:off x="3232243" y="1641329"/>
            <a:ext cx="0" cy="2124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A64F3E-CC59-4FBB-9A25-3FC6CEC67DBC}"/>
              </a:ext>
            </a:extLst>
          </p:cNvPr>
          <p:cNvCxnSpPr>
            <a:cxnSpLocks/>
          </p:cNvCxnSpPr>
          <p:nvPr/>
        </p:nvCxnSpPr>
        <p:spPr>
          <a:xfrm flipV="1">
            <a:off x="3232243" y="3774235"/>
            <a:ext cx="0" cy="2520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4">
            <a:extLst>
              <a:ext uri="{FF2B5EF4-FFF2-40B4-BE49-F238E27FC236}">
                <a16:creationId xmlns:a16="http://schemas.microsoft.com/office/drawing/2014/main" id="{A3335886-0C56-4812-8743-CEE14A8AD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476" y="1100644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90772C-1DFB-4D91-B7F6-0606F81706A7}"/>
              </a:ext>
            </a:extLst>
          </p:cNvPr>
          <p:cNvGrpSpPr/>
          <p:nvPr/>
        </p:nvGrpSpPr>
        <p:grpSpPr>
          <a:xfrm flipV="1">
            <a:off x="3244658" y="3765328"/>
            <a:ext cx="298642" cy="366365"/>
            <a:chOff x="4628385" y="3602037"/>
            <a:chExt cx="256619" cy="27463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C1EDA26-1F27-4874-99C6-34E8DB8D7F00}"/>
                </a:ext>
              </a:extLst>
            </p:cNvPr>
            <p:cNvCxnSpPr/>
            <p:nvPr/>
          </p:nvCxnSpPr>
          <p:spPr>
            <a:xfrm>
              <a:off x="4628385" y="3611563"/>
              <a:ext cx="256619" cy="0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4462C2A-AB79-4DC7-B6E4-DD4A812D07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486" y="3602037"/>
              <a:ext cx="1" cy="274638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Box 19">
            <a:extLst>
              <a:ext uri="{FF2B5EF4-FFF2-40B4-BE49-F238E27FC236}">
                <a16:creationId xmlns:a16="http://schemas.microsoft.com/office/drawing/2014/main" id="{7F2AB4F8-64FD-43BC-9FFA-642C2633D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086" y="1487347"/>
            <a:ext cx="7799882" cy="60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4000"/>
              </a:lnSpc>
            </a:pPr>
            <a:endParaRPr lang="vi-VN" altLang="en-US" sz="3200" b="1" dirty="0"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76DD55F-E703-4F1A-BCDE-16AB44B38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245185" y="3757687"/>
            <a:ext cx="989035" cy="230343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3863B13-2CC2-474E-A344-926BFB3CB55F}"/>
              </a:ext>
            </a:extLst>
          </p:cNvPr>
          <p:cNvGrpSpPr/>
          <p:nvPr/>
        </p:nvGrpSpPr>
        <p:grpSpPr>
          <a:xfrm>
            <a:off x="4367085" y="1457652"/>
            <a:ext cx="7590168" cy="1583510"/>
            <a:chOff x="8466891" y="1089322"/>
            <a:chExt cx="5870426" cy="158351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1737E4D2-4E25-4A8E-B79B-22E8E9061BE9}"/>
                </a:ext>
              </a:extLst>
            </p:cNvPr>
            <p:cNvSpPr/>
            <p:nvPr/>
          </p:nvSpPr>
          <p:spPr>
            <a:xfrm>
              <a:off x="8466891" y="1119016"/>
              <a:ext cx="5850310" cy="10870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9D99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 Box 19">
              <a:extLst>
                <a:ext uri="{FF2B5EF4-FFF2-40B4-BE49-F238E27FC236}">
                  <a16:creationId xmlns:a16="http://schemas.microsoft.com/office/drawing/2014/main" id="{1330E023-F5FB-44FC-BD1B-32CB078AC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9037" y="1089322"/>
              <a:ext cx="5668280" cy="158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4000"/>
                </a:lnSpc>
              </a:pPr>
              <a:r>
                <a:rPr lang="en-US" alt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Bước</a:t>
              </a:r>
              <a:r>
                <a:rPr lang="en-US" alt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1:</a:t>
              </a:r>
              <a:r>
                <a:rPr lang="vi-VN" alt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Vẽ đường thẳng MN đi qua điểm H và vuông góc với đường thẳng AB</a:t>
              </a:r>
            </a:p>
            <a:p>
              <a:pPr eaLnBrk="1" hangingPunct="1">
                <a:lnSpc>
                  <a:spcPct val="114000"/>
                </a:lnSpc>
              </a:pPr>
              <a:endParaRPr lang="vi-VN" alt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0065 -0.125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FD922F-D6C2-450F-B6C0-267F5386A60A}"/>
              </a:ext>
            </a:extLst>
          </p:cNvPr>
          <p:cNvGrpSpPr/>
          <p:nvPr/>
        </p:nvGrpSpPr>
        <p:grpSpPr>
          <a:xfrm>
            <a:off x="4864677" y="677271"/>
            <a:ext cx="7327323" cy="2742822"/>
            <a:chOff x="4890709" y="2913282"/>
            <a:chExt cx="6265502" cy="202032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C029DBB-85D9-4CDD-986B-18BACCAF8960}"/>
                </a:ext>
              </a:extLst>
            </p:cNvPr>
            <p:cNvSpPr/>
            <p:nvPr/>
          </p:nvSpPr>
          <p:spPr>
            <a:xfrm>
              <a:off x="4890709" y="2913282"/>
              <a:ext cx="6243252" cy="202032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9D99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4D08F145-FA84-4050-87C2-032DD52F6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5761" y="3065876"/>
              <a:ext cx="6130450" cy="1687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114000"/>
                </a:lnSpc>
              </a:pPr>
              <a:r>
                <a:rPr lang="vi-V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Bước 2: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Vẽ</a:t>
              </a:r>
              <a:r>
                <a:rPr lang="en-US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đường</a:t>
              </a:r>
              <a:r>
                <a:rPr lang="en-US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thẳng</a:t>
              </a:r>
              <a:r>
                <a:rPr lang="vi-V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CD đi qua điểm H và vuông góc với đường thẳng MN ta được đường thẳng CD song song với đường thẳng AB.</a:t>
              </a:r>
              <a:endPara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31" name="Line 2">
            <a:extLst>
              <a:ext uri="{FF2B5EF4-FFF2-40B4-BE49-F238E27FC236}">
                <a16:creationId xmlns:a16="http://schemas.microsoft.com/office/drawing/2014/main" id="{42DCF69B-37EB-4635-BA4F-8EB43B3C8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3" y="3429000"/>
            <a:ext cx="4320000" cy="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36E2D0AB-7CB7-4D6B-929D-1BF4CBB5F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3" y="3442649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Line 5">
            <a:extLst>
              <a:ext uri="{FF2B5EF4-FFF2-40B4-BE49-F238E27FC236}">
                <a16:creationId xmlns:a16="http://schemas.microsoft.com/office/drawing/2014/main" id="{A7D9FCBA-830E-47F7-A9A6-6F0DB482E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4348" y="185424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6">
            <a:extLst>
              <a:ext uri="{FF2B5EF4-FFF2-40B4-BE49-F238E27FC236}">
                <a16:creationId xmlns:a16="http://schemas.microsoft.com/office/drawing/2014/main" id="{0DBE9B3F-9B5D-4224-B825-F6F4A3D45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8148" y="1701842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2D12AACF-B135-4B12-BEDE-E6F5544EEF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8148" y="2082842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23">
            <a:extLst>
              <a:ext uri="{FF2B5EF4-FFF2-40B4-BE49-F238E27FC236}">
                <a16:creationId xmlns:a16="http://schemas.microsoft.com/office/drawing/2014/main" id="{7D8DF7C3-FBAD-4283-807F-8C8D70EDC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138" y="3995809"/>
            <a:ext cx="6602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H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37" name="Oval 8">
            <a:extLst>
              <a:ext uri="{FF2B5EF4-FFF2-40B4-BE49-F238E27FC236}">
                <a16:creationId xmlns:a16="http://schemas.microsoft.com/office/drawing/2014/main" id="{F2BBEABE-3A27-4C4A-B58B-F81462F6DD4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68166" y="4453715"/>
            <a:ext cx="178718" cy="178718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b="1">
              <a:cs typeface="Arial" panose="020B0604020202020204" pitchFamily="34" charset="0"/>
            </a:endParaRP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6FC17E7B-BC45-4D80-86AB-173CA2347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25" y="5457765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N</a:t>
            </a:r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21049E00-5EB8-422B-9673-3816011AC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014" y="3486191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FB84CC-E1F5-4B98-B470-C33F2409739C}"/>
              </a:ext>
            </a:extLst>
          </p:cNvPr>
          <p:cNvCxnSpPr>
            <a:cxnSpLocks/>
          </p:cNvCxnSpPr>
          <p:nvPr/>
        </p:nvCxnSpPr>
        <p:spPr>
          <a:xfrm flipV="1">
            <a:off x="2957525" y="1296094"/>
            <a:ext cx="0" cy="2124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24596DC-36FB-4339-89C9-BB6DFF9F426D}"/>
              </a:ext>
            </a:extLst>
          </p:cNvPr>
          <p:cNvCxnSpPr>
            <a:cxnSpLocks/>
          </p:cNvCxnSpPr>
          <p:nvPr/>
        </p:nvCxnSpPr>
        <p:spPr>
          <a:xfrm flipV="1">
            <a:off x="2957525" y="3429000"/>
            <a:ext cx="0" cy="2520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4">
            <a:extLst>
              <a:ext uri="{FF2B5EF4-FFF2-40B4-BE49-F238E27FC236}">
                <a16:creationId xmlns:a16="http://schemas.microsoft.com/office/drawing/2014/main" id="{28A4C406-E875-48AC-9581-3D4FEC3D2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58" y="755409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M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F38A024-4222-441D-9AF5-7A58B604B3CE}"/>
              </a:ext>
            </a:extLst>
          </p:cNvPr>
          <p:cNvGrpSpPr/>
          <p:nvPr/>
        </p:nvGrpSpPr>
        <p:grpSpPr>
          <a:xfrm flipV="1">
            <a:off x="2969940" y="3420093"/>
            <a:ext cx="298642" cy="366365"/>
            <a:chOff x="4628385" y="3602037"/>
            <a:chExt cx="256619" cy="27463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5CB54FD-4F24-4DAE-8911-C64689EA0D60}"/>
                </a:ext>
              </a:extLst>
            </p:cNvPr>
            <p:cNvCxnSpPr/>
            <p:nvPr/>
          </p:nvCxnSpPr>
          <p:spPr>
            <a:xfrm>
              <a:off x="4628385" y="3611563"/>
              <a:ext cx="256619" cy="0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D84A713-3496-498D-9D33-8180D3D3F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486" y="3602037"/>
              <a:ext cx="1" cy="274638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Line 2">
            <a:extLst>
              <a:ext uri="{FF2B5EF4-FFF2-40B4-BE49-F238E27FC236}">
                <a16:creationId xmlns:a16="http://schemas.microsoft.com/office/drawing/2014/main" id="{5D94BF06-A849-4976-AB17-87F9C15E75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69939" y="4547714"/>
            <a:ext cx="18947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3E3E99F-9A74-446D-BACD-64AF2E025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627885" y="3902798"/>
            <a:ext cx="989035" cy="2303437"/>
          </a:xfrm>
          <a:prstGeom prst="rect">
            <a:avLst/>
          </a:prstGeom>
        </p:spPr>
      </p:pic>
      <p:sp>
        <p:nvSpPr>
          <p:cNvPr id="49" name="Line 2">
            <a:extLst>
              <a:ext uri="{FF2B5EF4-FFF2-40B4-BE49-F238E27FC236}">
                <a16:creationId xmlns:a16="http://schemas.microsoft.com/office/drawing/2014/main" id="{EDBCB88A-F07B-490D-889E-03D0A85087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0828" y="4548124"/>
            <a:ext cx="252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Text Box 3">
            <a:extLst>
              <a:ext uri="{FF2B5EF4-FFF2-40B4-BE49-F238E27FC236}">
                <a16:creationId xmlns:a16="http://schemas.microsoft.com/office/drawing/2014/main" id="{1B4BD0E1-0983-4041-88FB-1963B12E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805" y="4602622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D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51" name="Text Box 3">
            <a:extLst>
              <a:ext uri="{FF2B5EF4-FFF2-40B4-BE49-F238E27FC236}">
                <a16:creationId xmlns:a16="http://schemas.microsoft.com/office/drawing/2014/main" id="{721CFA05-C7DB-4731-B083-2BD6D674D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88" y="4644353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C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556 L -0.10273 0.001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6E5FA7-B67F-4ABE-A76B-FFFAD3427E80}"/>
              </a:ext>
            </a:extLst>
          </p:cNvPr>
          <p:cNvSpPr txBox="1"/>
          <p:nvPr/>
        </p:nvSpPr>
        <p:spPr>
          <a:xfrm>
            <a:off x="875347" y="635000"/>
            <a:ext cx="1044130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b)Vẽ đường thẳng AB và điểm H ở ngoài đường thẳng AB (theo mẫu) rồi vẽ đường thẳng CD đi qua điểm H và song song với đường thẳng AB.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70DAA40A-770F-4649-9312-DDE6AD98F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258" y="4525860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53EC4725-C392-46BA-BCAE-B9F14F6B3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470" y="2638696"/>
            <a:ext cx="6602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H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E99DE567-544A-4248-A574-36A78655369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49699" y="3228219"/>
            <a:ext cx="123693" cy="130778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b="1">
              <a:cs typeface="Arial" panose="020B0604020202020204" pitchFamily="34" charset="0"/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B911A7A0-1BE6-46B3-9B0D-71934C86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805" y="4442238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B</a:t>
            </a:r>
          </a:p>
        </p:txBody>
      </p:sp>
      <p:sp>
        <p:nvSpPr>
          <p:cNvPr id="25" name="Line 2">
            <a:extLst>
              <a:ext uri="{FF2B5EF4-FFF2-40B4-BE49-F238E27FC236}">
                <a16:creationId xmlns:a16="http://schemas.microsoft.com/office/drawing/2014/main" id="{094A8C2B-2CBA-4784-9FFD-C50DE4D433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7408" y="4514841"/>
            <a:ext cx="471859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0CB9C35-9CF1-4DD2-92DA-56F186748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593" y="2240981"/>
            <a:ext cx="989035" cy="230343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24740F-2905-46EB-983F-D743B290730B}"/>
              </a:ext>
            </a:extLst>
          </p:cNvPr>
          <p:cNvCxnSpPr>
            <a:cxnSpLocks/>
          </p:cNvCxnSpPr>
          <p:nvPr/>
        </p:nvCxnSpPr>
        <p:spPr>
          <a:xfrm flipH="1">
            <a:off x="3999804" y="2617860"/>
            <a:ext cx="0" cy="1908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8B50C9-A646-4B26-AEDE-1766D02859F7}"/>
              </a:ext>
            </a:extLst>
          </p:cNvPr>
          <p:cNvCxnSpPr>
            <a:cxnSpLocks/>
          </p:cNvCxnSpPr>
          <p:nvPr/>
        </p:nvCxnSpPr>
        <p:spPr>
          <a:xfrm flipH="1">
            <a:off x="4008609" y="4500460"/>
            <a:ext cx="0" cy="1908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0E6711C-A566-4DDA-8D6C-3F942304B895}"/>
              </a:ext>
            </a:extLst>
          </p:cNvPr>
          <p:cNvCxnSpPr>
            <a:cxnSpLocks/>
          </p:cNvCxnSpPr>
          <p:nvPr/>
        </p:nvCxnSpPr>
        <p:spPr>
          <a:xfrm flipH="1">
            <a:off x="4015055" y="3307738"/>
            <a:ext cx="19080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79F44DB4-E9F7-45DB-A6F9-399AF2EB6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668746" y="2651826"/>
            <a:ext cx="989035" cy="230343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2471A96-492B-4FEC-88BE-077F98623A54}"/>
              </a:ext>
            </a:extLst>
          </p:cNvPr>
          <p:cNvCxnSpPr>
            <a:cxnSpLocks/>
          </p:cNvCxnSpPr>
          <p:nvPr/>
        </p:nvCxnSpPr>
        <p:spPr>
          <a:xfrm flipH="1">
            <a:off x="2088734" y="3307738"/>
            <a:ext cx="19080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">
            <a:extLst>
              <a:ext uri="{FF2B5EF4-FFF2-40B4-BE49-F238E27FC236}">
                <a16:creationId xmlns:a16="http://schemas.microsoft.com/office/drawing/2014/main" id="{B8FE95A5-73BD-4C1F-A0A2-67BF53506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005" y="3269449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D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id="{79BA8AC7-F763-4CA8-9513-6E76547DF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688" y="3311180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C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2.70833E-6 0.18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11003 0.00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6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6C3AF-F51C-4C2B-B0D7-3B73CB2E7154}"/>
              </a:ext>
            </a:extLst>
          </p:cNvPr>
          <p:cNvSpPr txBox="1"/>
          <p:nvPr/>
        </p:nvSpPr>
        <p:spPr>
          <a:xfrm>
            <a:off x="1649095" y="1915525"/>
            <a:ext cx="5588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đó, Rô - bốt cùng các bạn vẽ theo hướng dẫn để tạo ra bộ đồ chơi ghép hình. </a:t>
            </a:r>
            <a:endParaRPr lang="en-SG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组合 8">
            <a:extLst>
              <a:ext uri="{FF2B5EF4-FFF2-40B4-BE49-F238E27FC236}">
                <a16:creationId xmlns:a16="http://schemas.microsoft.com/office/drawing/2014/main" id="{7D1CAFF2-14AD-44BC-A0F1-9424C6284482}"/>
              </a:ext>
            </a:extLst>
          </p:cNvPr>
          <p:cNvGrpSpPr/>
          <p:nvPr/>
        </p:nvGrpSpPr>
        <p:grpSpPr>
          <a:xfrm>
            <a:off x="316865" y="0"/>
            <a:ext cx="4539615" cy="2273935"/>
            <a:chOff x="-733" y="448"/>
            <a:chExt cx="7149" cy="3581"/>
          </a:xfrm>
        </p:grpSpPr>
        <p:sp>
          <p:nvSpPr>
            <p:cNvPr id="13" name="圆角矩形 7">
              <a:extLst>
                <a:ext uri="{FF2B5EF4-FFF2-40B4-BE49-F238E27FC236}">
                  <a16:creationId xmlns:a16="http://schemas.microsoft.com/office/drawing/2014/main" id="{AE3827B7-4805-48AE-B6B8-91D2D58E7C63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14" name="圆角矩形 5">
              <a:extLst>
                <a:ext uri="{FF2B5EF4-FFF2-40B4-BE49-F238E27FC236}">
                  <a16:creationId xmlns:a16="http://schemas.microsoft.com/office/drawing/2014/main" id="{936EA78B-2CBE-48D1-A23C-71C47E738088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vi-VN" altLang="zh-CN" sz="5000" b="1" spc="-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BÀI 2</a:t>
              </a:r>
              <a:endParaRPr lang="zh-CN" altLang="en-US" sz="5000" b="1" spc="-3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1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E5D9B4BA-DF31-4F14-9D71-79F7104E10B3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840000">
              <a:off x="-733" y="448"/>
              <a:ext cx="3581" cy="3581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微信截图_202110091420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0980" y="1071328"/>
            <a:ext cx="3304540" cy="55073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D45DBC-F4AE-48A7-9727-27372F585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9551" b="3907"/>
          <a:stretch/>
        </p:blipFill>
        <p:spPr>
          <a:xfrm>
            <a:off x="3392286" y="457283"/>
            <a:ext cx="6137043" cy="5943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 descr="微信截图_202110091420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219" y="2700750"/>
            <a:ext cx="2562041" cy="4269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6A31C9-0059-45F8-A9BE-D808ED36D0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0497" t="1" r="6151" b="31658"/>
          <a:stretch/>
        </p:blipFill>
        <p:spPr>
          <a:xfrm>
            <a:off x="1943249" y="1817394"/>
            <a:ext cx="9770190" cy="2146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E8FD5F-0238-47E9-8162-7077434B14FC}"/>
              </a:ext>
            </a:extLst>
          </p:cNvPr>
          <p:cNvSpPr txBox="1"/>
          <p:nvPr/>
        </p:nvSpPr>
        <p:spPr>
          <a:xfrm>
            <a:off x="2404990" y="3963733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Mèo của Rô-bốt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5DC39-9901-4777-9416-97331B96D0B3}"/>
              </a:ext>
            </a:extLst>
          </p:cNvPr>
          <p:cNvSpPr txBox="1"/>
          <p:nvPr/>
        </p:nvSpPr>
        <p:spPr>
          <a:xfrm>
            <a:off x="5168838" y="3963733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Máy bay của Việt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94B8F9-CF08-43B8-95F8-4986E9F848F3}"/>
              </a:ext>
            </a:extLst>
          </p:cNvPr>
          <p:cNvSpPr txBox="1"/>
          <p:nvPr/>
        </p:nvSpPr>
        <p:spPr>
          <a:xfrm>
            <a:off x="7733127" y="3881538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Lạc đà của Mai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7B0D32-CC48-4275-A0E3-FCCE06B56367}"/>
              </a:ext>
            </a:extLst>
          </p:cNvPr>
          <p:cNvSpPr txBox="1"/>
          <p:nvPr/>
        </p:nvSpPr>
        <p:spPr>
          <a:xfrm>
            <a:off x="10214651" y="3922636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Cá của Nam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圆角矩形 5">
            <a:extLst>
              <a:ext uri="{FF2B5EF4-FFF2-40B4-BE49-F238E27FC236}">
                <a16:creationId xmlns:a16="http://schemas.microsoft.com/office/drawing/2014/main" id="{1A1BB917-D06F-4682-B812-04A8DBC423B5}"/>
              </a:ext>
            </a:extLst>
          </p:cNvPr>
          <p:cNvSpPr/>
          <p:nvPr/>
        </p:nvSpPr>
        <p:spPr>
          <a:xfrm>
            <a:off x="575035" y="111687"/>
            <a:ext cx="11010507" cy="1574609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defRPr/>
            </a:pPr>
            <a:r>
              <a:rPr lang="vi-VN" altLang="zh-CN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 Light" pitchFamily="34" charset="0"/>
                <a:sym typeface="+mn-lt"/>
              </a:rPr>
              <a:t>Bài 3:  Và bây giờ, chúng mình hãy cùng nhau tạo ra các đồ vật, con vật bằng cách sử dụng bộ  đồ chơi đó nhé.</a:t>
            </a:r>
            <a:endParaRPr lang="zh-CN" altLang="en-US" sz="32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57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287150" y="128336"/>
            <a:ext cx="2273871" cy="22738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945" y="1874895"/>
            <a:ext cx="7212193" cy="29385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8967FE2C-B773-4AEE-A536-F830869FD325}"/>
              </a:ext>
            </a:extLst>
          </p:cNvPr>
          <p:cNvSpPr/>
          <p:nvPr/>
        </p:nvSpPr>
        <p:spPr>
          <a:xfrm>
            <a:off x="1409700" y="638175"/>
            <a:ext cx="9067800" cy="4705350"/>
          </a:xfrm>
          <a:prstGeom prst="cloud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矩形 25">
            <a:extLst>
              <a:ext uri="{FF2B5EF4-FFF2-40B4-BE49-F238E27FC236}">
                <a16:creationId xmlns:a16="http://schemas.microsoft.com/office/drawing/2014/main" id="{CB70A8BD-50B7-495E-AC2A-96B71C4FF854}"/>
              </a:ext>
            </a:extLst>
          </p:cNvPr>
          <p:cNvSpPr/>
          <p:nvPr/>
        </p:nvSpPr>
        <p:spPr>
          <a:xfrm>
            <a:off x="7524750" y="0"/>
            <a:ext cx="4667250" cy="55245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26">
            <a:extLst>
              <a:ext uri="{FF2B5EF4-FFF2-40B4-BE49-F238E27FC236}">
                <a16:creationId xmlns:a16="http://schemas.microsoft.com/office/drawing/2014/main" id="{A3D0FC32-020D-443D-972B-F22EC8B99408}"/>
              </a:ext>
            </a:extLst>
          </p:cNvPr>
          <p:cNvSpPr/>
          <p:nvPr/>
        </p:nvSpPr>
        <p:spPr>
          <a:xfrm>
            <a:off x="0" y="6324600"/>
            <a:ext cx="5388078" cy="53340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30">
            <a:extLst>
              <a:ext uri="{FF2B5EF4-FFF2-40B4-BE49-F238E27FC236}">
                <a16:creationId xmlns:a16="http://schemas.microsoft.com/office/drawing/2014/main" id="{41F82891-6FEB-465B-9161-8C060AF9799A}"/>
              </a:ext>
            </a:extLst>
          </p:cNvPr>
          <p:cNvSpPr txBox="1"/>
          <p:nvPr/>
        </p:nvSpPr>
        <p:spPr>
          <a:xfrm>
            <a:off x="7714271" y="0"/>
            <a:ext cx="447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#9Slide03 Encode SeEx Thin" panose="00000305000000000000" pitchFamily="2" charset="0"/>
                <a:ea typeface="杨任东竹石体-Semibold" panose="02000000000000000000" pitchFamily="2" charset="-122"/>
              </a:rPr>
              <a:t>ĐUỔI HÌNH BẮT CHỮ</a:t>
            </a:r>
            <a:endParaRPr lang="zh-CN" altLang="en-US" sz="3200" b="1" dirty="0">
              <a:solidFill>
                <a:schemeClr val="bg1"/>
              </a:solidFill>
              <a:latin typeface="#9Slide03 Encode SeEx Thin" panose="00000305000000000000" pitchFamily="2" charset="0"/>
              <a:ea typeface="杨任东竹石体-Semibold" panose="02000000000000000000" pitchFamily="2" charset="-122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0EC4B7E-548D-459D-90E0-5149ED6942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095375"/>
            <a:ext cx="3009900" cy="3009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E5F68C-7D41-414C-937E-A3CD04BEEC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54" b="89982" l="6011" r="98543">
                        <a14:foregroundMark x1="11840" y1="55556" x2="36976" y2="42077"/>
                        <a14:foregroundMark x1="9290" y1="51548" x2="10383" y2="57377"/>
                        <a14:foregroundMark x1="12933" y1="50455" x2="6375" y2="56648"/>
                        <a14:foregroundMark x1="28233" y1="40984" x2="33333" y2="39891"/>
                        <a14:foregroundMark x1="93078" y1="40619" x2="93625" y2="50273"/>
                        <a14:foregroundMark x1="93625" y1="50273" x2="93443" y2="50455"/>
                        <a14:foregroundMark x1="98543" y1="41348" x2="98499" y2="41632"/>
                        <a14:foregroundMark x1="52277" y1="58106" x2="52277" y2="58106"/>
                        <a14:backgroundMark x1="98907" y1="42805" x2="98907" y2="47541"/>
                        <a14:backgroundMark x1="98907" y1="43534" x2="98907" y2="43534"/>
                        <a14:backgroundMark x1="98907" y1="41712" x2="97450" y2="48998"/>
                        <a14:backgroundMark x1="97086" y1="49362" x2="97086" y2="52641"/>
                        <a14:backgroundMark x1="98179" y1="51184" x2="98543" y2="48270"/>
                        <a14:backgroundMark x1="97450" y1="48270" x2="97450" y2="51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76" b="26229"/>
          <a:stretch/>
        </p:blipFill>
        <p:spPr>
          <a:xfrm>
            <a:off x="5099658" y="1647825"/>
            <a:ext cx="5229225" cy="245745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86499F4-AD1D-44C2-9274-81A84C298CC8}"/>
              </a:ext>
            </a:extLst>
          </p:cNvPr>
          <p:cNvSpPr/>
          <p:nvPr/>
        </p:nvSpPr>
        <p:spPr>
          <a:xfrm>
            <a:off x="1760589" y="4176712"/>
            <a:ext cx="1866900" cy="1095375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#9Slide03 AmpleSoft Thin" panose="02000000000000000000" pitchFamily="2" charset="0"/>
              </a:rPr>
              <a:t>BÚT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BF7D4DD-B4BD-4A68-877D-4C4CAD13E01B}"/>
              </a:ext>
            </a:extLst>
          </p:cNvPr>
          <p:cNvSpPr/>
          <p:nvPr/>
        </p:nvSpPr>
        <p:spPr>
          <a:xfrm>
            <a:off x="6515100" y="4176712"/>
            <a:ext cx="2789289" cy="1095375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#9Slide03 AmpleSoft Thin" panose="02000000000000000000" pitchFamily="2" charset="0"/>
              </a:rPr>
              <a:t>CẦU CHÌ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6187156-571C-46FC-8CFB-C7A8E1957836}"/>
              </a:ext>
            </a:extLst>
          </p:cNvPr>
          <p:cNvSpPr/>
          <p:nvPr/>
        </p:nvSpPr>
        <p:spPr>
          <a:xfrm>
            <a:off x="4419600" y="4176712"/>
            <a:ext cx="2918644" cy="1095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#9Slide03 AmpleSoft Thin" panose="02000000000000000000" pitchFamily="2" charset="0"/>
              </a:rPr>
              <a:t>BÚT CHÌ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5796D0C-FED7-493A-81D0-A7EE615512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9777" r="26404" b="7778"/>
          <a:stretch/>
        </p:blipFill>
        <p:spPr>
          <a:xfrm rot="954328">
            <a:off x="5325838" y="967388"/>
            <a:ext cx="1694648" cy="3354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5" grpId="0" animBg="1"/>
      <p:bldP spid="25" grpId="1" animBg="1"/>
      <p:bldP spid="27" grpId="0" animBg="1"/>
      <p:bldP spid="27" grpId="1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2136357" y="381000"/>
            <a:ext cx="8758384" cy="5805170"/>
            <a:chOff x="1020" y="2328"/>
            <a:chExt cx="11012" cy="7804"/>
          </a:xfrm>
        </p:grpSpPr>
        <p:sp>
          <p:nvSpPr>
            <p:cNvPr id="15" name="云形 14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11" name="云形 10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</p:grpSp>
      <p:sp>
        <p:nvSpPr>
          <p:cNvPr id="14" name="Cloud 13">
            <a:extLst>
              <a:ext uri="{FF2B5EF4-FFF2-40B4-BE49-F238E27FC236}">
                <a16:creationId xmlns:a16="http://schemas.microsoft.com/office/drawing/2014/main" id="{2897E2DB-1C93-4592-9F0F-1B6EEAF56873}"/>
              </a:ext>
            </a:extLst>
          </p:cNvPr>
          <p:cNvSpPr/>
          <p:nvPr/>
        </p:nvSpPr>
        <p:spPr>
          <a:xfrm>
            <a:off x="1409700" y="638175"/>
            <a:ext cx="9067800" cy="4705350"/>
          </a:xfrm>
          <a:prstGeom prst="cloud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矩形 25">
            <a:extLst>
              <a:ext uri="{FF2B5EF4-FFF2-40B4-BE49-F238E27FC236}">
                <a16:creationId xmlns:a16="http://schemas.microsoft.com/office/drawing/2014/main" id="{A53BFD8E-F8EE-40F0-B668-D0FCF18A9E55}"/>
              </a:ext>
            </a:extLst>
          </p:cNvPr>
          <p:cNvSpPr/>
          <p:nvPr/>
        </p:nvSpPr>
        <p:spPr>
          <a:xfrm>
            <a:off x="7375822" y="133217"/>
            <a:ext cx="4667250" cy="55245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6">
            <a:extLst>
              <a:ext uri="{FF2B5EF4-FFF2-40B4-BE49-F238E27FC236}">
                <a16:creationId xmlns:a16="http://schemas.microsoft.com/office/drawing/2014/main" id="{0FED62BE-6E8E-42DD-A20D-7F3533A6D08E}"/>
              </a:ext>
            </a:extLst>
          </p:cNvPr>
          <p:cNvSpPr/>
          <p:nvPr/>
        </p:nvSpPr>
        <p:spPr>
          <a:xfrm>
            <a:off x="0" y="6324600"/>
            <a:ext cx="5388078" cy="53340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30">
            <a:extLst>
              <a:ext uri="{FF2B5EF4-FFF2-40B4-BE49-F238E27FC236}">
                <a16:creationId xmlns:a16="http://schemas.microsoft.com/office/drawing/2014/main" id="{649405CA-1E1A-4743-BDC3-DA2274880358}"/>
              </a:ext>
            </a:extLst>
          </p:cNvPr>
          <p:cNvSpPr txBox="1"/>
          <p:nvPr/>
        </p:nvSpPr>
        <p:spPr>
          <a:xfrm>
            <a:off x="7565343" y="117054"/>
            <a:ext cx="447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#9Slide03 Encode SeEx Thin" panose="00000305000000000000" pitchFamily="2" charset="0"/>
                <a:ea typeface="杨任东竹石体-Semibold" panose="02000000000000000000" pitchFamily="2" charset="-122"/>
              </a:rPr>
              <a:t>ĐUỔI HÌNH BẮT CHỮ</a:t>
            </a:r>
            <a:endParaRPr lang="zh-CN" altLang="en-US" sz="3200" b="1" dirty="0">
              <a:solidFill>
                <a:schemeClr val="bg1"/>
              </a:solidFill>
              <a:latin typeface="#9Slide03 Encode SeEx Thin" panose="00000305000000000000" pitchFamily="2" charset="0"/>
              <a:ea typeface="杨任东竹石体-Semibold" panose="02000000000000000000" pitchFamily="2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8F650AF-A00C-4E6A-A319-CD1F1B1850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7" b="19176"/>
          <a:stretch/>
        </p:blipFill>
        <p:spPr>
          <a:xfrm>
            <a:off x="5571527" y="670500"/>
            <a:ext cx="5229225" cy="339434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B0E13BF-0D54-413D-8246-D8861AA13D8E}"/>
              </a:ext>
            </a:extLst>
          </p:cNvPr>
          <p:cNvSpPr/>
          <p:nvPr/>
        </p:nvSpPr>
        <p:spPr>
          <a:xfrm>
            <a:off x="2073377" y="4176712"/>
            <a:ext cx="1866900" cy="1095375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#9Slide03 AmpleSoft Thin" panose="02000000000000000000" pitchFamily="2" charset="0"/>
              </a:rPr>
              <a:t>Ê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CB5BB2C-877A-47BE-BB9D-CA77B253D8CE}"/>
              </a:ext>
            </a:extLst>
          </p:cNvPr>
          <p:cNvSpPr/>
          <p:nvPr/>
        </p:nvSpPr>
        <p:spPr>
          <a:xfrm>
            <a:off x="7009716" y="4176712"/>
            <a:ext cx="1199171" cy="1095375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#9Slide03 AmpleSoft Thin" panose="02000000000000000000" pitchFamily="2" charset="0"/>
              </a:rPr>
              <a:t>KE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2943E71-F826-4E23-BB36-763951E7F0F9}"/>
              </a:ext>
            </a:extLst>
          </p:cNvPr>
          <p:cNvSpPr/>
          <p:nvPr/>
        </p:nvSpPr>
        <p:spPr>
          <a:xfrm>
            <a:off x="4877874" y="4176712"/>
            <a:ext cx="1766717" cy="1095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#9Slide03 AmpleSoft Thin" panose="02000000000000000000" pitchFamily="2" charset="0"/>
              </a:rPr>
              <a:t>Ê-KE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106934-2ECB-4B94-B8CD-0C394FDB7D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" r="-1438"/>
          <a:stretch/>
        </p:blipFill>
        <p:spPr>
          <a:xfrm rot="15971183">
            <a:off x="4737676" y="419031"/>
            <a:ext cx="2324797" cy="425903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2389633-D5D3-44B5-979D-9D5592D4EB7F}"/>
              </a:ext>
            </a:extLst>
          </p:cNvPr>
          <p:cNvGrpSpPr/>
          <p:nvPr/>
        </p:nvGrpSpPr>
        <p:grpSpPr>
          <a:xfrm>
            <a:off x="2366194" y="1602159"/>
            <a:ext cx="1760589" cy="2834538"/>
            <a:chOff x="2491556" y="1603963"/>
            <a:chExt cx="1760589" cy="283453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66942CE-B1B7-458A-8119-87537ECA1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6" b="89956" l="11824" r="85157">
                          <a14:foregroundMark x1="54340" y1="31378" x2="53585" y2="31911"/>
                          <a14:foregroundMark x1="54214" y1="32889" x2="55723" y2="30844"/>
                          <a14:foregroundMark x1="54717" y1="11289" x2="41006" y2="20089"/>
                          <a14:foregroundMark x1="68931" y1="48267" x2="68931" y2="54044"/>
                          <a14:foregroundMark x1="72075" y1="66756" x2="72075" y2="71822"/>
                          <a14:foregroundMark x1="13459" y1="66133" x2="11824" y2="69956"/>
                          <a14:foregroundMark x1="71824" y1="66756" x2="71824" y2="71733"/>
                          <a14:foregroundMark x1="71447" y1="67200" x2="71447" y2="67200"/>
                          <a14:foregroundMark x1="71447" y1="67200" x2="71447" y2="67200"/>
                          <a14:foregroundMark x1="71447" y1="66489" x2="71447" y2="66489"/>
                          <a14:foregroundMark x1="72201" y1="66933" x2="72201" y2="66933"/>
                          <a14:foregroundMark x1="72201" y1="66933" x2="72201" y2="67644"/>
                          <a14:foregroundMark x1="72075" y1="67911" x2="72075" y2="67911"/>
                          <a14:foregroundMark x1="70943" y1="69956" x2="70943" y2="69956"/>
                          <a14:foregroundMark x1="70692" y1="70222" x2="70692" y2="70222"/>
                          <a14:foregroundMark x1="70692" y1="69956" x2="70692" y2="69956"/>
                          <a14:foregroundMark x1="71824" y1="69156" x2="71824" y2="69156"/>
                          <a14:foregroundMark x1="71824" y1="69156" x2="71824" y2="69956"/>
                          <a14:foregroundMark x1="71824" y1="69956" x2="71824" y2="69956"/>
                          <a14:foregroundMark x1="71824" y1="71022" x2="71824" y2="72000"/>
                          <a14:foregroundMark x1="71824" y1="72000" x2="71824" y2="72000"/>
                          <a14:foregroundMark x1="71824" y1="72000" x2="71824" y2="72000"/>
                          <a14:foregroundMark x1="71698" y1="71467" x2="71698" y2="71467"/>
                          <a14:foregroundMark x1="71698" y1="71467" x2="71698" y2="71467"/>
                          <a14:foregroundMark x1="71698" y1="71467" x2="71447" y2="70844"/>
                          <a14:foregroundMark x1="68931" y1="50756" x2="68931" y2="50756"/>
                          <a14:foregroundMark x1="68931" y1="50578" x2="68931" y2="50578"/>
                          <a14:foregroundMark x1="69560" y1="49778" x2="69560" y2="49778"/>
                          <a14:foregroundMark x1="69811" y1="50578" x2="69811" y2="50578"/>
                          <a14:foregroundMark x1="69811" y1="50578" x2="69811" y2="50578"/>
                          <a14:foregroundMark x1="69811" y1="50578" x2="69811" y2="50578"/>
                          <a14:foregroundMark x1="69811" y1="50756" x2="69811" y2="50756"/>
                          <a14:foregroundMark x1="69811" y1="50756" x2="69811" y2="50756"/>
                          <a14:foregroundMark x1="50818" y1="30044" x2="53962" y2="30756"/>
                          <a14:foregroundMark x1="52830" y1="33067" x2="54591" y2="31911"/>
                          <a14:foregroundMark x1="51069" y1="31378" x2="52075" y2="31911"/>
                          <a14:foregroundMark x1="52453" y1="30489" x2="52075" y2="33067"/>
                          <a14:foregroundMark x1="51824" y1="30222" x2="52075" y2="31556"/>
                          <a14:foregroundMark x1="65535" y1="30844" x2="63396" y2="31556"/>
                          <a14:foregroundMark x1="69308" y1="30311" x2="64780" y2="32622"/>
                          <a14:foregroundMark x1="64906" y1="31556" x2="64906" y2="31556"/>
                          <a14:foregroundMark x1="64780" y1="32089" x2="65535" y2="32356"/>
                          <a14:foregroundMark x1="64906" y1="32089" x2="64403" y2="32089"/>
                          <a14:foregroundMark x1="63396" y1="31911" x2="63396" y2="31911"/>
                          <a14:foregroundMark x1="63396" y1="31911" x2="63396" y2="31911"/>
                          <a14:foregroundMark x1="63145" y1="31911" x2="63145" y2="31911"/>
                          <a14:foregroundMark x1="63396" y1="32622" x2="63396" y2="32622"/>
                          <a14:foregroundMark x1="63396" y1="32622" x2="63396" y2="32622"/>
                          <a14:foregroundMark x1="64906" y1="28800" x2="64025" y2="30311"/>
                          <a14:foregroundMark x1="61887" y1="32267" x2="61887" y2="32267"/>
                          <a14:foregroundMark x1="61887" y1="32533" x2="62767" y2="33156"/>
                          <a14:foregroundMark x1="66038" y1="31556" x2="66038" y2="31556"/>
                          <a14:foregroundMark x1="63774" y1="31111" x2="63774" y2="31111"/>
                          <a14:foregroundMark x1="63396" y1="31556" x2="63396" y2="32356"/>
                          <a14:foregroundMark x1="56855" y1="30489" x2="44654" y2="32622"/>
                          <a14:foregroundMark x1="47170" y1="30844" x2="54214" y2="32267"/>
                          <a14:foregroundMark x1="52579" y1="30489" x2="51698" y2="32889"/>
                          <a14:foregroundMark x1="51824" y1="31289" x2="51824" y2="31289"/>
                          <a14:foregroundMark x1="51824" y1="31289" x2="51824" y2="31289"/>
                          <a14:foregroundMark x1="51824" y1="31289" x2="51824" y2="31289"/>
                          <a14:foregroundMark x1="51824" y1="31289" x2="51824" y2="31289"/>
                          <a14:foregroundMark x1="51824" y1="31289" x2="51824" y2="31289"/>
                          <a14:foregroundMark x1="66918" y1="30756" x2="62390" y2="31911"/>
                          <a14:foregroundMark x1="62390" y1="31911" x2="62390" y2="31911"/>
                          <a14:foregroundMark x1="62390" y1="31911" x2="62390" y2="31911"/>
                          <a14:foregroundMark x1="62390" y1="31911" x2="62390" y2="319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3" r="6053"/>
            <a:stretch/>
          </p:blipFill>
          <p:spPr>
            <a:xfrm>
              <a:off x="2491556" y="1603963"/>
              <a:ext cx="1760589" cy="283453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2DF7488-6DE2-4409-A3B9-67658A413BFD}"/>
                </a:ext>
              </a:extLst>
            </p:cNvPr>
            <p:cNvGrpSpPr/>
            <p:nvPr/>
          </p:nvGrpSpPr>
          <p:grpSpPr>
            <a:xfrm>
              <a:off x="3213897" y="2004021"/>
              <a:ext cx="148064" cy="157877"/>
              <a:chOff x="3213897" y="2004021"/>
              <a:chExt cx="148064" cy="157877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662F5EE-204C-4F5F-A557-34FBFC94F159}"/>
                  </a:ext>
                </a:extLst>
              </p:cNvPr>
              <p:cNvSpPr/>
              <p:nvPr/>
            </p:nvSpPr>
            <p:spPr>
              <a:xfrm>
                <a:off x="3236756" y="2032775"/>
                <a:ext cx="45719" cy="57507"/>
              </a:xfrm>
              <a:prstGeom prst="ellipse">
                <a:avLst/>
              </a:prstGeom>
              <a:solidFill>
                <a:srgbClr val="5F37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DEE00F3-7074-4606-96CC-FB72DEF38B53}"/>
                  </a:ext>
                </a:extLst>
              </p:cNvPr>
              <p:cNvSpPr/>
              <p:nvPr/>
            </p:nvSpPr>
            <p:spPr>
              <a:xfrm>
                <a:off x="3213897" y="2104391"/>
                <a:ext cx="45719" cy="57507"/>
              </a:xfrm>
              <a:prstGeom prst="ellipse">
                <a:avLst/>
              </a:prstGeom>
              <a:solidFill>
                <a:srgbClr val="5F37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5F3780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AFE0FC9-539F-41D8-9827-B433F25B2D6C}"/>
                  </a:ext>
                </a:extLst>
              </p:cNvPr>
              <p:cNvSpPr/>
              <p:nvPr/>
            </p:nvSpPr>
            <p:spPr>
              <a:xfrm>
                <a:off x="3276499" y="2087425"/>
                <a:ext cx="45719" cy="45719"/>
              </a:xfrm>
              <a:prstGeom prst="ellipse">
                <a:avLst/>
              </a:prstGeom>
              <a:solidFill>
                <a:srgbClr val="5F37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7615CCE-738D-4115-A15D-5336BFB0E77A}"/>
                  </a:ext>
                </a:extLst>
              </p:cNvPr>
              <p:cNvSpPr/>
              <p:nvPr/>
            </p:nvSpPr>
            <p:spPr>
              <a:xfrm>
                <a:off x="3316242" y="2004021"/>
                <a:ext cx="45719" cy="57507"/>
              </a:xfrm>
              <a:prstGeom prst="ellipse">
                <a:avLst/>
              </a:prstGeom>
              <a:solidFill>
                <a:srgbClr val="5F37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Arrow: Up 32">
            <a:extLst>
              <a:ext uri="{FF2B5EF4-FFF2-40B4-BE49-F238E27FC236}">
                <a16:creationId xmlns:a16="http://schemas.microsoft.com/office/drawing/2014/main" id="{D36F93F0-D3A5-46E6-B3E6-4F94163D6835}"/>
              </a:ext>
            </a:extLst>
          </p:cNvPr>
          <p:cNvSpPr/>
          <p:nvPr/>
        </p:nvSpPr>
        <p:spPr>
          <a:xfrm>
            <a:off x="7239481" y="3234450"/>
            <a:ext cx="570538" cy="72765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1736 L -0.00052 -0.01713 C -0.00534 0.05162 -0.00391 0.02315 -0.00573 0.06782 C -0.00677 0.04282 -0.00795 0.04166 -0.00469 0.01782 C -0.00443 0.01504 -0.00339 0.01273 -0.00261 0.01041 C -0.0056 0.07569 -0.00469 0.07199 -0.00469 -0.0007 L -0.00469 -0.00047 " pathEditMode="relative" rAng="0" ptsTypes="AAAAA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33" grpId="0" animBg="1"/>
      <p:bldP spid="33" grpId="1" animBg="1"/>
      <p:bldP spid="3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图片包含 徽标&#10;&#10;描述已自动生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739496" y="2556824"/>
            <a:ext cx="4420143" cy="3121500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AF56B091-5E43-4A05-AFE6-3ED674C4DFD3}"/>
              </a:ext>
            </a:extLst>
          </p:cNvPr>
          <p:cNvSpPr/>
          <p:nvPr/>
        </p:nvSpPr>
        <p:spPr>
          <a:xfrm>
            <a:off x="1242432" y="676987"/>
            <a:ext cx="9067800" cy="4705350"/>
          </a:xfrm>
          <a:prstGeom prst="cloud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C0B4486-51FF-40F1-91A3-7E7BA510AD05}"/>
              </a:ext>
            </a:extLst>
          </p:cNvPr>
          <p:cNvSpPr/>
          <p:nvPr/>
        </p:nvSpPr>
        <p:spPr>
          <a:xfrm>
            <a:off x="6650574" y="3758324"/>
            <a:ext cx="1766717" cy="1095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#9Slide03 AmpleSoft Thin" panose="02000000000000000000" pitchFamily="2" charset="0"/>
              </a:rPr>
              <a:t>Ê-KE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AEF46E-F3E6-4C2A-9529-D805BF7C42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" r="-1438"/>
          <a:stretch/>
        </p:blipFill>
        <p:spPr>
          <a:xfrm rot="15971183">
            <a:off x="6510376" y="643"/>
            <a:ext cx="2324797" cy="425903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0265ACD-BA85-4D05-A67D-97B04E8C41EB}"/>
              </a:ext>
            </a:extLst>
          </p:cNvPr>
          <p:cNvSpPr/>
          <p:nvPr/>
        </p:nvSpPr>
        <p:spPr>
          <a:xfrm>
            <a:off x="1963539" y="3758324"/>
            <a:ext cx="2918644" cy="1095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#9Slide03 AmpleSoft Thin" panose="02000000000000000000" pitchFamily="2" charset="0"/>
              </a:rPr>
              <a:t>BÚT CHÌ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18793B3-FC40-482F-A1AE-D727BF0F60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9777" r="26404" b="7778"/>
          <a:stretch/>
        </p:blipFill>
        <p:spPr>
          <a:xfrm rot="954328">
            <a:off x="2869777" y="549000"/>
            <a:ext cx="1694648" cy="33543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37A6F5-56DF-4826-A838-3840E4E6EBAC}"/>
              </a:ext>
            </a:extLst>
          </p:cNvPr>
          <p:cNvSpPr txBox="1"/>
          <p:nvPr/>
        </p:nvSpPr>
        <p:spPr>
          <a:xfrm>
            <a:off x="429895" y="5345181"/>
            <a:ext cx="1133221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id="{5321C252-73A6-4B4B-B963-7641C741B536}"/>
              </a:ext>
            </a:extLst>
          </p:cNvPr>
          <p:cNvGrpSpPr/>
          <p:nvPr/>
        </p:nvGrpSpPr>
        <p:grpSpPr>
          <a:xfrm>
            <a:off x="165003" y="3429000"/>
            <a:ext cx="3972657" cy="3294772"/>
            <a:chOff x="3548282" y="1831669"/>
            <a:chExt cx="5095437" cy="4225962"/>
          </a:xfrm>
        </p:grpSpPr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id="{6BECA258-358C-4E55-B701-960AA6572472}"/>
                </a:ext>
              </a:extLst>
            </p:cNvPr>
            <p:cNvGrpSpPr/>
            <p:nvPr/>
          </p:nvGrpSpPr>
          <p:grpSpPr>
            <a:xfrm>
              <a:off x="4359009" y="1831669"/>
              <a:ext cx="3443956" cy="3584953"/>
              <a:chOff x="4359009" y="1831669"/>
              <a:chExt cx="3443956" cy="3584953"/>
            </a:xfrm>
            <a:solidFill>
              <a:schemeClr val="accent1"/>
            </a:solidFill>
          </p:grpSpPr>
          <p:sp>
            <p:nvSpPr>
              <p:cNvPr id="14" name="Freeform: Shape 3">
                <a:extLst>
                  <a:ext uri="{FF2B5EF4-FFF2-40B4-BE49-F238E27FC236}">
                    <a16:creationId xmlns:a16="http://schemas.microsoft.com/office/drawing/2014/main" id="{225F3F4E-12D6-4D57-9626-F869BB8D0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4607" y="1843419"/>
                <a:ext cx="413849" cy="3479206"/>
              </a:xfrm>
              <a:custGeom>
                <a:avLst/>
                <a:gdLst>
                  <a:gd name="T0" fmla="*/ 0 w 217"/>
                  <a:gd name="T1" fmla="*/ 0 h 1821"/>
                  <a:gd name="T2" fmla="*/ 0 w 217"/>
                  <a:gd name="T3" fmla="*/ 1821 h 1821"/>
                  <a:gd name="T4" fmla="*/ 217 w 217"/>
                  <a:gd name="T5" fmla="*/ 1761 h 1821"/>
                  <a:gd name="T6" fmla="*/ 217 w 217"/>
                  <a:gd name="T7" fmla="*/ 73 h 1821"/>
                  <a:gd name="T8" fmla="*/ 0 w 217"/>
                  <a:gd name="T9" fmla="*/ 0 h 1821"/>
                  <a:gd name="T10" fmla="*/ 166 w 217"/>
                  <a:gd name="T11" fmla="*/ 1705 h 1821"/>
                  <a:gd name="T12" fmla="*/ 43 w 217"/>
                  <a:gd name="T13" fmla="*/ 1738 h 1821"/>
                  <a:gd name="T14" fmla="*/ 43 w 217"/>
                  <a:gd name="T15" fmla="*/ 1689 h 1821"/>
                  <a:gd name="T16" fmla="*/ 166 w 217"/>
                  <a:gd name="T17" fmla="*/ 1666 h 1821"/>
                  <a:gd name="T18" fmla="*/ 166 w 217"/>
                  <a:gd name="T19" fmla="*/ 1705 h 1821"/>
                  <a:gd name="T20" fmla="*/ 166 w 217"/>
                  <a:gd name="T21" fmla="*/ 1536 h 1821"/>
                  <a:gd name="T22" fmla="*/ 43 w 217"/>
                  <a:gd name="T23" fmla="*/ 1562 h 1821"/>
                  <a:gd name="T24" fmla="*/ 43 w 217"/>
                  <a:gd name="T25" fmla="*/ 1513 h 1821"/>
                  <a:gd name="T26" fmla="*/ 166 w 217"/>
                  <a:gd name="T27" fmla="*/ 1496 h 1821"/>
                  <a:gd name="T28" fmla="*/ 166 w 217"/>
                  <a:gd name="T29" fmla="*/ 1536 h 1821"/>
                  <a:gd name="T30" fmla="*/ 166 w 217"/>
                  <a:gd name="T31" fmla="*/ 1366 h 1821"/>
                  <a:gd name="T32" fmla="*/ 43 w 217"/>
                  <a:gd name="T33" fmla="*/ 1385 h 1821"/>
                  <a:gd name="T34" fmla="*/ 43 w 217"/>
                  <a:gd name="T35" fmla="*/ 1336 h 1821"/>
                  <a:gd name="T36" fmla="*/ 166 w 217"/>
                  <a:gd name="T37" fmla="*/ 1326 h 1821"/>
                  <a:gd name="T38" fmla="*/ 166 w 217"/>
                  <a:gd name="T39" fmla="*/ 1366 h 1821"/>
                  <a:gd name="T40" fmla="*/ 166 w 217"/>
                  <a:gd name="T41" fmla="*/ 1197 h 1821"/>
                  <a:gd name="T42" fmla="*/ 43 w 217"/>
                  <a:gd name="T43" fmla="*/ 1209 h 1821"/>
                  <a:gd name="T44" fmla="*/ 43 w 217"/>
                  <a:gd name="T45" fmla="*/ 1160 h 1821"/>
                  <a:gd name="T46" fmla="*/ 166 w 217"/>
                  <a:gd name="T47" fmla="*/ 1156 h 1821"/>
                  <a:gd name="T48" fmla="*/ 166 w 217"/>
                  <a:gd name="T49" fmla="*/ 1197 h 1821"/>
                  <a:gd name="T50" fmla="*/ 166 w 217"/>
                  <a:gd name="T51" fmla="*/ 1027 h 1821"/>
                  <a:gd name="T52" fmla="*/ 43 w 217"/>
                  <a:gd name="T53" fmla="*/ 1032 h 1821"/>
                  <a:gd name="T54" fmla="*/ 43 w 217"/>
                  <a:gd name="T55" fmla="*/ 983 h 1821"/>
                  <a:gd name="T56" fmla="*/ 166 w 217"/>
                  <a:gd name="T57" fmla="*/ 986 h 1821"/>
                  <a:gd name="T58" fmla="*/ 166 w 217"/>
                  <a:gd name="T59" fmla="*/ 1027 h 1821"/>
                  <a:gd name="T60" fmla="*/ 166 w 217"/>
                  <a:gd name="T61" fmla="*/ 858 h 1821"/>
                  <a:gd name="T62" fmla="*/ 43 w 217"/>
                  <a:gd name="T63" fmla="*/ 856 h 1821"/>
                  <a:gd name="T64" fmla="*/ 43 w 217"/>
                  <a:gd name="T65" fmla="*/ 807 h 1821"/>
                  <a:gd name="T66" fmla="*/ 166 w 217"/>
                  <a:gd name="T67" fmla="*/ 815 h 1821"/>
                  <a:gd name="T68" fmla="*/ 166 w 217"/>
                  <a:gd name="T69" fmla="*/ 858 h 1821"/>
                  <a:gd name="T70" fmla="*/ 166 w 217"/>
                  <a:gd name="T71" fmla="*/ 688 h 1821"/>
                  <a:gd name="T72" fmla="*/ 43 w 217"/>
                  <a:gd name="T73" fmla="*/ 679 h 1821"/>
                  <a:gd name="T74" fmla="*/ 43 w 217"/>
                  <a:gd name="T75" fmla="*/ 630 h 1821"/>
                  <a:gd name="T76" fmla="*/ 166 w 217"/>
                  <a:gd name="T77" fmla="*/ 645 h 1821"/>
                  <a:gd name="T78" fmla="*/ 166 w 217"/>
                  <a:gd name="T79" fmla="*/ 688 h 1821"/>
                  <a:gd name="T80" fmla="*/ 166 w 217"/>
                  <a:gd name="T81" fmla="*/ 519 h 1821"/>
                  <a:gd name="T82" fmla="*/ 43 w 217"/>
                  <a:gd name="T83" fmla="*/ 502 h 1821"/>
                  <a:gd name="T84" fmla="*/ 43 w 217"/>
                  <a:gd name="T85" fmla="*/ 454 h 1821"/>
                  <a:gd name="T86" fmla="*/ 166 w 217"/>
                  <a:gd name="T87" fmla="*/ 475 h 1821"/>
                  <a:gd name="T88" fmla="*/ 166 w 217"/>
                  <a:gd name="T89" fmla="*/ 519 h 1821"/>
                  <a:gd name="T90" fmla="*/ 166 w 217"/>
                  <a:gd name="T91" fmla="*/ 349 h 1821"/>
                  <a:gd name="T92" fmla="*/ 43 w 217"/>
                  <a:gd name="T93" fmla="*/ 326 h 1821"/>
                  <a:gd name="T94" fmla="*/ 43 w 217"/>
                  <a:gd name="T95" fmla="*/ 277 h 1821"/>
                  <a:gd name="T96" fmla="*/ 166 w 217"/>
                  <a:gd name="T97" fmla="*/ 305 h 1821"/>
                  <a:gd name="T98" fmla="*/ 166 w 217"/>
                  <a:gd name="T99" fmla="*/ 349 h 1821"/>
                  <a:gd name="T100" fmla="*/ 166 w 217"/>
                  <a:gd name="T101" fmla="*/ 180 h 1821"/>
                  <a:gd name="T102" fmla="*/ 43 w 217"/>
                  <a:gd name="T103" fmla="*/ 150 h 1821"/>
                  <a:gd name="T104" fmla="*/ 43 w 217"/>
                  <a:gd name="T105" fmla="*/ 101 h 1821"/>
                  <a:gd name="T106" fmla="*/ 166 w 217"/>
                  <a:gd name="T107" fmla="*/ 135 h 1821"/>
                  <a:gd name="T108" fmla="*/ 166 w 217"/>
                  <a:gd name="T109" fmla="*/ 180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1821">
                    <a:moveTo>
                      <a:pt x="0" y="0"/>
                    </a:moveTo>
                    <a:cubicBezTo>
                      <a:pt x="0" y="1821"/>
                      <a:pt x="0" y="1821"/>
                      <a:pt x="0" y="1821"/>
                    </a:cubicBezTo>
                    <a:cubicBezTo>
                      <a:pt x="217" y="1761"/>
                      <a:pt x="217" y="1761"/>
                      <a:pt x="217" y="1761"/>
                    </a:cubicBezTo>
                    <a:cubicBezTo>
                      <a:pt x="217" y="73"/>
                      <a:pt x="217" y="73"/>
                      <a:pt x="217" y="73"/>
                    </a:cubicBezTo>
                    <a:lnTo>
                      <a:pt x="0" y="0"/>
                    </a:lnTo>
                    <a:close/>
                    <a:moveTo>
                      <a:pt x="166" y="1705"/>
                    </a:moveTo>
                    <a:cubicBezTo>
                      <a:pt x="43" y="1738"/>
                      <a:pt x="43" y="1738"/>
                      <a:pt x="43" y="1738"/>
                    </a:cubicBezTo>
                    <a:cubicBezTo>
                      <a:pt x="43" y="1689"/>
                      <a:pt x="43" y="1689"/>
                      <a:pt x="43" y="1689"/>
                    </a:cubicBezTo>
                    <a:cubicBezTo>
                      <a:pt x="166" y="1666"/>
                      <a:pt x="166" y="1666"/>
                      <a:pt x="166" y="1666"/>
                    </a:cubicBezTo>
                    <a:lnTo>
                      <a:pt x="166" y="1705"/>
                    </a:lnTo>
                    <a:close/>
                    <a:moveTo>
                      <a:pt x="166" y="1536"/>
                    </a:moveTo>
                    <a:cubicBezTo>
                      <a:pt x="125" y="1544"/>
                      <a:pt x="84" y="1553"/>
                      <a:pt x="43" y="1562"/>
                    </a:cubicBezTo>
                    <a:cubicBezTo>
                      <a:pt x="43" y="1545"/>
                      <a:pt x="43" y="1529"/>
                      <a:pt x="43" y="1513"/>
                    </a:cubicBezTo>
                    <a:cubicBezTo>
                      <a:pt x="84" y="1507"/>
                      <a:pt x="125" y="1502"/>
                      <a:pt x="166" y="1496"/>
                    </a:cubicBezTo>
                    <a:cubicBezTo>
                      <a:pt x="166" y="1509"/>
                      <a:pt x="166" y="1522"/>
                      <a:pt x="166" y="1536"/>
                    </a:cubicBezTo>
                    <a:close/>
                    <a:moveTo>
                      <a:pt x="166" y="1366"/>
                    </a:moveTo>
                    <a:cubicBezTo>
                      <a:pt x="125" y="1372"/>
                      <a:pt x="84" y="1379"/>
                      <a:pt x="43" y="1385"/>
                    </a:cubicBezTo>
                    <a:cubicBezTo>
                      <a:pt x="43" y="1369"/>
                      <a:pt x="43" y="1353"/>
                      <a:pt x="43" y="1336"/>
                    </a:cubicBezTo>
                    <a:cubicBezTo>
                      <a:pt x="84" y="1333"/>
                      <a:pt x="125" y="1329"/>
                      <a:pt x="166" y="1326"/>
                    </a:cubicBezTo>
                    <a:cubicBezTo>
                      <a:pt x="166" y="1339"/>
                      <a:pt x="166" y="1353"/>
                      <a:pt x="166" y="1366"/>
                    </a:cubicBezTo>
                    <a:close/>
                    <a:moveTo>
                      <a:pt x="166" y="1197"/>
                    </a:moveTo>
                    <a:cubicBezTo>
                      <a:pt x="125" y="1201"/>
                      <a:pt x="84" y="1205"/>
                      <a:pt x="43" y="1209"/>
                    </a:cubicBezTo>
                    <a:cubicBezTo>
                      <a:pt x="43" y="1192"/>
                      <a:pt x="43" y="1176"/>
                      <a:pt x="43" y="1160"/>
                    </a:cubicBezTo>
                    <a:cubicBezTo>
                      <a:pt x="84" y="1159"/>
                      <a:pt x="125" y="1157"/>
                      <a:pt x="166" y="1156"/>
                    </a:cubicBezTo>
                    <a:cubicBezTo>
                      <a:pt x="166" y="1169"/>
                      <a:pt x="166" y="1183"/>
                      <a:pt x="166" y="1197"/>
                    </a:cubicBezTo>
                    <a:close/>
                    <a:moveTo>
                      <a:pt x="166" y="1027"/>
                    </a:moveTo>
                    <a:cubicBezTo>
                      <a:pt x="125" y="1029"/>
                      <a:pt x="84" y="1030"/>
                      <a:pt x="43" y="1032"/>
                    </a:cubicBezTo>
                    <a:cubicBezTo>
                      <a:pt x="43" y="1016"/>
                      <a:pt x="43" y="1000"/>
                      <a:pt x="43" y="983"/>
                    </a:cubicBezTo>
                    <a:cubicBezTo>
                      <a:pt x="84" y="984"/>
                      <a:pt x="125" y="985"/>
                      <a:pt x="166" y="986"/>
                    </a:cubicBezTo>
                    <a:cubicBezTo>
                      <a:pt x="166" y="999"/>
                      <a:pt x="166" y="1013"/>
                      <a:pt x="166" y="1027"/>
                    </a:cubicBezTo>
                    <a:close/>
                    <a:moveTo>
                      <a:pt x="166" y="858"/>
                    </a:moveTo>
                    <a:cubicBezTo>
                      <a:pt x="125" y="857"/>
                      <a:pt x="84" y="856"/>
                      <a:pt x="43" y="856"/>
                    </a:cubicBezTo>
                    <a:cubicBezTo>
                      <a:pt x="43" y="839"/>
                      <a:pt x="43" y="823"/>
                      <a:pt x="43" y="807"/>
                    </a:cubicBezTo>
                    <a:cubicBezTo>
                      <a:pt x="84" y="810"/>
                      <a:pt x="125" y="813"/>
                      <a:pt x="166" y="815"/>
                    </a:cubicBezTo>
                    <a:cubicBezTo>
                      <a:pt x="166" y="830"/>
                      <a:pt x="166" y="844"/>
                      <a:pt x="166" y="858"/>
                    </a:cubicBezTo>
                    <a:close/>
                    <a:moveTo>
                      <a:pt x="166" y="688"/>
                    </a:moveTo>
                    <a:cubicBezTo>
                      <a:pt x="125" y="685"/>
                      <a:pt x="84" y="682"/>
                      <a:pt x="43" y="679"/>
                    </a:cubicBezTo>
                    <a:cubicBezTo>
                      <a:pt x="43" y="663"/>
                      <a:pt x="43" y="647"/>
                      <a:pt x="43" y="630"/>
                    </a:cubicBezTo>
                    <a:cubicBezTo>
                      <a:pt x="84" y="635"/>
                      <a:pt x="125" y="640"/>
                      <a:pt x="166" y="645"/>
                    </a:cubicBezTo>
                    <a:cubicBezTo>
                      <a:pt x="166" y="660"/>
                      <a:pt x="166" y="674"/>
                      <a:pt x="166" y="688"/>
                    </a:cubicBezTo>
                    <a:close/>
                    <a:moveTo>
                      <a:pt x="166" y="519"/>
                    </a:moveTo>
                    <a:cubicBezTo>
                      <a:pt x="125" y="513"/>
                      <a:pt x="84" y="508"/>
                      <a:pt x="43" y="502"/>
                    </a:cubicBezTo>
                    <a:cubicBezTo>
                      <a:pt x="43" y="486"/>
                      <a:pt x="43" y="470"/>
                      <a:pt x="43" y="454"/>
                    </a:cubicBezTo>
                    <a:cubicBezTo>
                      <a:pt x="84" y="461"/>
                      <a:pt x="125" y="468"/>
                      <a:pt x="166" y="475"/>
                    </a:cubicBezTo>
                    <a:cubicBezTo>
                      <a:pt x="166" y="490"/>
                      <a:pt x="166" y="504"/>
                      <a:pt x="166" y="519"/>
                    </a:cubicBezTo>
                    <a:close/>
                    <a:moveTo>
                      <a:pt x="166" y="349"/>
                    </a:moveTo>
                    <a:cubicBezTo>
                      <a:pt x="125" y="342"/>
                      <a:pt x="84" y="334"/>
                      <a:pt x="43" y="326"/>
                    </a:cubicBezTo>
                    <a:cubicBezTo>
                      <a:pt x="43" y="310"/>
                      <a:pt x="43" y="294"/>
                      <a:pt x="43" y="277"/>
                    </a:cubicBezTo>
                    <a:cubicBezTo>
                      <a:pt x="84" y="287"/>
                      <a:pt x="125" y="296"/>
                      <a:pt x="166" y="305"/>
                    </a:cubicBezTo>
                    <a:cubicBezTo>
                      <a:pt x="166" y="320"/>
                      <a:pt x="166" y="335"/>
                      <a:pt x="166" y="349"/>
                    </a:cubicBezTo>
                    <a:close/>
                    <a:moveTo>
                      <a:pt x="166" y="180"/>
                    </a:moveTo>
                    <a:cubicBezTo>
                      <a:pt x="43" y="150"/>
                      <a:pt x="43" y="150"/>
                      <a:pt x="43" y="150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166" y="135"/>
                      <a:pt x="166" y="135"/>
                      <a:pt x="166" y="135"/>
                    </a:cubicBezTo>
                    <a:lnTo>
                      <a:pt x="166" y="180"/>
                    </a:lnTo>
                    <a:close/>
                  </a:path>
                </a:pathLst>
              </a:custGeom>
              <a:solidFill>
                <a:srgbClr val="FED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Freeform: Shape 4">
                <a:extLst>
                  <a:ext uri="{FF2B5EF4-FFF2-40B4-BE49-F238E27FC236}">
                    <a16:creationId xmlns:a16="http://schemas.microsoft.com/office/drawing/2014/main" id="{616B90A5-AD59-4D05-8BD1-0DACD0CCF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649" y="1831669"/>
                <a:ext cx="454320" cy="3502705"/>
              </a:xfrm>
              <a:custGeom>
                <a:avLst/>
                <a:gdLst>
                  <a:gd name="T0" fmla="*/ 101 w 238"/>
                  <a:gd name="T1" fmla="*/ 338 h 1833"/>
                  <a:gd name="T2" fmla="*/ 238 w 238"/>
                  <a:gd name="T3" fmla="*/ 1833 h 1833"/>
                  <a:gd name="T4" fmla="*/ 0 w 238"/>
                  <a:gd name="T5" fmla="*/ 116 h 1833"/>
                  <a:gd name="T6" fmla="*/ 191 w 238"/>
                  <a:gd name="T7" fmla="*/ 1675 h 1833"/>
                  <a:gd name="T8" fmla="*/ 124 w 238"/>
                  <a:gd name="T9" fmla="*/ 1613 h 1833"/>
                  <a:gd name="T10" fmla="*/ 191 w 238"/>
                  <a:gd name="T11" fmla="*/ 1675 h 1833"/>
                  <a:gd name="T12" fmla="*/ 124 w 238"/>
                  <a:gd name="T13" fmla="*/ 1569 h 1833"/>
                  <a:gd name="T14" fmla="*/ 191 w 238"/>
                  <a:gd name="T15" fmla="*/ 1529 h 1833"/>
                  <a:gd name="T16" fmla="*/ 191 w 238"/>
                  <a:gd name="T17" fmla="*/ 1487 h 1833"/>
                  <a:gd name="T18" fmla="*/ 124 w 238"/>
                  <a:gd name="T19" fmla="*/ 1429 h 1833"/>
                  <a:gd name="T20" fmla="*/ 191 w 238"/>
                  <a:gd name="T21" fmla="*/ 1487 h 1833"/>
                  <a:gd name="T22" fmla="*/ 124 w 238"/>
                  <a:gd name="T23" fmla="*/ 1386 h 1833"/>
                  <a:gd name="T24" fmla="*/ 191 w 238"/>
                  <a:gd name="T25" fmla="*/ 1341 h 1833"/>
                  <a:gd name="T26" fmla="*/ 191 w 238"/>
                  <a:gd name="T27" fmla="*/ 1299 h 1833"/>
                  <a:gd name="T28" fmla="*/ 124 w 238"/>
                  <a:gd name="T29" fmla="*/ 1245 h 1833"/>
                  <a:gd name="T30" fmla="*/ 191 w 238"/>
                  <a:gd name="T31" fmla="*/ 1299 h 1833"/>
                  <a:gd name="T32" fmla="*/ 124 w 238"/>
                  <a:gd name="T33" fmla="*/ 1202 h 1833"/>
                  <a:gd name="T34" fmla="*/ 191 w 238"/>
                  <a:gd name="T35" fmla="*/ 1153 h 1833"/>
                  <a:gd name="T36" fmla="*/ 191 w 238"/>
                  <a:gd name="T37" fmla="*/ 1111 h 1833"/>
                  <a:gd name="T38" fmla="*/ 124 w 238"/>
                  <a:gd name="T39" fmla="*/ 1062 h 1833"/>
                  <a:gd name="T40" fmla="*/ 191 w 238"/>
                  <a:gd name="T41" fmla="*/ 1111 h 1833"/>
                  <a:gd name="T42" fmla="*/ 124 w 238"/>
                  <a:gd name="T43" fmla="*/ 1018 h 1833"/>
                  <a:gd name="T44" fmla="*/ 191 w 238"/>
                  <a:gd name="T45" fmla="*/ 965 h 1833"/>
                  <a:gd name="T46" fmla="*/ 191 w 238"/>
                  <a:gd name="T47" fmla="*/ 923 h 1833"/>
                  <a:gd name="T48" fmla="*/ 124 w 238"/>
                  <a:gd name="T49" fmla="*/ 878 h 1833"/>
                  <a:gd name="T50" fmla="*/ 191 w 238"/>
                  <a:gd name="T51" fmla="*/ 923 h 1833"/>
                  <a:gd name="T52" fmla="*/ 124 w 238"/>
                  <a:gd name="T53" fmla="*/ 834 h 1833"/>
                  <a:gd name="T54" fmla="*/ 191 w 238"/>
                  <a:gd name="T55" fmla="*/ 777 h 1833"/>
                  <a:gd name="T56" fmla="*/ 191 w 238"/>
                  <a:gd name="T57" fmla="*/ 734 h 1833"/>
                  <a:gd name="T58" fmla="*/ 124 w 238"/>
                  <a:gd name="T59" fmla="*/ 694 h 1833"/>
                  <a:gd name="T60" fmla="*/ 191 w 238"/>
                  <a:gd name="T61" fmla="*/ 734 h 1833"/>
                  <a:gd name="T62" fmla="*/ 124 w 238"/>
                  <a:gd name="T63" fmla="*/ 650 h 1833"/>
                  <a:gd name="T64" fmla="*/ 191 w 238"/>
                  <a:gd name="T65" fmla="*/ 588 h 1833"/>
                  <a:gd name="T66" fmla="*/ 191 w 238"/>
                  <a:gd name="T67" fmla="*/ 546 h 1833"/>
                  <a:gd name="T68" fmla="*/ 124 w 238"/>
                  <a:gd name="T69" fmla="*/ 510 h 1833"/>
                  <a:gd name="T70" fmla="*/ 191 w 238"/>
                  <a:gd name="T71" fmla="*/ 546 h 1833"/>
                  <a:gd name="T72" fmla="*/ 124 w 238"/>
                  <a:gd name="T73" fmla="*/ 467 h 1833"/>
                  <a:gd name="T74" fmla="*/ 191 w 238"/>
                  <a:gd name="T75" fmla="*/ 400 h 1833"/>
                  <a:gd name="T76" fmla="*/ 191 w 238"/>
                  <a:gd name="T77" fmla="*/ 358 h 1833"/>
                  <a:gd name="T78" fmla="*/ 124 w 238"/>
                  <a:gd name="T79" fmla="*/ 326 h 1833"/>
                  <a:gd name="T80" fmla="*/ 191 w 238"/>
                  <a:gd name="T81" fmla="*/ 358 h 1833"/>
                  <a:gd name="T82" fmla="*/ 124 w 238"/>
                  <a:gd name="T83" fmla="*/ 283 h 1833"/>
                  <a:gd name="T84" fmla="*/ 191 w 238"/>
                  <a:gd name="T85" fmla="*/ 212 h 1833"/>
                  <a:gd name="T86" fmla="*/ 124 w 238"/>
                  <a:gd name="T87" fmla="*/ 143 h 1833"/>
                  <a:gd name="T88" fmla="*/ 191 w 238"/>
                  <a:gd name="T89" fmla="*/ 170 h 1833"/>
                  <a:gd name="T90" fmla="*/ 124 w 238"/>
                  <a:gd name="T91" fmla="*/ 143 h 1833"/>
                  <a:gd name="T92" fmla="*/ 191 w 238"/>
                  <a:gd name="T93" fmla="*/ 1717 h 1833"/>
                  <a:gd name="T94" fmla="*/ 124 w 238"/>
                  <a:gd name="T95" fmla="*/ 1753 h 1833"/>
                  <a:gd name="T96" fmla="*/ 83 w 238"/>
                  <a:gd name="T97" fmla="*/ 291 h 1833"/>
                  <a:gd name="T98" fmla="*/ 31 w 238"/>
                  <a:gd name="T99" fmla="*/ 270 h 1833"/>
                  <a:gd name="T100" fmla="*/ 83 w 238"/>
                  <a:gd name="T101" fmla="*/ 291 h 1833"/>
                  <a:gd name="T102" fmla="*/ 83 w 238"/>
                  <a:gd name="T103" fmla="*/ 160 h 1833"/>
                  <a:gd name="T104" fmla="*/ 31 w 238"/>
                  <a:gd name="T105" fmla="*/ 219 h 1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8" h="1833">
                    <a:moveTo>
                      <a:pt x="0" y="306"/>
                    </a:moveTo>
                    <a:cubicBezTo>
                      <a:pt x="101" y="338"/>
                      <a:pt x="101" y="338"/>
                      <a:pt x="101" y="338"/>
                    </a:cubicBezTo>
                    <a:cubicBezTo>
                      <a:pt x="101" y="1818"/>
                      <a:pt x="101" y="1818"/>
                      <a:pt x="101" y="1818"/>
                    </a:cubicBezTo>
                    <a:cubicBezTo>
                      <a:pt x="238" y="1833"/>
                      <a:pt x="238" y="1833"/>
                      <a:pt x="238" y="1833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0" y="116"/>
                      <a:pt x="0" y="116"/>
                      <a:pt x="0" y="116"/>
                    </a:cubicBezTo>
                    <a:lnTo>
                      <a:pt x="0" y="306"/>
                    </a:lnTo>
                    <a:close/>
                    <a:moveTo>
                      <a:pt x="191" y="1675"/>
                    </a:moveTo>
                    <a:cubicBezTo>
                      <a:pt x="169" y="1670"/>
                      <a:pt x="146" y="1666"/>
                      <a:pt x="124" y="1661"/>
                    </a:cubicBezTo>
                    <a:cubicBezTo>
                      <a:pt x="124" y="1645"/>
                      <a:pt x="124" y="1629"/>
                      <a:pt x="124" y="1613"/>
                    </a:cubicBezTo>
                    <a:cubicBezTo>
                      <a:pt x="146" y="1616"/>
                      <a:pt x="169" y="1620"/>
                      <a:pt x="191" y="1623"/>
                    </a:cubicBezTo>
                    <a:cubicBezTo>
                      <a:pt x="191" y="1640"/>
                      <a:pt x="191" y="1658"/>
                      <a:pt x="191" y="1675"/>
                    </a:cubicBezTo>
                    <a:close/>
                    <a:moveTo>
                      <a:pt x="191" y="1581"/>
                    </a:moveTo>
                    <a:cubicBezTo>
                      <a:pt x="169" y="1577"/>
                      <a:pt x="146" y="1573"/>
                      <a:pt x="124" y="1569"/>
                    </a:cubicBezTo>
                    <a:cubicBezTo>
                      <a:pt x="124" y="1553"/>
                      <a:pt x="124" y="1537"/>
                      <a:pt x="124" y="1521"/>
                    </a:cubicBezTo>
                    <a:cubicBezTo>
                      <a:pt x="146" y="1524"/>
                      <a:pt x="169" y="1526"/>
                      <a:pt x="191" y="1529"/>
                    </a:cubicBezTo>
                    <a:cubicBezTo>
                      <a:pt x="191" y="1546"/>
                      <a:pt x="191" y="1564"/>
                      <a:pt x="191" y="1581"/>
                    </a:cubicBezTo>
                    <a:close/>
                    <a:moveTo>
                      <a:pt x="191" y="1487"/>
                    </a:moveTo>
                    <a:cubicBezTo>
                      <a:pt x="169" y="1484"/>
                      <a:pt x="146" y="1481"/>
                      <a:pt x="124" y="1477"/>
                    </a:cubicBezTo>
                    <a:cubicBezTo>
                      <a:pt x="124" y="1461"/>
                      <a:pt x="124" y="1445"/>
                      <a:pt x="124" y="1429"/>
                    </a:cubicBezTo>
                    <a:cubicBezTo>
                      <a:pt x="146" y="1431"/>
                      <a:pt x="169" y="1433"/>
                      <a:pt x="191" y="1435"/>
                    </a:cubicBezTo>
                    <a:cubicBezTo>
                      <a:pt x="191" y="1452"/>
                      <a:pt x="191" y="1470"/>
                      <a:pt x="191" y="1487"/>
                    </a:cubicBezTo>
                    <a:close/>
                    <a:moveTo>
                      <a:pt x="191" y="1393"/>
                    </a:moveTo>
                    <a:cubicBezTo>
                      <a:pt x="169" y="1390"/>
                      <a:pt x="146" y="1388"/>
                      <a:pt x="124" y="1386"/>
                    </a:cubicBezTo>
                    <a:cubicBezTo>
                      <a:pt x="124" y="1369"/>
                      <a:pt x="124" y="1353"/>
                      <a:pt x="124" y="1337"/>
                    </a:cubicBezTo>
                    <a:cubicBezTo>
                      <a:pt x="146" y="1338"/>
                      <a:pt x="169" y="1340"/>
                      <a:pt x="191" y="1341"/>
                    </a:cubicBezTo>
                    <a:cubicBezTo>
                      <a:pt x="191" y="1358"/>
                      <a:pt x="191" y="1376"/>
                      <a:pt x="191" y="1393"/>
                    </a:cubicBezTo>
                    <a:close/>
                    <a:moveTo>
                      <a:pt x="191" y="1299"/>
                    </a:moveTo>
                    <a:cubicBezTo>
                      <a:pt x="169" y="1297"/>
                      <a:pt x="146" y="1295"/>
                      <a:pt x="124" y="1294"/>
                    </a:cubicBezTo>
                    <a:cubicBezTo>
                      <a:pt x="124" y="1278"/>
                      <a:pt x="124" y="1261"/>
                      <a:pt x="124" y="1245"/>
                    </a:cubicBezTo>
                    <a:cubicBezTo>
                      <a:pt x="146" y="1246"/>
                      <a:pt x="169" y="1246"/>
                      <a:pt x="191" y="1247"/>
                    </a:cubicBezTo>
                    <a:cubicBezTo>
                      <a:pt x="191" y="1264"/>
                      <a:pt x="191" y="1281"/>
                      <a:pt x="191" y="1299"/>
                    </a:cubicBezTo>
                    <a:close/>
                    <a:moveTo>
                      <a:pt x="191" y="1205"/>
                    </a:moveTo>
                    <a:cubicBezTo>
                      <a:pt x="169" y="1204"/>
                      <a:pt x="146" y="1203"/>
                      <a:pt x="124" y="1202"/>
                    </a:cubicBezTo>
                    <a:cubicBezTo>
                      <a:pt x="124" y="1186"/>
                      <a:pt x="124" y="1170"/>
                      <a:pt x="124" y="1153"/>
                    </a:cubicBezTo>
                    <a:cubicBezTo>
                      <a:pt x="146" y="1153"/>
                      <a:pt x="169" y="1153"/>
                      <a:pt x="191" y="1153"/>
                    </a:cubicBezTo>
                    <a:cubicBezTo>
                      <a:pt x="191" y="1170"/>
                      <a:pt x="191" y="1187"/>
                      <a:pt x="191" y="1205"/>
                    </a:cubicBezTo>
                    <a:close/>
                    <a:moveTo>
                      <a:pt x="191" y="1111"/>
                    </a:moveTo>
                    <a:cubicBezTo>
                      <a:pt x="169" y="1110"/>
                      <a:pt x="146" y="1110"/>
                      <a:pt x="124" y="1110"/>
                    </a:cubicBezTo>
                    <a:cubicBezTo>
                      <a:pt x="124" y="1094"/>
                      <a:pt x="124" y="1078"/>
                      <a:pt x="124" y="1062"/>
                    </a:cubicBezTo>
                    <a:cubicBezTo>
                      <a:pt x="146" y="1061"/>
                      <a:pt x="169" y="1060"/>
                      <a:pt x="191" y="1059"/>
                    </a:cubicBezTo>
                    <a:cubicBezTo>
                      <a:pt x="191" y="1076"/>
                      <a:pt x="191" y="1093"/>
                      <a:pt x="191" y="1111"/>
                    </a:cubicBezTo>
                    <a:close/>
                    <a:moveTo>
                      <a:pt x="191" y="1017"/>
                    </a:moveTo>
                    <a:cubicBezTo>
                      <a:pt x="169" y="1017"/>
                      <a:pt x="146" y="1018"/>
                      <a:pt x="124" y="1018"/>
                    </a:cubicBezTo>
                    <a:cubicBezTo>
                      <a:pt x="124" y="1002"/>
                      <a:pt x="124" y="986"/>
                      <a:pt x="124" y="970"/>
                    </a:cubicBezTo>
                    <a:cubicBezTo>
                      <a:pt x="146" y="968"/>
                      <a:pt x="169" y="966"/>
                      <a:pt x="191" y="965"/>
                    </a:cubicBezTo>
                    <a:cubicBezTo>
                      <a:pt x="191" y="982"/>
                      <a:pt x="191" y="999"/>
                      <a:pt x="191" y="1017"/>
                    </a:cubicBezTo>
                    <a:close/>
                    <a:moveTo>
                      <a:pt x="191" y="923"/>
                    </a:moveTo>
                    <a:cubicBezTo>
                      <a:pt x="169" y="924"/>
                      <a:pt x="146" y="925"/>
                      <a:pt x="124" y="926"/>
                    </a:cubicBezTo>
                    <a:cubicBezTo>
                      <a:pt x="124" y="910"/>
                      <a:pt x="124" y="894"/>
                      <a:pt x="124" y="878"/>
                    </a:cubicBezTo>
                    <a:cubicBezTo>
                      <a:pt x="146" y="875"/>
                      <a:pt x="169" y="873"/>
                      <a:pt x="191" y="871"/>
                    </a:cubicBezTo>
                    <a:cubicBezTo>
                      <a:pt x="191" y="888"/>
                      <a:pt x="191" y="905"/>
                      <a:pt x="191" y="923"/>
                    </a:cubicBezTo>
                    <a:close/>
                    <a:moveTo>
                      <a:pt x="191" y="828"/>
                    </a:moveTo>
                    <a:cubicBezTo>
                      <a:pt x="169" y="830"/>
                      <a:pt x="146" y="832"/>
                      <a:pt x="124" y="834"/>
                    </a:cubicBezTo>
                    <a:cubicBezTo>
                      <a:pt x="124" y="818"/>
                      <a:pt x="124" y="802"/>
                      <a:pt x="124" y="786"/>
                    </a:cubicBezTo>
                    <a:cubicBezTo>
                      <a:pt x="146" y="783"/>
                      <a:pt x="169" y="780"/>
                      <a:pt x="191" y="777"/>
                    </a:cubicBezTo>
                    <a:cubicBezTo>
                      <a:pt x="191" y="794"/>
                      <a:pt x="191" y="811"/>
                      <a:pt x="191" y="828"/>
                    </a:cubicBezTo>
                    <a:close/>
                    <a:moveTo>
                      <a:pt x="191" y="734"/>
                    </a:moveTo>
                    <a:cubicBezTo>
                      <a:pt x="169" y="737"/>
                      <a:pt x="146" y="740"/>
                      <a:pt x="124" y="742"/>
                    </a:cubicBezTo>
                    <a:cubicBezTo>
                      <a:pt x="124" y="726"/>
                      <a:pt x="124" y="710"/>
                      <a:pt x="124" y="694"/>
                    </a:cubicBezTo>
                    <a:cubicBezTo>
                      <a:pt x="146" y="690"/>
                      <a:pt x="169" y="686"/>
                      <a:pt x="191" y="682"/>
                    </a:cubicBezTo>
                    <a:cubicBezTo>
                      <a:pt x="191" y="700"/>
                      <a:pt x="191" y="717"/>
                      <a:pt x="191" y="734"/>
                    </a:cubicBezTo>
                    <a:close/>
                    <a:moveTo>
                      <a:pt x="191" y="640"/>
                    </a:moveTo>
                    <a:cubicBezTo>
                      <a:pt x="169" y="644"/>
                      <a:pt x="146" y="647"/>
                      <a:pt x="124" y="650"/>
                    </a:cubicBezTo>
                    <a:cubicBezTo>
                      <a:pt x="124" y="634"/>
                      <a:pt x="124" y="618"/>
                      <a:pt x="124" y="602"/>
                    </a:cubicBezTo>
                    <a:cubicBezTo>
                      <a:pt x="146" y="598"/>
                      <a:pt x="169" y="593"/>
                      <a:pt x="191" y="588"/>
                    </a:cubicBezTo>
                    <a:cubicBezTo>
                      <a:pt x="191" y="606"/>
                      <a:pt x="191" y="623"/>
                      <a:pt x="191" y="640"/>
                    </a:cubicBezTo>
                    <a:close/>
                    <a:moveTo>
                      <a:pt x="191" y="546"/>
                    </a:moveTo>
                    <a:cubicBezTo>
                      <a:pt x="169" y="550"/>
                      <a:pt x="146" y="554"/>
                      <a:pt x="124" y="559"/>
                    </a:cubicBezTo>
                    <a:cubicBezTo>
                      <a:pt x="124" y="542"/>
                      <a:pt x="124" y="526"/>
                      <a:pt x="124" y="510"/>
                    </a:cubicBezTo>
                    <a:cubicBezTo>
                      <a:pt x="146" y="505"/>
                      <a:pt x="169" y="500"/>
                      <a:pt x="191" y="494"/>
                    </a:cubicBezTo>
                    <a:cubicBezTo>
                      <a:pt x="191" y="512"/>
                      <a:pt x="191" y="529"/>
                      <a:pt x="191" y="546"/>
                    </a:cubicBezTo>
                    <a:close/>
                    <a:moveTo>
                      <a:pt x="191" y="452"/>
                    </a:moveTo>
                    <a:cubicBezTo>
                      <a:pt x="169" y="457"/>
                      <a:pt x="146" y="462"/>
                      <a:pt x="124" y="467"/>
                    </a:cubicBezTo>
                    <a:cubicBezTo>
                      <a:pt x="124" y="451"/>
                      <a:pt x="124" y="434"/>
                      <a:pt x="124" y="418"/>
                    </a:cubicBezTo>
                    <a:cubicBezTo>
                      <a:pt x="146" y="412"/>
                      <a:pt x="169" y="406"/>
                      <a:pt x="191" y="400"/>
                    </a:cubicBezTo>
                    <a:cubicBezTo>
                      <a:pt x="191" y="418"/>
                      <a:pt x="191" y="435"/>
                      <a:pt x="191" y="452"/>
                    </a:cubicBezTo>
                    <a:close/>
                    <a:moveTo>
                      <a:pt x="191" y="358"/>
                    </a:moveTo>
                    <a:cubicBezTo>
                      <a:pt x="169" y="364"/>
                      <a:pt x="146" y="369"/>
                      <a:pt x="124" y="375"/>
                    </a:cubicBezTo>
                    <a:cubicBezTo>
                      <a:pt x="124" y="359"/>
                      <a:pt x="124" y="343"/>
                      <a:pt x="124" y="326"/>
                    </a:cubicBezTo>
                    <a:cubicBezTo>
                      <a:pt x="146" y="320"/>
                      <a:pt x="169" y="313"/>
                      <a:pt x="191" y="306"/>
                    </a:cubicBezTo>
                    <a:cubicBezTo>
                      <a:pt x="191" y="323"/>
                      <a:pt x="191" y="341"/>
                      <a:pt x="191" y="358"/>
                    </a:cubicBezTo>
                    <a:close/>
                    <a:moveTo>
                      <a:pt x="191" y="264"/>
                    </a:moveTo>
                    <a:cubicBezTo>
                      <a:pt x="169" y="270"/>
                      <a:pt x="146" y="277"/>
                      <a:pt x="124" y="283"/>
                    </a:cubicBezTo>
                    <a:cubicBezTo>
                      <a:pt x="124" y="267"/>
                      <a:pt x="124" y="251"/>
                      <a:pt x="124" y="235"/>
                    </a:cubicBezTo>
                    <a:cubicBezTo>
                      <a:pt x="146" y="227"/>
                      <a:pt x="169" y="220"/>
                      <a:pt x="191" y="212"/>
                    </a:cubicBezTo>
                    <a:cubicBezTo>
                      <a:pt x="191" y="229"/>
                      <a:pt x="191" y="247"/>
                      <a:pt x="191" y="264"/>
                    </a:cubicBezTo>
                    <a:close/>
                    <a:moveTo>
                      <a:pt x="124" y="143"/>
                    </a:move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91" y="170"/>
                      <a:pt x="191" y="170"/>
                      <a:pt x="191" y="170"/>
                    </a:cubicBezTo>
                    <a:cubicBezTo>
                      <a:pt x="124" y="191"/>
                      <a:pt x="124" y="191"/>
                      <a:pt x="124" y="191"/>
                    </a:cubicBezTo>
                    <a:lnTo>
                      <a:pt x="124" y="143"/>
                    </a:lnTo>
                    <a:close/>
                    <a:moveTo>
                      <a:pt x="124" y="1705"/>
                    </a:moveTo>
                    <a:cubicBezTo>
                      <a:pt x="191" y="1717"/>
                      <a:pt x="191" y="1717"/>
                      <a:pt x="191" y="1717"/>
                    </a:cubicBezTo>
                    <a:cubicBezTo>
                      <a:pt x="191" y="1769"/>
                      <a:pt x="191" y="1769"/>
                      <a:pt x="191" y="1769"/>
                    </a:cubicBezTo>
                    <a:cubicBezTo>
                      <a:pt x="124" y="1753"/>
                      <a:pt x="124" y="1753"/>
                      <a:pt x="124" y="1753"/>
                    </a:cubicBezTo>
                    <a:lnTo>
                      <a:pt x="124" y="1705"/>
                    </a:lnTo>
                    <a:close/>
                    <a:moveTo>
                      <a:pt x="83" y="291"/>
                    </a:moveTo>
                    <a:cubicBezTo>
                      <a:pt x="65" y="297"/>
                      <a:pt x="48" y="302"/>
                      <a:pt x="31" y="308"/>
                    </a:cubicBezTo>
                    <a:cubicBezTo>
                      <a:pt x="31" y="295"/>
                      <a:pt x="31" y="283"/>
                      <a:pt x="31" y="270"/>
                    </a:cubicBezTo>
                    <a:cubicBezTo>
                      <a:pt x="48" y="264"/>
                      <a:pt x="65" y="257"/>
                      <a:pt x="83" y="251"/>
                    </a:cubicBezTo>
                    <a:cubicBezTo>
                      <a:pt x="83" y="264"/>
                      <a:pt x="83" y="278"/>
                      <a:pt x="83" y="291"/>
                    </a:cubicBezTo>
                    <a:close/>
                    <a:moveTo>
                      <a:pt x="31" y="182"/>
                    </a:moveTo>
                    <a:cubicBezTo>
                      <a:pt x="83" y="160"/>
                      <a:pt x="83" y="160"/>
                      <a:pt x="83" y="160"/>
                    </a:cubicBezTo>
                    <a:cubicBezTo>
                      <a:pt x="83" y="201"/>
                      <a:pt x="83" y="201"/>
                      <a:pt x="83" y="201"/>
                    </a:cubicBezTo>
                    <a:cubicBezTo>
                      <a:pt x="31" y="219"/>
                      <a:pt x="31" y="219"/>
                      <a:pt x="31" y="219"/>
                    </a:cubicBezTo>
                    <a:lnTo>
                      <a:pt x="31" y="182"/>
                    </a:lnTo>
                    <a:close/>
                  </a:path>
                </a:pathLst>
              </a:custGeom>
              <a:solidFill>
                <a:srgbClr val="FED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" name="Freeform: Shape 5">
                <a:extLst>
                  <a:ext uri="{FF2B5EF4-FFF2-40B4-BE49-F238E27FC236}">
                    <a16:creationId xmlns:a16="http://schemas.microsoft.com/office/drawing/2014/main" id="{10B1ECB0-5C74-404A-BB46-60E5F1934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9628" y="2373459"/>
                <a:ext cx="395572" cy="3043163"/>
              </a:xfrm>
              <a:custGeom>
                <a:avLst/>
                <a:gdLst>
                  <a:gd name="T0" fmla="*/ 207 w 207"/>
                  <a:gd name="T1" fmla="*/ 1543 h 1593"/>
                  <a:gd name="T2" fmla="*/ 0 w 207"/>
                  <a:gd name="T3" fmla="*/ 0 h 1593"/>
                  <a:gd name="T4" fmla="*/ 29 w 207"/>
                  <a:gd name="T5" fmla="*/ 94 h 1593"/>
                  <a:gd name="T6" fmla="*/ 180 w 207"/>
                  <a:gd name="T7" fmla="*/ 179 h 1593"/>
                  <a:gd name="T8" fmla="*/ 29 w 207"/>
                  <a:gd name="T9" fmla="*/ 94 h 1593"/>
                  <a:gd name="T10" fmla="*/ 180 w 207"/>
                  <a:gd name="T11" fmla="*/ 241 h 1593"/>
                  <a:gd name="T12" fmla="*/ 29 w 207"/>
                  <a:gd name="T13" fmla="*/ 241 h 1593"/>
                  <a:gd name="T14" fmla="*/ 29 w 207"/>
                  <a:gd name="T15" fmla="*/ 306 h 1593"/>
                  <a:gd name="T16" fmla="*/ 180 w 207"/>
                  <a:gd name="T17" fmla="*/ 378 h 1593"/>
                  <a:gd name="T18" fmla="*/ 29 w 207"/>
                  <a:gd name="T19" fmla="*/ 306 h 1593"/>
                  <a:gd name="T20" fmla="*/ 180 w 207"/>
                  <a:gd name="T21" fmla="*/ 441 h 1593"/>
                  <a:gd name="T22" fmla="*/ 29 w 207"/>
                  <a:gd name="T23" fmla="*/ 454 h 1593"/>
                  <a:gd name="T24" fmla="*/ 29 w 207"/>
                  <a:gd name="T25" fmla="*/ 519 h 1593"/>
                  <a:gd name="T26" fmla="*/ 180 w 207"/>
                  <a:gd name="T27" fmla="*/ 578 h 1593"/>
                  <a:gd name="T28" fmla="*/ 29 w 207"/>
                  <a:gd name="T29" fmla="*/ 519 h 1593"/>
                  <a:gd name="T30" fmla="*/ 180 w 207"/>
                  <a:gd name="T31" fmla="*/ 641 h 1593"/>
                  <a:gd name="T32" fmla="*/ 29 w 207"/>
                  <a:gd name="T33" fmla="*/ 666 h 1593"/>
                  <a:gd name="T34" fmla="*/ 29 w 207"/>
                  <a:gd name="T35" fmla="*/ 731 h 1593"/>
                  <a:gd name="T36" fmla="*/ 180 w 207"/>
                  <a:gd name="T37" fmla="*/ 777 h 1593"/>
                  <a:gd name="T38" fmla="*/ 29 w 207"/>
                  <a:gd name="T39" fmla="*/ 731 h 1593"/>
                  <a:gd name="T40" fmla="*/ 180 w 207"/>
                  <a:gd name="T41" fmla="*/ 841 h 1593"/>
                  <a:gd name="T42" fmla="*/ 29 w 207"/>
                  <a:gd name="T43" fmla="*/ 878 h 1593"/>
                  <a:gd name="T44" fmla="*/ 29 w 207"/>
                  <a:gd name="T45" fmla="*/ 943 h 1593"/>
                  <a:gd name="T46" fmla="*/ 180 w 207"/>
                  <a:gd name="T47" fmla="*/ 976 h 1593"/>
                  <a:gd name="T48" fmla="*/ 29 w 207"/>
                  <a:gd name="T49" fmla="*/ 943 h 1593"/>
                  <a:gd name="T50" fmla="*/ 180 w 207"/>
                  <a:gd name="T51" fmla="*/ 1041 h 1593"/>
                  <a:gd name="T52" fmla="*/ 29 w 207"/>
                  <a:gd name="T53" fmla="*/ 1091 h 1593"/>
                  <a:gd name="T54" fmla="*/ 29 w 207"/>
                  <a:gd name="T55" fmla="*/ 1156 h 1593"/>
                  <a:gd name="T56" fmla="*/ 180 w 207"/>
                  <a:gd name="T57" fmla="*/ 1175 h 1593"/>
                  <a:gd name="T58" fmla="*/ 29 w 207"/>
                  <a:gd name="T59" fmla="*/ 1156 h 1593"/>
                  <a:gd name="T60" fmla="*/ 180 w 207"/>
                  <a:gd name="T61" fmla="*/ 1241 h 1593"/>
                  <a:gd name="T62" fmla="*/ 29 w 207"/>
                  <a:gd name="T63" fmla="*/ 1303 h 1593"/>
                  <a:gd name="T64" fmla="*/ 29 w 207"/>
                  <a:gd name="T65" fmla="*/ 1368 h 1593"/>
                  <a:gd name="T66" fmla="*/ 180 w 207"/>
                  <a:gd name="T67" fmla="*/ 1375 h 1593"/>
                  <a:gd name="T68" fmla="*/ 29 w 207"/>
                  <a:gd name="T69" fmla="*/ 1368 h 1593"/>
                  <a:gd name="T70" fmla="*/ 180 w 207"/>
                  <a:gd name="T71" fmla="*/ 1441 h 1593"/>
                  <a:gd name="T72" fmla="*/ 29 w 207"/>
                  <a:gd name="T73" fmla="*/ 1515 h 1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7" h="1593">
                    <a:moveTo>
                      <a:pt x="0" y="1593"/>
                    </a:moveTo>
                    <a:cubicBezTo>
                      <a:pt x="207" y="1543"/>
                      <a:pt x="207" y="1543"/>
                      <a:pt x="207" y="1543"/>
                    </a:cubicBezTo>
                    <a:cubicBezTo>
                      <a:pt x="207" y="68"/>
                      <a:pt x="207" y="68"/>
                      <a:pt x="207" y="6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593"/>
                    </a:lnTo>
                    <a:close/>
                    <a:moveTo>
                      <a:pt x="29" y="94"/>
                    </a:moveTo>
                    <a:cubicBezTo>
                      <a:pt x="180" y="141"/>
                      <a:pt x="180" y="141"/>
                      <a:pt x="180" y="141"/>
                    </a:cubicBezTo>
                    <a:cubicBezTo>
                      <a:pt x="180" y="179"/>
                      <a:pt x="180" y="179"/>
                      <a:pt x="180" y="179"/>
                    </a:cubicBezTo>
                    <a:cubicBezTo>
                      <a:pt x="29" y="135"/>
                      <a:pt x="29" y="135"/>
                      <a:pt x="29" y="135"/>
                    </a:cubicBezTo>
                    <a:lnTo>
                      <a:pt x="29" y="94"/>
                    </a:lnTo>
                    <a:close/>
                    <a:moveTo>
                      <a:pt x="29" y="200"/>
                    </a:moveTo>
                    <a:cubicBezTo>
                      <a:pt x="79" y="214"/>
                      <a:pt x="130" y="228"/>
                      <a:pt x="180" y="241"/>
                    </a:cubicBezTo>
                    <a:cubicBezTo>
                      <a:pt x="180" y="254"/>
                      <a:pt x="180" y="266"/>
                      <a:pt x="180" y="279"/>
                    </a:cubicBezTo>
                    <a:cubicBezTo>
                      <a:pt x="130" y="266"/>
                      <a:pt x="79" y="254"/>
                      <a:pt x="29" y="241"/>
                    </a:cubicBezTo>
                    <a:cubicBezTo>
                      <a:pt x="29" y="228"/>
                      <a:pt x="29" y="214"/>
                      <a:pt x="29" y="200"/>
                    </a:cubicBezTo>
                    <a:close/>
                    <a:moveTo>
                      <a:pt x="29" y="306"/>
                    </a:moveTo>
                    <a:cubicBezTo>
                      <a:pt x="79" y="318"/>
                      <a:pt x="130" y="330"/>
                      <a:pt x="180" y="341"/>
                    </a:cubicBezTo>
                    <a:cubicBezTo>
                      <a:pt x="180" y="354"/>
                      <a:pt x="180" y="366"/>
                      <a:pt x="180" y="378"/>
                    </a:cubicBezTo>
                    <a:cubicBezTo>
                      <a:pt x="130" y="368"/>
                      <a:pt x="79" y="358"/>
                      <a:pt x="29" y="348"/>
                    </a:cubicBezTo>
                    <a:cubicBezTo>
                      <a:pt x="29" y="334"/>
                      <a:pt x="29" y="320"/>
                      <a:pt x="29" y="306"/>
                    </a:cubicBezTo>
                    <a:close/>
                    <a:moveTo>
                      <a:pt x="29" y="413"/>
                    </a:moveTo>
                    <a:cubicBezTo>
                      <a:pt x="79" y="422"/>
                      <a:pt x="130" y="432"/>
                      <a:pt x="180" y="441"/>
                    </a:cubicBezTo>
                    <a:cubicBezTo>
                      <a:pt x="180" y="453"/>
                      <a:pt x="180" y="466"/>
                      <a:pt x="180" y="478"/>
                    </a:cubicBezTo>
                    <a:cubicBezTo>
                      <a:pt x="130" y="470"/>
                      <a:pt x="79" y="462"/>
                      <a:pt x="29" y="454"/>
                    </a:cubicBezTo>
                    <a:cubicBezTo>
                      <a:pt x="29" y="440"/>
                      <a:pt x="29" y="426"/>
                      <a:pt x="29" y="413"/>
                    </a:cubicBezTo>
                    <a:close/>
                    <a:moveTo>
                      <a:pt x="29" y="519"/>
                    </a:moveTo>
                    <a:cubicBezTo>
                      <a:pt x="79" y="526"/>
                      <a:pt x="130" y="534"/>
                      <a:pt x="180" y="541"/>
                    </a:cubicBezTo>
                    <a:cubicBezTo>
                      <a:pt x="180" y="553"/>
                      <a:pt x="180" y="565"/>
                      <a:pt x="180" y="578"/>
                    </a:cubicBezTo>
                    <a:cubicBezTo>
                      <a:pt x="130" y="572"/>
                      <a:pt x="79" y="566"/>
                      <a:pt x="29" y="560"/>
                    </a:cubicBezTo>
                    <a:cubicBezTo>
                      <a:pt x="29" y="546"/>
                      <a:pt x="29" y="532"/>
                      <a:pt x="29" y="519"/>
                    </a:cubicBezTo>
                    <a:close/>
                    <a:moveTo>
                      <a:pt x="29" y="625"/>
                    </a:moveTo>
                    <a:cubicBezTo>
                      <a:pt x="79" y="630"/>
                      <a:pt x="130" y="636"/>
                      <a:pt x="180" y="641"/>
                    </a:cubicBezTo>
                    <a:cubicBezTo>
                      <a:pt x="180" y="653"/>
                      <a:pt x="180" y="665"/>
                      <a:pt x="180" y="677"/>
                    </a:cubicBezTo>
                    <a:cubicBezTo>
                      <a:pt x="130" y="674"/>
                      <a:pt x="79" y="670"/>
                      <a:pt x="29" y="666"/>
                    </a:cubicBezTo>
                    <a:cubicBezTo>
                      <a:pt x="29" y="652"/>
                      <a:pt x="29" y="639"/>
                      <a:pt x="29" y="625"/>
                    </a:cubicBezTo>
                    <a:close/>
                    <a:moveTo>
                      <a:pt x="29" y="731"/>
                    </a:moveTo>
                    <a:cubicBezTo>
                      <a:pt x="79" y="734"/>
                      <a:pt x="130" y="738"/>
                      <a:pt x="180" y="741"/>
                    </a:cubicBezTo>
                    <a:cubicBezTo>
                      <a:pt x="180" y="753"/>
                      <a:pt x="180" y="765"/>
                      <a:pt x="180" y="777"/>
                    </a:cubicBezTo>
                    <a:cubicBezTo>
                      <a:pt x="130" y="775"/>
                      <a:pt x="79" y="774"/>
                      <a:pt x="29" y="772"/>
                    </a:cubicBezTo>
                    <a:cubicBezTo>
                      <a:pt x="29" y="759"/>
                      <a:pt x="29" y="745"/>
                      <a:pt x="29" y="731"/>
                    </a:cubicBezTo>
                    <a:close/>
                    <a:moveTo>
                      <a:pt x="29" y="837"/>
                    </a:moveTo>
                    <a:cubicBezTo>
                      <a:pt x="79" y="838"/>
                      <a:pt x="130" y="840"/>
                      <a:pt x="180" y="841"/>
                    </a:cubicBezTo>
                    <a:cubicBezTo>
                      <a:pt x="180" y="853"/>
                      <a:pt x="180" y="865"/>
                      <a:pt x="180" y="876"/>
                    </a:cubicBezTo>
                    <a:cubicBezTo>
                      <a:pt x="130" y="877"/>
                      <a:pt x="79" y="878"/>
                      <a:pt x="29" y="878"/>
                    </a:cubicBezTo>
                    <a:cubicBezTo>
                      <a:pt x="29" y="865"/>
                      <a:pt x="29" y="851"/>
                      <a:pt x="29" y="837"/>
                    </a:cubicBezTo>
                    <a:close/>
                    <a:moveTo>
                      <a:pt x="29" y="943"/>
                    </a:moveTo>
                    <a:cubicBezTo>
                      <a:pt x="79" y="943"/>
                      <a:pt x="130" y="942"/>
                      <a:pt x="180" y="941"/>
                    </a:cubicBezTo>
                    <a:cubicBezTo>
                      <a:pt x="180" y="953"/>
                      <a:pt x="180" y="964"/>
                      <a:pt x="180" y="976"/>
                    </a:cubicBezTo>
                    <a:cubicBezTo>
                      <a:pt x="130" y="979"/>
                      <a:pt x="79" y="982"/>
                      <a:pt x="29" y="985"/>
                    </a:cubicBezTo>
                    <a:cubicBezTo>
                      <a:pt x="29" y="971"/>
                      <a:pt x="29" y="957"/>
                      <a:pt x="29" y="943"/>
                    </a:cubicBezTo>
                    <a:close/>
                    <a:moveTo>
                      <a:pt x="29" y="1049"/>
                    </a:moveTo>
                    <a:cubicBezTo>
                      <a:pt x="79" y="1047"/>
                      <a:pt x="130" y="1044"/>
                      <a:pt x="180" y="1041"/>
                    </a:cubicBezTo>
                    <a:cubicBezTo>
                      <a:pt x="180" y="1053"/>
                      <a:pt x="180" y="1064"/>
                      <a:pt x="180" y="1076"/>
                    </a:cubicBezTo>
                    <a:cubicBezTo>
                      <a:pt x="130" y="1081"/>
                      <a:pt x="79" y="1086"/>
                      <a:pt x="29" y="1091"/>
                    </a:cubicBezTo>
                    <a:cubicBezTo>
                      <a:pt x="29" y="1077"/>
                      <a:pt x="29" y="1063"/>
                      <a:pt x="29" y="1049"/>
                    </a:cubicBezTo>
                    <a:close/>
                    <a:moveTo>
                      <a:pt x="29" y="1156"/>
                    </a:moveTo>
                    <a:cubicBezTo>
                      <a:pt x="79" y="1151"/>
                      <a:pt x="130" y="1146"/>
                      <a:pt x="180" y="1141"/>
                    </a:cubicBezTo>
                    <a:cubicBezTo>
                      <a:pt x="180" y="1152"/>
                      <a:pt x="180" y="1164"/>
                      <a:pt x="180" y="1175"/>
                    </a:cubicBezTo>
                    <a:cubicBezTo>
                      <a:pt x="130" y="1183"/>
                      <a:pt x="79" y="1190"/>
                      <a:pt x="29" y="1197"/>
                    </a:cubicBezTo>
                    <a:cubicBezTo>
                      <a:pt x="29" y="1183"/>
                      <a:pt x="29" y="1169"/>
                      <a:pt x="29" y="1156"/>
                    </a:cubicBezTo>
                    <a:close/>
                    <a:moveTo>
                      <a:pt x="29" y="1262"/>
                    </a:moveTo>
                    <a:cubicBezTo>
                      <a:pt x="79" y="1255"/>
                      <a:pt x="130" y="1248"/>
                      <a:pt x="180" y="1241"/>
                    </a:cubicBezTo>
                    <a:cubicBezTo>
                      <a:pt x="180" y="1252"/>
                      <a:pt x="180" y="1264"/>
                      <a:pt x="180" y="1275"/>
                    </a:cubicBezTo>
                    <a:cubicBezTo>
                      <a:pt x="130" y="1284"/>
                      <a:pt x="79" y="1294"/>
                      <a:pt x="29" y="1303"/>
                    </a:cubicBezTo>
                    <a:cubicBezTo>
                      <a:pt x="29" y="1289"/>
                      <a:pt x="29" y="1276"/>
                      <a:pt x="29" y="1262"/>
                    </a:cubicBezTo>
                    <a:close/>
                    <a:moveTo>
                      <a:pt x="29" y="1368"/>
                    </a:moveTo>
                    <a:cubicBezTo>
                      <a:pt x="79" y="1359"/>
                      <a:pt x="130" y="1350"/>
                      <a:pt x="180" y="1341"/>
                    </a:cubicBezTo>
                    <a:cubicBezTo>
                      <a:pt x="180" y="1352"/>
                      <a:pt x="180" y="1363"/>
                      <a:pt x="180" y="1375"/>
                    </a:cubicBezTo>
                    <a:cubicBezTo>
                      <a:pt x="130" y="1386"/>
                      <a:pt x="79" y="1398"/>
                      <a:pt x="29" y="1409"/>
                    </a:cubicBezTo>
                    <a:cubicBezTo>
                      <a:pt x="29" y="1395"/>
                      <a:pt x="29" y="1382"/>
                      <a:pt x="29" y="1368"/>
                    </a:cubicBezTo>
                    <a:close/>
                    <a:moveTo>
                      <a:pt x="29" y="1474"/>
                    </a:moveTo>
                    <a:cubicBezTo>
                      <a:pt x="180" y="1441"/>
                      <a:pt x="180" y="1441"/>
                      <a:pt x="180" y="1441"/>
                    </a:cubicBezTo>
                    <a:cubicBezTo>
                      <a:pt x="180" y="1474"/>
                      <a:pt x="180" y="1474"/>
                      <a:pt x="180" y="1474"/>
                    </a:cubicBezTo>
                    <a:cubicBezTo>
                      <a:pt x="29" y="1515"/>
                      <a:pt x="29" y="1515"/>
                      <a:pt x="29" y="1515"/>
                    </a:cubicBezTo>
                    <a:lnTo>
                      <a:pt x="29" y="1474"/>
                    </a:lnTo>
                    <a:close/>
                  </a:path>
                </a:pathLst>
              </a:custGeom>
              <a:solidFill>
                <a:srgbClr val="49D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Freeform: Shape 6">
                <a:extLst>
                  <a:ext uri="{FF2B5EF4-FFF2-40B4-BE49-F238E27FC236}">
                    <a16:creationId xmlns:a16="http://schemas.microsoft.com/office/drawing/2014/main" id="{F82242F3-08EB-475A-8D3A-73C1EB269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7178" y="2377376"/>
                <a:ext cx="759812" cy="3036635"/>
              </a:xfrm>
              <a:custGeom>
                <a:avLst/>
                <a:gdLst>
                  <a:gd name="T0" fmla="*/ 329 w 398"/>
                  <a:gd name="T1" fmla="*/ 1511 h 1590"/>
                  <a:gd name="T2" fmla="*/ 263 w 398"/>
                  <a:gd name="T3" fmla="*/ 1423 h 1590"/>
                  <a:gd name="T4" fmla="*/ 263 w 398"/>
                  <a:gd name="T5" fmla="*/ 1299 h 1590"/>
                  <a:gd name="T6" fmla="*/ 329 w 398"/>
                  <a:gd name="T7" fmla="*/ 1222 h 1590"/>
                  <a:gd name="T8" fmla="*/ 329 w 398"/>
                  <a:gd name="T9" fmla="*/ 1189 h 1590"/>
                  <a:gd name="T10" fmla="*/ 329 w 398"/>
                  <a:gd name="T11" fmla="*/ 1029 h 1590"/>
                  <a:gd name="T12" fmla="*/ 263 w 398"/>
                  <a:gd name="T13" fmla="*/ 950 h 1590"/>
                  <a:gd name="T14" fmla="*/ 263 w 398"/>
                  <a:gd name="T15" fmla="*/ 827 h 1590"/>
                  <a:gd name="T16" fmla="*/ 329 w 398"/>
                  <a:gd name="T17" fmla="*/ 740 h 1590"/>
                  <a:gd name="T18" fmla="*/ 329 w 398"/>
                  <a:gd name="T19" fmla="*/ 707 h 1590"/>
                  <a:gd name="T20" fmla="*/ 329 w 398"/>
                  <a:gd name="T21" fmla="*/ 627 h 1590"/>
                  <a:gd name="T22" fmla="*/ 263 w 398"/>
                  <a:gd name="T23" fmla="*/ 478 h 1590"/>
                  <a:gd name="T24" fmla="*/ 263 w 398"/>
                  <a:gd name="T25" fmla="*/ 355 h 1590"/>
                  <a:gd name="T26" fmla="*/ 329 w 398"/>
                  <a:gd name="T27" fmla="*/ 258 h 1590"/>
                  <a:gd name="T28" fmla="*/ 329 w 398"/>
                  <a:gd name="T29" fmla="*/ 225 h 1590"/>
                  <a:gd name="T30" fmla="*/ 177 w 398"/>
                  <a:gd name="T31" fmla="*/ 145 h 1590"/>
                  <a:gd name="T32" fmla="*/ 219 w 398"/>
                  <a:gd name="T33" fmla="*/ 209 h 1590"/>
                  <a:gd name="T34" fmla="*/ 219 w 398"/>
                  <a:gd name="T35" fmla="*/ 330 h 1590"/>
                  <a:gd name="T36" fmla="*/ 176 w 398"/>
                  <a:gd name="T37" fmla="*/ 416 h 1590"/>
                  <a:gd name="T38" fmla="*/ 176 w 398"/>
                  <a:gd name="T39" fmla="*/ 452 h 1590"/>
                  <a:gd name="T40" fmla="*/ 176 w 398"/>
                  <a:gd name="T41" fmla="*/ 605 h 1590"/>
                  <a:gd name="T42" fmla="*/ 218 w 398"/>
                  <a:gd name="T43" fmla="*/ 675 h 1590"/>
                  <a:gd name="T44" fmla="*/ 218 w 398"/>
                  <a:gd name="T45" fmla="*/ 795 h 1590"/>
                  <a:gd name="T46" fmla="*/ 175 w 398"/>
                  <a:gd name="T47" fmla="*/ 875 h 1590"/>
                  <a:gd name="T48" fmla="*/ 175 w 398"/>
                  <a:gd name="T49" fmla="*/ 911 h 1590"/>
                  <a:gd name="T50" fmla="*/ 175 w 398"/>
                  <a:gd name="T51" fmla="*/ 1064 h 1590"/>
                  <a:gd name="T52" fmla="*/ 217 w 398"/>
                  <a:gd name="T53" fmla="*/ 1141 h 1590"/>
                  <a:gd name="T54" fmla="*/ 217 w 398"/>
                  <a:gd name="T55" fmla="*/ 1261 h 1590"/>
                  <a:gd name="T56" fmla="*/ 174 w 398"/>
                  <a:gd name="T57" fmla="*/ 1335 h 1590"/>
                  <a:gd name="T58" fmla="*/ 174 w 398"/>
                  <a:gd name="T59" fmla="*/ 1371 h 1590"/>
                  <a:gd name="T60" fmla="*/ 139 w 398"/>
                  <a:gd name="T61" fmla="*/ 1485 h 1590"/>
                  <a:gd name="T62" fmla="*/ 109 w 398"/>
                  <a:gd name="T63" fmla="*/ 1405 h 1590"/>
                  <a:gd name="T64" fmla="*/ 139 w 398"/>
                  <a:gd name="T65" fmla="*/ 1294 h 1590"/>
                  <a:gd name="T66" fmla="*/ 139 w 398"/>
                  <a:gd name="T67" fmla="*/ 1218 h 1590"/>
                  <a:gd name="T68" fmla="*/ 109 w 398"/>
                  <a:gd name="T69" fmla="*/ 1180 h 1590"/>
                  <a:gd name="T70" fmla="*/ 109 w 398"/>
                  <a:gd name="T71" fmla="*/ 1030 h 1590"/>
                  <a:gd name="T72" fmla="*/ 109 w 398"/>
                  <a:gd name="T73" fmla="*/ 955 h 1590"/>
                  <a:gd name="T74" fmla="*/ 109 w 398"/>
                  <a:gd name="T75" fmla="*/ 842 h 1590"/>
                  <a:gd name="T76" fmla="*/ 139 w 398"/>
                  <a:gd name="T77" fmla="*/ 763 h 1590"/>
                  <a:gd name="T78" fmla="*/ 139 w 398"/>
                  <a:gd name="T79" fmla="*/ 727 h 1590"/>
                  <a:gd name="T80" fmla="*/ 139 w 398"/>
                  <a:gd name="T81" fmla="*/ 575 h 1590"/>
                  <a:gd name="T82" fmla="*/ 109 w 398"/>
                  <a:gd name="T83" fmla="*/ 505 h 1590"/>
                  <a:gd name="T84" fmla="*/ 109 w 398"/>
                  <a:gd name="T85" fmla="*/ 392 h 1590"/>
                  <a:gd name="T86" fmla="*/ 139 w 398"/>
                  <a:gd name="T87" fmla="*/ 348 h 1590"/>
                  <a:gd name="T88" fmla="*/ 139 w 398"/>
                  <a:gd name="T89" fmla="*/ 272 h 1590"/>
                  <a:gd name="T90" fmla="*/ 81 w 398"/>
                  <a:gd name="T91" fmla="*/ 1478 h 1590"/>
                  <a:gd name="T92" fmla="*/ 54 w 398"/>
                  <a:gd name="T93" fmla="*/ 1400 h 1590"/>
                  <a:gd name="T94" fmla="*/ 54 w 398"/>
                  <a:gd name="T95" fmla="*/ 1291 h 1590"/>
                  <a:gd name="T96" fmla="*/ 80 w 398"/>
                  <a:gd name="T97" fmla="*/ 1218 h 1590"/>
                  <a:gd name="T98" fmla="*/ 80 w 398"/>
                  <a:gd name="T99" fmla="*/ 1180 h 1590"/>
                  <a:gd name="T100" fmla="*/ 79 w 398"/>
                  <a:gd name="T101" fmla="*/ 1031 h 1590"/>
                  <a:gd name="T102" fmla="*/ 53 w 398"/>
                  <a:gd name="T103" fmla="*/ 958 h 1590"/>
                  <a:gd name="T104" fmla="*/ 52 w 398"/>
                  <a:gd name="T105" fmla="*/ 848 h 1590"/>
                  <a:gd name="T106" fmla="*/ 79 w 398"/>
                  <a:gd name="T107" fmla="*/ 771 h 1590"/>
                  <a:gd name="T108" fmla="*/ 79 w 398"/>
                  <a:gd name="T109" fmla="*/ 734 h 1590"/>
                  <a:gd name="T110" fmla="*/ 78 w 398"/>
                  <a:gd name="T111" fmla="*/ 585 h 1590"/>
                  <a:gd name="T112" fmla="*/ 51 w 398"/>
                  <a:gd name="T113" fmla="*/ 515 h 1590"/>
                  <a:gd name="T114" fmla="*/ 51 w 398"/>
                  <a:gd name="T115" fmla="*/ 406 h 1590"/>
                  <a:gd name="T116" fmla="*/ 78 w 398"/>
                  <a:gd name="T117" fmla="*/ 325 h 1590"/>
                  <a:gd name="T118" fmla="*/ 77 w 398"/>
                  <a:gd name="T119" fmla="*/ 287 h 1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8" h="1590">
                    <a:moveTo>
                      <a:pt x="0" y="1529"/>
                    </a:moveTo>
                    <a:cubicBezTo>
                      <a:pt x="398" y="1590"/>
                      <a:pt x="398" y="1590"/>
                      <a:pt x="398" y="1590"/>
                    </a:cubicBezTo>
                    <a:cubicBezTo>
                      <a:pt x="398" y="0"/>
                      <a:pt x="398" y="0"/>
                      <a:pt x="398" y="0"/>
                    </a:cubicBezTo>
                    <a:cubicBezTo>
                      <a:pt x="0" y="137"/>
                      <a:pt x="0" y="137"/>
                      <a:pt x="0" y="137"/>
                    </a:cubicBezTo>
                    <a:lnTo>
                      <a:pt x="0" y="1529"/>
                    </a:lnTo>
                    <a:close/>
                    <a:moveTo>
                      <a:pt x="329" y="1511"/>
                    </a:moveTo>
                    <a:cubicBezTo>
                      <a:pt x="263" y="1501"/>
                      <a:pt x="263" y="1501"/>
                      <a:pt x="263" y="1501"/>
                    </a:cubicBezTo>
                    <a:cubicBezTo>
                      <a:pt x="263" y="1457"/>
                      <a:pt x="263" y="1457"/>
                      <a:pt x="263" y="1457"/>
                    </a:cubicBezTo>
                    <a:cubicBezTo>
                      <a:pt x="329" y="1463"/>
                      <a:pt x="329" y="1463"/>
                      <a:pt x="329" y="1463"/>
                    </a:cubicBezTo>
                    <a:lnTo>
                      <a:pt x="329" y="1511"/>
                    </a:lnTo>
                    <a:close/>
                    <a:moveTo>
                      <a:pt x="329" y="1430"/>
                    </a:moveTo>
                    <a:cubicBezTo>
                      <a:pt x="307" y="1428"/>
                      <a:pt x="285" y="1425"/>
                      <a:pt x="263" y="1423"/>
                    </a:cubicBezTo>
                    <a:cubicBezTo>
                      <a:pt x="263" y="1408"/>
                      <a:pt x="263" y="1393"/>
                      <a:pt x="263" y="1378"/>
                    </a:cubicBezTo>
                    <a:cubicBezTo>
                      <a:pt x="285" y="1380"/>
                      <a:pt x="307" y="1381"/>
                      <a:pt x="329" y="1382"/>
                    </a:cubicBezTo>
                    <a:cubicBezTo>
                      <a:pt x="329" y="1398"/>
                      <a:pt x="329" y="1414"/>
                      <a:pt x="329" y="1430"/>
                    </a:cubicBezTo>
                    <a:close/>
                    <a:moveTo>
                      <a:pt x="329" y="1350"/>
                    </a:moveTo>
                    <a:cubicBezTo>
                      <a:pt x="307" y="1348"/>
                      <a:pt x="285" y="1346"/>
                      <a:pt x="263" y="1344"/>
                    </a:cubicBezTo>
                    <a:cubicBezTo>
                      <a:pt x="263" y="1329"/>
                      <a:pt x="263" y="1314"/>
                      <a:pt x="263" y="1299"/>
                    </a:cubicBezTo>
                    <a:cubicBezTo>
                      <a:pt x="285" y="1300"/>
                      <a:pt x="307" y="1301"/>
                      <a:pt x="329" y="1302"/>
                    </a:cubicBezTo>
                    <a:cubicBezTo>
                      <a:pt x="329" y="1318"/>
                      <a:pt x="329" y="1334"/>
                      <a:pt x="329" y="1350"/>
                    </a:cubicBezTo>
                    <a:close/>
                    <a:moveTo>
                      <a:pt x="329" y="1270"/>
                    </a:moveTo>
                    <a:cubicBezTo>
                      <a:pt x="307" y="1268"/>
                      <a:pt x="285" y="1267"/>
                      <a:pt x="263" y="1265"/>
                    </a:cubicBezTo>
                    <a:cubicBezTo>
                      <a:pt x="263" y="1250"/>
                      <a:pt x="263" y="1236"/>
                      <a:pt x="263" y="1221"/>
                    </a:cubicBezTo>
                    <a:cubicBezTo>
                      <a:pt x="285" y="1221"/>
                      <a:pt x="307" y="1221"/>
                      <a:pt x="329" y="1222"/>
                    </a:cubicBezTo>
                    <a:cubicBezTo>
                      <a:pt x="329" y="1238"/>
                      <a:pt x="329" y="1254"/>
                      <a:pt x="329" y="1270"/>
                    </a:cubicBezTo>
                    <a:close/>
                    <a:moveTo>
                      <a:pt x="329" y="1189"/>
                    </a:moveTo>
                    <a:cubicBezTo>
                      <a:pt x="307" y="1188"/>
                      <a:pt x="285" y="1187"/>
                      <a:pt x="263" y="1186"/>
                    </a:cubicBezTo>
                    <a:cubicBezTo>
                      <a:pt x="263" y="1172"/>
                      <a:pt x="263" y="1157"/>
                      <a:pt x="263" y="1142"/>
                    </a:cubicBezTo>
                    <a:cubicBezTo>
                      <a:pt x="285" y="1142"/>
                      <a:pt x="307" y="1142"/>
                      <a:pt x="329" y="1141"/>
                    </a:cubicBezTo>
                    <a:cubicBezTo>
                      <a:pt x="329" y="1157"/>
                      <a:pt x="329" y="1173"/>
                      <a:pt x="329" y="1189"/>
                    </a:cubicBezTo>
                    <a:close/>
                    <a:moveTo>
                      <a:pt x="329" y="1109"/>
                    </a:moveTo>
                    <a:cubicBezTo>
                      <a:pt x="307" y="1108"/>
                      <a:pt x="285" y="1108"/>
                      <a:pt x="263" y="1108"/>
                    </a:cubicBezTo>
                    <a:cubicBezTo>
                      <a:pt x="263" y="1093"/>
                      <a:pt x="263" y="1078"/>
                      <a:pt x="263" y="1063"/>
                    </a:cubicBezTo>
                    <a:cubicBezTo>
                      <a:pt x="285" y="1063"/>
                      <a:pt x="307" y="1062"/>
                      <a:pt x="329" y="1061"/>
                    </a:cubicBezTo>
                    <a:cubicBezTo>
                      <a:pt x="329" y="1077"/>
                      <a:pt x="329" y="1093"/>
                      <a:pt x="329" y="1109"/>
                    </a:cubicBezTo>
                    <a:close/>
                    <a:moveTo>
                      <a:pt x="329" y="1029"/>
                    </a:moveTo>
                    <a:cubicBezTo>
                      <a:pt x="307" y="1029"/>
                      <a:pt x="285" y="1029"/>
                      <a:pt x="263" y="1029"/>
                    </a:cubicBezTo>
                    <a:cubicBezTo>
                      <a:pt x="263" y="1014"/>
                      <a:pt x="263" y="999"/>
                      <a:pt x="263" y="984"/>
                    </a:cubicBezTo>
                    <a:cubicBezTo>
                      <a:pt x="285" y="983"/>
                      <a:pt x="307" y="982"/>
                      <a:pt x="329" y="981"/>
                    </a:cubicBezTo>
                    <a:cubicBezTo>
                      <a:pt x="329" y="997"/>
                      <a:pt x="329" y="1013"/>
                      <a:pt x="329" y="1029"/>
                    </a:cubicBezTo>
                    <a:close/>
                    <a:moveTo>
                      <a:pt x="329" y="948"/>
                    </a:moveTo>
                    <a:cubicBezTo>
                      <a:pt x="307" y="949"/>
                      <a:pt x="285" y="950"/>
                      <a:pt x="263" y="950"/>
                    </a:cubicBezTo>
                    <a:cubicBezTo>
                      <a:pt x="263" y="935"/>
                      <a:pt x="263" y="921"/>
                      <a:pt x="263" y="906"/>
                    </a:cubicBezTo>
                    <a:cubicBezTo>
                      <a:pt x="285" y="904"/>
                      <a:pt x="307" y="902"/>
                      <a:pt x="329" y="900"/>
                    </a:cubicBezTo>
                    <a:cubicBezTo>
                      <a:pt x="329" y="916"/>
                      <a:pt x="329" y="932"/>
                      <a:pt x="329" y="948"/>
                    </a:cubicBezTo>
                    <a:close/>
                    <a:moveTo>
                      <a:pt x="329" y="868"/>
                    </a:moveTo>
                    <a:cubicBezTo>
                      <a:pt x="307" y="869"/>
                      <a:pt x="285" y="870"/>
                      <a:pt x="263" y="872"/>
                    </a:cubicBezTo>
                    <a:cubicBezTo>
                      <a:pt x="263" y="857"/>
                      <a:pt x="263" y="842"/>
                      <a:pt x="263" y="827"/>
                    </a:cubicBezTo>
                    <a:cubicBezTo>
                      <a:pt x="285" y="825"/>
                      <a:pt x="307" y="822"/>
                      <a:pt x="329" y="820"/>
                    </a:cubicBezTo>
                    <a:cubicBezTo>
                      <a:pt x="329" y="836"/>
                      <a:pt x="329" y="852"/>
                      <a:pt x="329" y="868"/>
                    </a:cubicBezTo>
                    <a:close/>
                    <a:moveTo>
                      <a:pt x="329" y="788"/>
                    </a:moveTo>
                    <a:cubicBezTo>
                      <a:pt x="307" y="789"/>
                      <a:pt x="285" y="791"/>
                      <a:pt x="263" y="793"/>
                    </a:cubicBezTo>
                    <a:cubicBezTo>
                      <a:pt x="263" y="778"/>
                      <a:pt x="263" y="763"/>
                      <a:pt x="263" y="748"/>
                    </a:cubicBezTo>
                    <a:cubicBezTo>
                      <a:pt x="285" y="745"/>
                      <a:pt x="307" y="743"/>
                      <a:pt x="329" y="740"/>
                    </a:cubicBezTo>
                    <a:cubicBezTo>
                      <a:pt x="329" y="756"/>
                      <a:pt x="329" y="772"/>
                      <a:pt x="329" y="788"/>
                    </a:cubicBezTo>
                    <a:close/>
                    <a:moveTo>
                      <a:pt x="329" y="707"/>
                    </a:moveTo>
                    <a:cubicBezTo>
                      <a:pt x="307" y="710"/>
                      <a:pt x="285" y="712"/>
                      <a:pt x="263" y="714"/>
                    </a:cubicBezTo>
                    <a:cubicBezTo>
                      <a:pt x="263" y="699"/>
                      <a:pt x="263" y="684"/>
                      <a:pt x="263" y="670"/>
                    </a:cubicBezTo>
                    <a:cubicBezTo>
                      <a:pt x="285" y="666"/>
                      <a:pt x="307" y="663"/>
                      <a:pt x="329" y="660"/>
                    </a:cubicBezTo>
                    <a:cubicBezTo>
                      <a:pt x="329" y="675"/>
                      <a:pt x="329" y="691"/>
                      <a:pt x="329" y="707"/>
                    </a:cubicBezTo>
                    <a:close/>
                    <a:moveTo>
                      <a:pt x="263" y="557"/>
                    </a:moveTo>
                    <a:cubicBezTo>
                      <a:pt x="263" y="542"/>
                      <a:pt x="263" y="527"/>
                      <a:pt x="263" y="512"/>
                    </a:cubicBezTo>
                    <a:cubicBezTo>
                      <a:pt x="285" y="508"/>
                      <a:pt x="307" y="503"/>
                      <a:pt x="329" y="499"/>
                    </a:cubicBezTo>
                    <a:cubicBezTo>
                      <a:pt x="329" y="515"/>
                      <a:pt x="329" y="531"/>
                      <a:pt x="329" y="547"/>
                    </a:cubicBezTo>
                    <a:cubicBezTo>
                      <a:pt x="307" y="550"/>
                      <a:pt x="285" y="553"/>
                      <a:pt x="263" y="557"/>
                    </a:cubicBezTo>
                    <a:close/>
                    <a:moveTo>
                      <a:pt x="329" y="627"/>
                    </a:moveTo>
                    <a:cubicBezTo>
                      <a:pt x="307" y="630"/>
                      <a:pt x="285" y="633"/>
                      <a:pt x="263" y="635"/>
                    </a:cubicBezTo>
                    <a:cubicBezTo>
                      <a:pt x="263" y="620"/>
                      <a:pt x="263" y="606"/>
                      <a:pt x="263" y="591"/>
                    </a:cubicBezTo>
                    <a:cubicBezTo>
                      <a:pt x="285" y="587"/>
                      <a:pt x="307" y="583"/>
                      <a:pt x="329" y="579"/>
                    </a:cubicBezTo>
                    <a:cubicBezTo>
                      <a:pt x="329" y="595"/>
                      <a:pt x="329" y="611"/>
                      <a:pt x="329" y="627"/>
                    </a:cubicBezTo>
                    <a:close/>
                    <a:moveTo>
                      <a:pt x="329" y="466"/>
                    </a:moveTo>
                    <a:cubicBezTo>
                      <a:pt x="307" y="470"/>
                      <a:pt x="285" y="474"/>
                      <a:pt x="263" y="478"/>
                    </a:cubicBezTo>
                    <a:cubicBezTo>
                      <a:pt x="263" y="463"/>
                      <a:pt x="263" y="448"/>
                      <a:pt x="263" y="433"/>
                    </a:cubicBezTo>
                    <a:cubicBezTo>
                      <a:pt x="285" y="428"/>
                      <a:pt x="307" y="423"/>
                      <a:pt x="329" y="419"/>
                    </a:cubicBezTo>
                    <a:cubicBezTo>
                      <a:pt x="329" y="434"/>
                      <a:pt x="329" y="450"/>
                      <a:pt x="329" y="466"/>
                    </a:cubicBezTo>
                    <a:close/>
                    <a:moveTo>
                      <a:pt x="329" y="386"/>
                    </a:moveTo>
                    <a:cubicBezTo>
                      <a:pt x="307" y="390"/>
                      <a:pt x="285" y="395"/>
                      <a:pt x="263" y="399"/>
                    </a:cubicBezTo>
                    <a:cubicBezTo>
                      <a:pt x="263" y="384"/>
                      <a:pt x="263" y="369"/>
                      <a:pt x="263" y="355"/>
                    </a:cubicBezTo>
                    <a:cubicBezTo>
                      <a:pt x="285" y="349"/>
                      <a:pt x="307" y="344"/>
                      <a:pt x="329" y="338"/>
                    </a:cubicBezTo>
                    <a:cubicBezTo>
                      <a:pt x="329" y="354"/>
                      <a:pt x="329" y="370"/>
                      <a:pt x="329" y="386"/>
                    </a:cubicBezTo>
                    <a:close/>
                    <a:moveTo>
                      <a:pt x="329" y="306"/>
                    </a:moveTo>
                    <a:cubicBezTo>
                      <a:pt x="307" y="311"/>
                      <a:pt x="285" y="315"/>
                      <a:pt x="263" y="320"/>
                    </a:cubicBezTo>
                    <a:cubicBezTo>
                      <a:pt x="263" y="306"/>
                      <a:pt x="263" y="291"/>
                      <a:pt x="263" y="276"/>
                    </a:cubicBezTo>
                    <a:cubicBezTo>
                      <a:pt x="285" y="270"/>
                      <a:pt x="307" y="264"/>
                      <a:pt x="329" y="258"/>
                    </a:cubicBezTo>
                    <a:cubicBezTo>
                      <a:pt x="329" y="274"/>
                      <a:pt x="329" y="290"/>
                      <a:pt x="329" y="306"/>
                    </a:cubicBezTo>
                    <a:close/>
                    <a:moveTo>
                      <a:pt x="329" y="225"/>
                    </a:moveTo>
                    <a:cubicBezTo>
                      <a:pt x="307" y="231"/>
                      <a:pt x="285" y="236"/>
                      <a:pt x="263" y="242"/>
                    </a:cubicBezTo>
                    <a:cubicBezTo>
                      <a:pt x="263" y="227"/>
                      <a:pt x="263" y="212"/>
                      <a:pt x="263" y="197"/>
                    </a:cubicBezTo>
                    <a:cubicBezTo>
                      <a:pt x="285" y="191"/>
                      <a:pt x="307" y="184"/>
                      <a:pt x="329" y="178"/>
                    </a:cubicBezTo>
                    <a:cubicBezTo>
                      <a:pt x="329" y="193"/>
                      <a:pt x="329" y="209"/>
                      <a:pt x="329" y="225"/>
                    </a:cubicBezTo>
                    <a:close/>
                    <a:moveTo>
                      <a:pt x="263" y="118"/>
                    </a:moveTo>
                    <a:cubicBezTo>
                      <a:pt x="329" y="97"/>
                      <a:pt x="329" y="97"/>
                      <a:pt x="329" y="97"/>
                    </a:cubicBezTo>
                    <a:cubicBezTo>
                      <a:pt x="329" y="145"/>
                      <a:pt x="329" y="145"/>
                      <a:pt x="329" y="145"/>
                    </a:cubicBezTo>
                    <a:cubicBezTo>
                      <a:pt x="263" y="163"/>
                      <a:pt x="263" y="163"/>
                      <a:pt x="263" y="163"/>
                    </a:cubicBezTo>
                    <a:lnTo>
                      <a:pt x="263" y="118"/>
                    </a:lnTo>
                    <a:close/>
                    <a:moveTo>
                      <a:pt x="177" y="145"/>
                    </a:moveTo>
                    <a:cubicBezTo>
                      <a:pt x="219" y="131"/>
                      <a:pt x="219" y="131"/>
                      <a:pt x="219" y="131"/>
                    </a:cubicBezTo>
                    <a:cubicBezTo>
                      <a:pt x="219" y="174"/>
                      <a:pt x="219" y="174"/>
                      <a:pt x="219" y="174"/>
                    </a:cubicBezTo>
                    <a:cubicBezTo>
                      <a:pt x="177" y="186"/>
                      <a:pt x="177" y="186"/>
                      <a:pt x="177" y="186"/>
                    </a:cubicBezTo>
                    <a:lnTo>
                      <a:pt x="177" y="145"/>
                    </a:lnTo>
                    <a:close/>
                    <a:moveTo>
                      <a:pt x="176" y="222"/>
                    </a:moveTo>
                    <a:cubicBezTo>
                      <a:pt x="191" y="217"/>
                      <a:pt x="205" y="213"/>
                      <a:pt x="219" y="209"/>
                    </a:cubicBezTo>
                    <a:cubicBezTo>
                      <a:pt x="219" y="223"/>
                      <a:pt x="219" y="238"/>
                      <a:pt x="219" y="252"/>
                    </a:cubicBezTo>
                    <a:cubicBezTo>
                      <a:pt x="205" y="255"/>
                      <a:pt x="191" y="259"/>
                      <a:pt x="176" y="262"/>
                    </a:cubicBezTo>
                    <a:cubicBezTo>
                      <a:pt x="176" y="249"/>
                      <a:pt x="176" y="235"/>
                      <a:pt x="176" y="222"/>
                    </a:cubicBezTo>
                    <a:close/>
                    <a:moveTo>
                      <a:pt x="176" y="298"/>
                    </a:moveTo>
                    <a:cubicBezTo>
                      <a:pt x="190" y="294"/>
                      <a:pt x="205" y="291"/>
                      <a:pt x="219" y="287"/>
                    </a:cubicBezTo>
                    <a:cubicBezTo>
                      <a:pt x="219" y="301"/>
                      <a:pt x="219" y="315"/>
                      <a:pt x="219" y="330"/>
                    </a:cubicBezTo>
                    <a:cubicBezTo>
                      <a:pt x="205" y="333"/>
                      <a:pt x="190" y="336"/>
                      <a:pt x="176" y="339"/>
                    </a:cubicBezTo>
                    <a:cubicBezTo>
                      <a:pt x="176" y="325"/>
                      <a:pt x="176" y="312"/>
                      <a:pt x="176" y="298"/>
                    </a:cubicBezTo>
                    <a:close/>
                    <a:moveTo>
                      <a:pt x="176" y="375"/>
                    </a:moveTo>
                    <a:cubicBezTo>
                      <a:pt x="190" y="371"/>
                      <a:pt x="204" y="368"/>
                      <a:pt x="219" y="364"/>
                    </a:cubicBezTo>
                    <a:cubicBezTo>
                      <a:pt x="219" y="379"/>
                      <a:pt x="219" y="393"/>
                      <a:pt x="219" y="407"/>
                    </a:cubicBezTo>
                    <a:cubicBezTo>
                      <a:pt x="204" y="410"/>
                      <a:pt x="190" y="413"/>
                      <a:pt x="176" y="416"/>
                    </a:cubicBezTo>
                    <a:cubicBezTo>
                      <a:pt x="176" y="402"/>
                      <a:pt x="176" y="388"/>
                      <a:pt x="176" y="375"/>
                    </a:cubicBezTo>
                    <a:close/>
                    <a:moveTo>
                      <a:pt x="176" y="452"/>
                    </a:moveTo>
                    <a:cubicBezTo>
                      <a:pt x="190" y="448"/>
                      <a:pt x="204" y="445"/>
                      <a:pt x="218" y="442"/>
                    </a:cubicBezTo>
                    <a:cubicBezTo>
                      <a:pt x="218" y="456"/>
                      <a:pt x="218" y="471"/>
                      <a:pt x="218" y="485"/>
                    </a:cubicBezTo>
                    <a:cubicBezTo>
                      <a:pt x="204" y="487"/>
                      <a:pt x="190" y="490"/>
                      <a:pt x="176" y="492"/>
                    </a:cubicBezTo>
                    <a:cubicBezTo>
                      <a:pt x="176" y="479"/>
                      <a:pt x="176" y="465"/>
                      <a:pt x="176" y="452"/>
                    </a:cubicBezTo>
                    <a:close/>
                    <a:moveTo>
                      <a:pt x="176" y="528"/>
                    </a:moveTo>
                    <a:cubicBezTo>
                      <a:pt x="190" y="525"/>
                      <a:pt x="204" y="522"/>
                      <a:pt x="218" y="520"/>
                    </a:cubicBezTo>
                    <a:cubicBezTo>
                      <a:pt x="218" y="534"/>
                      <a:pt x="218" y="548"/>
                      <a:pt x="218" y="562"/>
                    </a:cubicBezTo>
                    <a:cubicBezTo>
                      <a:pt x="204" y="565"/>
                      <a:pt x="190" y="567"/>
                      <a:pt x="176" y="569"/>
                    </a:cubicBezTo>
                    <a:cubicBezTo>
                      <a:pt x="176" y="555"/>
                      <a:pt x="176" y="542"/>
                      <a:pt x="176" y="528"/>
                    </a:cubicBezTo>
                    <a:close/>
                    <a:moveTo>
                      <a:pt x="176" y="605"/>
                    </a:moveTo>
                    <a:cubicBezTo>
                      <a:pt x="190" y="602"/>
                      <a:pt x="204" y="600"/>
                      <a:pt x="218" y="597"/>
                    </a:cubicBezTo>
                    <a:cubicBezTo>
                      <a:pt x="218" y="612"/>
                      <a:pt x="218" y="626"/>
                      <a:pt x="218" y="640"/>
                    </a:cubicBezTo>
                    <a:cubicBezTo>
                      <a:pt x="204" y="642"/>
                      <a:pt x="190" y="644"/>
                      <a:pt x="176" y="645"/>
                    </a:cubicBezTo>
                    <a:cubicBezTo>
                      <a:pt x="176" y="632"/>
                      <a:pt x="176" y="618"/>
                      <a:pt x="176" y="605"/>
                    </a:cubicBezTo>
                    <a:close/>
                    <a:moveTo>
                      <a:pt x="176" y="681"/>
                    </a:moveTo>
                    <a:cubicBezTo>
                      <a:pt x="190" y="679"/>
                      <a:pt x="204" y="677"/>
                      <a:pt x="218" y="675"/>
                    </a:cubicBezTo>
                    <a:cubicBezTo>
                      <a:pt x="218" y="689"/>
                      <a:pt x="218" y="703"/>
                      <a:pt x="218" y="718"/>
                    </a:cubicBezTo>
                    <a:cubicBezTo>
                      <a:pt x="204" y="719"/>
                      <a:pt x="190" y="721"/>
                      <a:pt x="176" y="722"/>
                    </a:cubicBezTo>
                    <a:cubicBezTo>
                      <a:pt x="176" y="709"/>
                      <a:pt x="176" y="695"/>
                      <a:pt x="176" y="681"/>
                    </a:cubicBezTo>
                    <a:close/>
                    <a:moveTo>
                      <a:pt x="175" y="758"/>
                    </a:moveTo>
                    <a:cubicBezTo>
                      <a:pt x="190" y="756"/>
                      <a:pt x="204" y="754"/>
                      <a:pt x="218" y="753"/>
                    </a:cubicBezTo>
                    <a:cubicBezTo>
                      <a:pt x="218" y="767"/>
                      <a:pt x="218" y="781"/>
                      <a:pt x="218" y="795"/>
                    </a:cubicBezTo>
                    <a:cubicBezTo>
                      <a:pt x="204" y="796"/>
                      <a:pt x="190" y="798"/>
                      <a:pt x="175" y="799"/>
                    </a:cubicBezTo>
                    <a:cubicBezTo>
                      <a:pt x="175" y="785"/>
                      <a:pt x="175" y="772"/>
                      <a:pt x="175" y="758"/>
                    </a:cubicBezTo>
                    <a:close/>
                    <a:moveTo>
                      <a:pt x="175" y="835"/>
                    </a:moveTo>
                    <a:cubicBezTo>
                      <a:pt x="189" y="833"/>
                      <a:pt x="204" y="832"/>
                      <a:pt x="218" y="830"/>
                    </a:cubicBezTo>
                    <a:cubicBezTo>
                      <a:pt x="218" y="844"/>
                      <a:pt x="218" y="859"/>
                      <a:pt x="218" y="873"/>
                    </a:cubicBezTo>
                    <a:cubicBezTo>
                      <a:pt x="204" y="874"/>
                      <a:pt x="189" y="875"/>
                      <a:pt x="175" y="875"/>
                    </a:cubicBezTo>
                    <a:cubicBezTo>
                      <a:pt x="175" y="862"/>
                      <a:pt x="175" y="848"/>
                      <a:pt x="175" y="835"/>
                    </a:cubicBezTo>
                    <a:close/>
                    <a:moveTo>
                      <a:pt x="175" y="911"/>
                    </a:moveTo>
                    <a:cubicBezTo>
                      <a:pt x="189" y="910"/>
                      <a:pt x="203" y="909"/>
                      <a:pt x="218" y="908"/>
                    </a:cubicBezTo>
                    <a:cubicBezTo>
                      <a:pt x="218" y="922"/>
                      <a:pt x="218" y="936"/>
                      <a:pt x="218" y="951"/>
                    </a:cubicBezTo>
                    <a:cubicBezTo>
                      <a:pt x="203" y="951"/>
                      <a:pt x="189" y="951"/>
                      <a:pt x="175" y="952"/>
                    </a:cubicBezTo>
                    <a:cubicBezTo>
                      <a:pt x="175" y="938"/>
                      <a:pt x="175" y="925"/>
                      <a:pt x="175" y="911"/>
                    </a:cubicBezTo>
                    <a:close/>
                    <a:moveTo>
                      <a:pt x="175" y="988"/>
                    </a:moveTo>
                    <a:cubicBezTo>
                      <a:pt x="189" y="987"/>
                      <a:pt x="203" y="986"/>
                      <a:pt x="217" y="985"/>
                    </a:cubicBezTo>
                    <a:cubicBezTo>
                      <a:pt x="217" y="1000"/>
                      <a:pt x="217" y="1014"/>
                      <a:pt x="217" y="1028"/>
                    </a:cubicBezTo>
                    <a:cubicBezTo>
                      <a:pt x="203" y="1028"/>
                      <a:pt x="189" y="1028"/>
                      <a:pt x="175" y="1029"/>
                    </a:cubicBezTo>
                    <a:cubicBezTo>
                      <a:pt x="175" y="1015"/>
                      <a:pt x="175" y="1001"/>
                      <a:pt x="175" y="988"/>
                    </a:cubicBezTo>
                    <a:close/>
                    <a:moveTo>
                      <a:pt x="175" y="1064"/>
                    </a:moveTo>
                    <a:cubicBezTo>
                      <a:pt x="189" y="1064"/>
                      <a:pt x="203" y="1064"/>
                      <a:pt x="217" y="1063"/>
                    </a:cubicBezTo>
                    <a:cubicBezTo>
                      <a:pt x="217" y="1077"/>
                      <a:pt x="217" y="1092"/>
                      <a:pt x="217" y="1106"/>
                    </a:cubicBezTo>
                    <a:cubicBezTo>
                      <a:pt x="203" y="1106"/>
                      <a:pt x="189" y="1105"/>
                      <a:pt x="175" y="1105"/>
                    </a:cubicBezTo>
                    <a:cubicBezTo>
                      <a:pt x="175" y="1092"/>
                      <a:pt x="175" y="1078"/>
                      <a:pt x="175" y="1064"/>
                    </a:cubicBezTo>
                    <a:close/>
                    <a:moveTo>
                      <a:pt x="175" y="1141"/>
                    </a:moveTo>
                    <a:cubicBezTo>
                      <a:pt x="189" y="1141"/>
                      <a:pt x="203" y="1141"/>
                      <a:pt x="217" y="1141"/>
                    </a:cubicBezTo>
                    <a:cubicBezTo>
                      <a:pt x="217" y="1155"/>
                      <a:pt x="217" y="1169"/>
                      <a:pt x="217" y="1184"/>
                    </a:cubicBezTo>
                    <a:cubicBezTo>
                      <a:pt x="203" y="1183"/>
                      <a:pt x="189" y="1182"/>
                      <a:pt x="175" y="1182"/>
                    </a:cubicBezTo>
                    <a:cubicBezTo>
                      <a:pt x="175" y="1168"/>
                      <a:pt x="175" y="1155"/>
                      <a:pt x="175" y="1141"/>
                    </a:cubicBezTo>
                    <a:close/>
                    <a:moveTo>
                      <a:pt x="175" y="1218"/>
                    </a:moveTo>
                    <a:cubicBezTo>
                      <a:pt x="189" y="1218"/>
                      <a:pt x="203" y="1218"/>
                      <a:pt x="217" y="1218"/>
                    </a:cubicBezTo>
                    <a:cubicBezTo>
                      <a:pt x="217" y="1233"/>
                      <a:pt x="217" y="1247"/>
                      <a:pt x="217" y="1261"/>
                    </a:cubicBezTo>
                    <a:cubicBezTo>
                      <a:pt x="203" y="1260"/>
                      <a:pt x="189" y="1259"/>
                      <a:pt x="175" y="1258"/>
                    </a:cubicBezTo>
                    <a:cubicBezTo>
                      <a:pt x="175" y="1245"/>
                      <a:pt x="175" y="1231"/>
                      <a:pt x="175" y="1218"/>
                    </a:cubicBezTo>
                    <a:close/>
                    <a:moveTo>
                      <a:pt x="174" y="1294"/>
                    </a:moveTo>
                    <a:cubicBezTo>
                      <a:pt x="189" y="1295"/>
                      <a:pt x="203" y="1295"/>
                      <a:pt x="217" y="1296"/>
                    </a:cubicBezTo>
                    <a:cubicBezTo>
                      <a:pt x="217" y="1310"/>
                      <a:pt x="217" y="1325"/>
                      <a:pt x="217" y="1339"/>
                    </a:cubicBezTo>
                    <a:cubicBezTo>
                      <a:pt x="203" y="1338"/>
                      <a:pt x="189" y="1336"/>
                      <a:pt x="174" y="1335"/>
                    </a:cubicBezTo>
                    <a:cubicBezTo>
                      <a:pt x="174" y="1321"/>
                      <a:pt x="174" y="1308"/>
                      <a:pt x="174" y="1294"/>
                    </a:cubicBezTo>
                    <a:close/>
                    <a:moveTo>
                      <a:pt x="174" y="1371"/>
                    </a:moveTo>
                    <a:cubicBezTo>
                      <a:pt x="188" y="1372"/>
                      <a:pt x="203" y="1373"/>
                      <a:pt x="217" y="1374"/>
                    </a:cubicBezTo>
                    <a:cubicBezTo>
                      <a:pt x="217" y="1388"/>
                      <a:pt x="217" y="1402"/>
                      <a:pt x="217" y="1416"/>
                    </a:cubicBezTo>
                    <a:cubicBezTo>
                      <a:pt x="203" y="1415"/>
                      <a:pt x="188" y="1413"/>
                      <a:pt x="174" y="1412"/>
                    </a:cubicBezTo>
                    <a:cubicBezTo>
                      <a:pt x="174" y="1398"/>
                      <a:pt x="174" y="1385"/>
                      <a:pt x="174" y="1371"/>
                    </a:cubicBezTo>
                    <a:close/>
                    <a:moveTo>
                      <a:pt x="174" y="1448"/>
                    </a:moveTo>
                    <a:cubicBezTo>
                      <a:pt x="217" y="1451"/>
                      <a:pt x="217" y="1451"/>
                      <a:pt x="217" y="1451"/>
                    </a:cubicBezTo>
                    <a:cubicBezTo>
                      <a:pt x="217" y="1494"/>
                      <a:pt x="217" y="1494"/>
                      <a:pt x="217" y="1494"/>
                    </a:cubicBezTo>
                    <a:cubicBezTo>
                      <a:pt x="174" y="1488"/>
                      <a:pt x="174" y="1488"/>
                      <a:pt x="174" y="1488"/>
                    </a:cubicBezTo>
                    <a:lnTo>
                      <a:pt x="174" y="1448"/>
                    </a:lnTo>
                    <a:close/>
                    <a:moveTo>
                      <a:pt x="139" y="1485"/>
                    </a:moveTo>
                    <a:cubicBezTo>
                      <a:pt x="109" y="1480"/>
                      <a:pt x="109" y="1480"/>
                      <a:pt x="109" y="1480"/>
                    </a:cubicBezTo>
                    <a:cubicBezTo>
                      <a:pt x="109" y="1443"/>
                      <a:pt x="109" y="1443"/>
                      <a:pt x="109" y="1443"/>
                    </a:cubicBezTo>
                    <a:cubicBezTo>
                      <a:pt x="139" y="1445"/>
                      <a:pt x="139" y="1445"/>
                      <a:pt x="139" y="1445"/>
                    </a:cubicBezTo>
                    <a:lnTo>
                      <a:pt x="139" y="1485"/>
                    </a:lnTo>
                    <a:close/>
                    <a:moveTo>
                      <a:pt x="139" y="1409"/>
                    </a:moveTo>
                    <a:cubicBezTo>
                      <a:pt x="129" y="1408"/>
                      <a:pt x="119" y="1406"/>
                      <a:pt x="109" y="1405"/>
                    </a:cubicBezTo>
                    <a:cubicBezTo>
                      <a:pt x="109" y="1393"/>
                      <a:pt x="109" y="1380"/>
                      <a:pt x="109" y="1367"/>
                    </a:cubicBezTo>
                    <a:cubicBezTo>
                      <a:pt x="119" y="1368"/>
                      <a:pt x="129" y="1369"/>
                      <a:pt x="139" y="1369"/>
                    </a:cubicBezTo>
                    <a:cubicBezTo>
                      <a:pt x="139" y="1383"/>
                      <a:pt x="139" y="1396"/>
                      <a:pt x="139" y="1409"/>
                    </a:cubicBezTo>
                    <a:close/>
                    <a:moveTo>
                      <a:pt x="109" y="1330"/>
                    </a:moveTo>
                    <a:cubicBezTo>
                      <a:pt x="109" y="1318"/>
                      <a:pt x="109" y="1305"/>
                      <a:pt x="109" y="1292"/>
                    </a:cubicBezTo>
                    <a:cubicBezTo>
                      <a:pt x="119" y="1293"/>
                      <a:pt x="129" y="1293"/>
                      <a:pt x="139" y="1294"/>
                    </a:cubicBezTo>
                    <a:cubicBezTo>
                      <a:pt x="139" y="1307"/>
                      <a:pt x="139" y="1320"/>
                      <a:pt x="139" y="1333"/>
                    </a:cubicBezTo>
                    <a:cubicBezTo>
                      <a:pt x="129" y="1332"/>
                      <a:pt x="119" y="1331"/>
                      <a:pt x="109" y="1330"/>
                    </a:cubicBezTo>
                    <a:close/>
                    <a:moveTo>
                      <a:pt x="139" y="1257"/>
                    </a:moveTo>
                    <a:cubicBezTo>
                      <a:pt x="129" y="1257"/>
                      <a:pt x="119" y="1256"/>
                      <a:pt x="109" y="1255"/>
                    </a:cubicBezTo>
                    <a:cubicBezTo>
                      <a:pt x="109" y="1243"/>
                      <a:pt x="109" y="1230"/>
                      <a:pt x="109" y="1217"/>
                    </a:cubicBezTo>
                    <a:cubicBezTo>
                      <a:pt x="119" y="1217"/>
                      <a:pt x="129" y="1218"/>
                      <a:pt x="139" y="1218"/>
                    </a:cubicBezTo>
                    <a:cubicBezTo>
                      <a:pt x="139" y="1231"/>
                      <a:pt x="139" y="1244"/>
                      <a:pt x="139" y="1257"/>
                    </a:cubicBezTo>
                    <a:close/>
                    <a:moveTo>
                      <a:pt x="109" y="1180"/>
                    </a:moveTo>
                    <a:cubicBezTo>
                      <a:pt x="109" y="1167"/>
                      <a:pt x="109" y="1155"/>
                      <a:pt x="109" y="1142"/>
                    </a:cubicBezTo>
                    <a:cubicBezTo>
                      <a:pt x="119" y="1142"/>
                      <a:pt x="129" y="1142"/>
                      <a:pt x="139" y="1142"/>
                    </a:cubicBezTo>
                    <a:cubicBezTo>
                      <a:pt x="139" y="1155"/>
                      <a:pt x="139" y="1168"/>
                      <a:pt x="139" y="1181"/>
                    </a:cubicBezTo>
                    <a:cubicBezTo>
                      <a:pt x="129" y="1181"/>
                      <a:pt x="119" y="1181"/>
                      <a:pt x="109" y="1180"/>
                    </a:cubicBezTo>
                    <a:close/>
                    <a:moveTo>
                      <a:pt x="139" y="1106"/>
                    </a:moveTo>
                    <a:cubicBezTo>
                      <a:pt x="129" y="1105"/>
                      <a:pt x="119" y="1105"/>
                      <a:pt x="109" y="1105"/>
                    </a:cubicBezTo>
                    <a:cubicBezTo>
                      <a:pt x="109" y="1092"/>
                      <a:pt x="109" y="1080"/>
                      <a:pt x="109" y="1067"/>
                    </a:cubicBezTo>
                    <a:cubicBezTo>
                      <a:pt x="119" y="1067"/>
                      <a:pt x="129" y="1067"/>
                      <a:pt x="139" y="1066"/>
                    </a:cubicBezTo>
                    <a:cubicBezTo>
                      <a:pt x="139" y="1079"/>
                      <a:pt x="139" y="1092"/>
                      <a:pt x="139" y="1106"/>
                    </a:cubicBezTo>
                    <a:close/>
                    <a:moveTo>
                      <a:pt x="109" y="1030"/>
                    </a:moveTo>
                    <a:cubicBezTo>
                      <a:pt x="109" y="1017"/>
                      <a:pt x="109" y="1005"/>
                      <a:pt x="109" y="992"/>
                    </a:cubicBezTo>
                    <a:cubicBezTo>
                      <a:pt x="119" y="992"/>
                      <a:pt x="129" y="991"/>
                      <a:pt x="139" y="990"/>
                    </a:cubicBezTo>
                    <a:cubicBezTo>
                      <a:pt x="139" y="1004"/>
                      <a:pt x="139" y="1017"/>
                      <a:pt x="139" y="1030"/>
                    </a:cubicBezTo>
                    <a:cubicBezTo>
                      <a:pt x="129" y="1030"/>
                      <a:pt x="119" y="1030"/>
                      <a:pt x="109" y="1030"/>
                    </a:cubicBezTo>
                    <a:close/>
                    <a:moveTo>
                      <a:pt x="139" y="954"/>
                    </a:moveTo>
                    <a:cubicBezTo>
                      <a:pt x="129" y="954"/>
                      <a:pt x="119" y="955"/>
                      <a:pt x="109" y="955"/>
                    </a:cubicBezTo>
                    <a:cubicBezTo>
                      <a:pt x="109" y="942"/>
                      <a:pt x="109" y="930"/>
                      <a:pt x="109" y="917"/>
                    </a:cubicBezTo>
                    <a:cubicBezTo>
                      <a:pt x="119" y="916"/>
                      <a:pt x="129" y="915"/>
                      <a:pt x="139" y="915"/>
                    </a:cubicBezTo>
                    <a:cubicBezTo>
                      <a:pt x="139" y="928"/>
                      <a:pt x="139" y="941"/>
                      <a:pt x="139" y="954"/>
                    </a:cubicBezTo>
                    <a:close/>
                    <a:moveTo>
                      <a:pt x="139" y="878"/>
                    </a:moveTo>
                    <a:cubicBezTo>
                      <a:pt x="129" y="879"/>
                      <a:pt x="119" y="879"/>
                      <a:pt x="109" y="880"/>
                    </a:cubicBezTo>
                    <a:cubicBezTo>
                      <a:pt x="109" y="867"/>
                      <a:pt x="109" y="855"/>
                      <a:pt x="109" y="842"/>
                    </a:cubicBezTo>
                    <a:cubicBezTo>
                      <a:pt x="119" y="841"/>
                      <a:pt x="129" y="840"/>
                      <a:pt x="139" y="839"/>
                    </a:cubicBezTo>
                    <a:cubicBezTo>
                      <a:pt x="139" y="852"/>
                      <a:pt x="139" y="865"/>
                      <a:pt x="139" y="878"/>
                    </a:cubicBezTo>
                    <a:close/>
                    <a:moveTo>
                      <a:pt x="139" y="802"/>
                    </a:moveTo>
                    <a:cubicBezTo>
                      <a:pt x="129" y="803"/>
                      <a:pt x="119" y="804"/>
                      <a:pt x="109" y="805"/>
                    </a:cubicBezTo>
                    <a:cubicBezTo>
                      <a:pt x="109" y="792"/>
                      <a:pt x="109" y="780"/>
                      <a:pt x="109" y="767"/>
                    </a:cubicBezTo>
                    <a:cubicBezTo>
                      <a:pt x="119" y="766"/>
                      <a:pt x="129" y="764"/>
                      <a:pt x="139" y="763"/>
                    </a:cubicBezTo>
                    <a:cubicBezTo>
                      <a:pt x="139" y="776"/>
                      <a:pt x="139" y="789"/>
                      <a:pt x="139" y="802"/>
                    </a:cubicBezTo>
                    <a:close/>
                    <a:moveTo>
                      <a:pt x="139" y="727"/>
                    </a:moveTo>
                    <a:cubicBezTo>
                      <a:pt x="129" y="728"/>
                      <a:pt x="119" y="729"/>
                      <a:pt x="109" y="730"/>
                    </a:cubicBezTo>
                    <a:cubicBezTo>
                      <a:pt x="109" y="717"/>
                      <a:pt x="109" y="704"/>
                      <a:pt x="109" y="692"/>
                    </a:cubicBezTo>
                    <a:cubicBezTo>
                      <a:pt x="119" y="690"/>
                      <a:pt x="129" y="689"/>
                      <a:pt x="139" y="687"/>
                    </a:cubicBezTo>
                    <a:cubicBezTo>
                      <a:pt x="139" y="700"/>
                      <a:pt x="139" y="713"/>
                      <a:pt x="139" y="727"/>
                    </a:cubicBezTo>
                    <a:close/>
                    <a:moveTo>
                      <a:pt x="139" y="651"/>
                    </a:moveTo>
                    <a:cubicBezTo>
                      <a:pt x="129" y="652"/>
                      <a:pt x="119" y="653"/>
                      <a:pt x="109" y="655"/>
                    </a:cubicBezTo>
                    <a:cubicBezTo>
                      <a:pt x="109" y="642"/>
                      <a:pt x="109" y="629"/>
                      <a:pt x="109" y="617"/>
                    </a:cubicBezTo>
                    <a:cubicBezTo>
                      <a:pt x="119" y="615"/>
                      <a:pt x="129" y="613"/>
                      <a:pt x="139" y="611"/>
                    </a:cubicBezTo>
                    <a:cubicBezTo>
                      <a:pt x="139" y="625"/>
                      <a:pt x="139" y="638"/>
                      <a:pt x="139" y="651"/>
                    </a:cubicBezTo>
                    <a:close/>
                    <a:moveTo>
                      <a:pt x="139" y="575"/>
                    </a:moveTo>
                    <a:cubicBezTo>
                      <a:pt x="129" y="577"/>
                      <a:pt x="119" y="578"/>
                      <a:pt x="109" y="580"/>
                    </a:cubicBezTo>
                    <a:cubicBezTo>
                      <a:pt x="109" y="567"/>
                      <a:pt x="109" y="554"/>
                      <a:pt x="109" y="542"/>
                    </a:cubicBezTo>
                    <a:cubicBezTo>
                      <a:pt x="119" y="540"/>
                      <a:pt x="129" y="538"/>
                      <a:pt x="139" y="536"/>
                    </a:cubicBezTo>
                    <a:cubicBezTo>
                      <a:pt x="139" y="549"/>
                      <a:pt x="139" y="562"/>
                      <a:pt x="139" y="575"/>
                    </a:cubicBezTo>
                    <a:close/>
                    <a:moveTo>
                      <a:pt x="139" y="499"/>
                    </a:moveTo>
                    <a:cubicBezTo>
                      <a:pt x="129" y="501"/>
                      <a:pt x="119" y="503"/>
                      <a:pt x="109" y="505"/>
                    </a:cubicBezTo>
                    <a:cubicBezTo>
                      <a:pt x="109" y="492"/>
                      <a:pt x="109" y="479"/>
                      <a:pt x="109" y="467"/>
                    </a:cubicBezTo>
                    <a:cubicBezTo>
                      <a:pt x="119" y="464"/>
                      <a:pt x="129" y="462"/>
                      <a:pt x="139" y="460"/>
                    </a:cubicBezTo>
                    <a:cubicBezTo>
                      <a:pt x="139" y="473"/>
                      <a:pt x="139" y="486"/>
                      <a:pt x="139" y="499"/>
                    </a:cubicBezTo>
                    <a:close/>
                    <a:moveTo>
                      <a:pt x="139" y="423"/>
                    </a:moveTo>
                    <a:cubicBezTo>
                      <a:pt x="129" y="425"/>
                      <a:pt x="119" y="427"/>
                      <a:pt x="109" y="429"/>
                    </a:cubicBezTo>
                    <a:cubicBezTo>
                      <a:pt x="109" y="417"/>
                      <a:pt x="109" y="404"/>
                      <a:pt x="109" y="392"/>
                    </a:cubicBezTo>
                    <a:cubicBezTo>
                      <a:pt x="119" y="389"/>
                      <a:pt x="129" y="387"/>
                      <a:pt x="139" y="384"/>
                    </a:cubicBezTo>
                    <a:cubicBezTo>
                      <a:pt x="139" y="397"/>
                      <a:pt x="139" y="410"/>
                      <a:pt x="139" y="423"/>
                    </a:cubicBezTo>
                    <a:close/>
                    <a:moveTo>
                      <a:pt x="109" y="354"/>
                    </a:moveTo>
                    <a:cubicBezTo>
                      <a:pt x="109" y="342"/>
                      <a:pt x="109" y="329"/>
                      <a:pt x="109" y="317"/>
                    </a:cubicBezTo>
                    <a:cubicBezTo>
                      <a:pt x="119" y="314"/>
                      <a:pt x="129" y="311"/>
                      <a:pt x="139" y="308"/>
                    </a:cubicBezTo>
                    <a:cubicBezTo>
                      <a:pt x="139" y="321"/>
                      <a:pt x="139" y="334"/>
                      <a:pt x="139" y="348"/>
                    </a:cubicBezTo>
                    <a:cubicBezTo>
                      <a:pt x="129" y="350"/>
                      <a:pt x="119" y="352"/>
                      <a:pt x="109" y="354"/>
                    </a:cubicBezTo>
                    <a:close/>
                    <a:moveTo>
                      <a:pt x="139" y="272"/>
                    </a:moveTo>
                    <a:cubicBezTo>
                      <a:pt x="129" y="274"/>
                      <a:pt x="119" y="277"/>
                      <a:pt x="109" y="279"/>
                    </a:cubicBezTo>
                    <a:cubicBezTo>
                      <a:pt x="109" y="267"/>
                      <a:pt x="109" y="254"/>
                      <a:pt x="109" y="241"/>
                    </a:cubicBezTo>
                    <a:cubicBezTo>
                      <a:pt x="119" y="238"/>
                      <a:pt x="129" y="235"/>
                      <a:pt x="139" y="232"/>
                    </a:cubicBezTo>
                    <a:cubicBezTo>
                      <a:pt x="139" y="245"/>
                      <a:pt x="139" y="259"/>
                      <a:pt x="139" y="272"/>
                    </a:cubicBezTo>
                    <a:close/>
                    <a:moveTo>
                      <a:pt x="109" y="166"/>
                    </a:moveTo>
                    <a:cubicBezTo>
                      <a:pt x="139" y="157"/>
                      <a:pt x="139" y="157"/>
                      <a:pt x="139" y="157"/>
                    </a:cubicBezTo>
                    <a:cubicBezTo>
                      <a:pt x="139" y="196"/>
                      <a:pt x="139" y="196"/>
                      <a:pt x="139" y="196"/>
                    </a:cubicBezTo>
                    <a:cubicBezTo>
                      <a:pt x="109" y="204"/>
                      <a:pt x="109" y="204"/>
                      <a:pt x="109" y="204"/>
                    </a:cubicBezTo>
                    <a:lnTo>
                      <a:pt x="109" y="166"/>
                    </a:lnTo>
                    <a:close/>
                    <a:moveTo>
                      <a:pt x="81" y="1478"/>
                    </a:moveTo>
                    <a:cubicBezTo>
                      <a:pt x="54" y="1474"/>
                      <a:pt x="54" y="1474"/>
                      <a:pt x="54" y="1474"/>
                    </a:cubicBezTo>
                    <a:cubicBezTo>
                      <a:pt x="54" y="1438"/>
                      <a:pt x="54" y="1438"/>
                      <a:pt x="54" y="1438"/>
                    </a:cubicBezTo>
                    <a:cubicBezTo>
                      <a:pt x="81" y="1441"/>
                      <a:pt x="81" y="1441"/>
                      <a:pt x="81" y="1441"/>
                    </a:cubicBezTo>
                    <a:lnTo>
                      <a:pt x="81" y="1478"/>
                    </a:lnTo>
                    <a:close/>
                    <a:moveTo>
                      <a:pt x="80" y="1403"/>
                    </a:moveTo>
                    <a:cubicBezTo>
                      <a:pt x="72" y="1402"/>
                      <a:pt x="63" y="1401"/>
                      <a:pt x="54" y="1400"/>
                    </a:cubicBezTo>
                    <a:cubicBezTo>
                      <a:pt x="54" y="1388"/>
                      <a:pt x="54" y="1377"/>
                      <a:pt x="54" y="1365"/>
                    </a:cubicBezTo>
                    <a:cubicBezTo>
                      <a:pt x="63" y="1365"/>
                      <a:pt x="72" y="1366"/>
                      <a:pt x="80" y="1366"/>
                    </a:cubicBezTo>
                    <a:cubicBezTo>
                      <a:pt x="80" y="1379"/>
                      <a:pt x="80" y="1391"/>
                      <a:pt x="80" y="1403"/>
                    </a:cubicBezTo>
                    <a:close/>
                    <a:moveTo>
                      <a:pt x="80" y="1329"/>
                    </a:moveTo>
                    <a:cubicBezTo>
                      <a:pt x="71" y="1328"/>
                      <a:pt x="62" y="1327"/>
                      <a:pt x="54" y="1326"/>
                    </a:cubicBezTo>
                    <a:cubicBezTo>
                      <a:pt x="54" y="1315"/>
                      <a:pt x="54" y="1303"/>
                      <a:pt x="54" y="1291"/>
                    </a:cubicBezTo>
                    <a:cubicBezTo>
                      <a:pt x="62" y="1291"/>
                      <a:pt x="71" y="1292"/>
                      <a:pt x="80" y="1292"/>
                    </a:cubicBezTo>
                    <a:cubicBezTo>
                      <a:pt x="80" y="1304"/>
                      <a:pt x="80" y="1317"/>
                      <a:pt x="80" y="1329"/>
                    </a:cubicBezTo>
                    <a:close/>
                    <a:moveTo>
                      <a:pt x="80" y="1254"/>
                    </a:moveTo>
                    <a:cubicBezTo>
                      <a:pt x="71" y="1254"/>
                      <a:pt x="62" y="1253"/>
                      <a:pt x="53" y="1253"/>
                    </a:cubicBezTo>
                    <a:cubicBezTo>
                      <a:pt x="53" y="1241"/>
                      <a:pt x="53" y="1229"/>
                      <a:pt x="53" y="1217"/>
                    </a:cubicBezTo>
                    <a:cubicBezTo>
                      <a:pt x="62" y="1217"/>
                      <a:pt x="71" y="1217"/>
                      <a:pt x="80" y="1218"/>
                    </a:cubicBezTo>
                    <a:cubicBezTo>
                      <a:pt x="80" y="1230"/>
                      <a:pt x="80" y="1242"/>
                      <a:pt x="80" y="1254"/>
                    </a:cubicBezTo>
                    <a:close/>
                    <a:moveTo>
                      <a:pt x="80" y="1180"/>
                    </a:moveTo>
                    <a:cubicBezTo>
                      <a:pt x="71" y="1180"/>
                      <a:pt x="62" y="1179"/>
                      <a:pt x="53" y="1179"/>
                    </a:cubicBezTo>
                    <a:cubicBezTo>
                      <a:pt x="53" y="1167"/>
                      <a:pt x="53" y="1155"/>
                      <a:pt x="53" y="1143"/>
                    </a:cubicBezTo>
                    <a:cubicBezTo>
                      <a:pt x="62" y="1143"/>
                      <a:pt x="71" y="1143"/>
                      <a:pt x="80" y="1143"/>
                    </a:cubicBezTo>
                    <a:cubicBezTo>
                      <a:pt x="80" y="1155"/>
                      <a:pt x="80" y="1168"/>
                      <a:pt x="80" y="1180"/>
                    </a:cubicBezTo>
                    <a:close/>
                    <a:moveTo>
                      <a:pt x="80" y="1106"/>
                    </a:moveTo>
                    <a:cubicBezTo>
                      <a:pt x="71" y="1105"/>
                      <a:pt x="62" y="1105"/>
                      <a:pt x="53" y="1105"/>
                    </a:cubicBezTo>
                    <a:cubicBezTo>
                      <a:pt x="53" y="1093"/>
                      <a:pt x="53" y="1081"/>
                      <a:pt x="53" y="1070"/>
                    </a:cubicBezTo>
                    <a:cubicBezTo>
                      <a:pt x="62" y="1069"/>
                      <a:pt x="71" y="1069"/>
                      <a:pt x="80" y="1069"/>
                    </a:cubicBezTo>
                    <a:cubicBezTo>
                      <a:pt x="80" y="1081"/>
                      <a:pt x="80" y="1093"/>
                      <a:pt x="80" y="1106"/>
                    </a:cubicBezTo>
                    <a:close/>
                    <a:moveTo>
                      <a:pt x="79" y="1031"/>
                    </a:moveTo>
                    <a:cubicBezTo>
                      <a:pt x="71" y="1031"/>
                      <a:pt x="62" y="1031"/>
                      <a:pt x="53" y="1031"/>
                    </a:cubicBezTo>
                    <a:cubicBezTo>
                      <a:pt x="53" y="1019"/>
                      <a:pt x="53" y="1008"/>
                      <a:pt x="53" y="996"/>
                    </a:cubicBezTo>
                    <a:cubicBezTo>
                      <a:pt x="62" y="995"/>
                      <a:pt x="71" y="995"/>
                      <a:pt x="79" y="994"/>
                    </a:cubicBezTo>
                    <a:cubicBezTo>
                      <a:pt x="79" y="1007"/>
                      <a:pt x="79" y="1019"/>
                      <a:pt x="79" y="1031"/>
                    </a:cubicBezTo>
                    <a:close/>
                    <a:moveTo>
                      <a:pt x="79" y="957"/>
                    </a:moveTo>
                    <a:cubicBezTo>
                      <a:pt x="70" y="957"/>
                      <a:pt x="61" y="957"/>
                      <a:pt x="53" y="958"/>
                    </a:cubicBezTo>
                    <a:cubicBezTo>
                      <a:pt x="53" y="946"/>
                      <a:pt x="53" y="934"/>
                      <a:pt x="53" y="922"/>
                    </a:cubicBezTo>
                    <a:cubicBezTo>
                      <a:pt x="61" y="921"/>
                      <a:pt x="70" y="921"/>
                      <a:pt x="79" y="920"/>
                    </a:cubicBezTo>
                    <a:cubicBezTo>
                      <a:pt x="79" y="932"/>
                      <a:pt x="79" y="944"/>
                      <a:pt x="79" y="957"/>
                    </a:cubicBezTo>
                    <a:close/>
                    <a:moveTo>
                      <a:pt x="79" y="882"/>
                    </a:moveTo>
                    <a:cubicBezTo>
                      <a:pt x="70" y="883"/>
                      <a:pt x="61" y="883"/>
                      <a:pt x="52" y="884"/>
                    </a:cubicBezTo>
                    <a:cubicBezTo>
                      <a:pt x="52" y="872"/>
                      <a:pt x="52" y="860"/>
                      <a:pt x="52" y="848"/>
                    </a:cubicBezTo>
                    <a:cubicBezTo>
                      <a:pt x="61" y="847"/>
                      <a:pt x="70" y="846"/>
                      <a:pt x="79" y="846"/>
                    </a:cubicBezTo>
                    <a:cubicBezTo>
                      <a:pt x="79" y="858"/>
                      <a:pt x="79" y="870"/>
                      <a:pt x="79" y="882"/>
                    </a:cubicBezTo>
                    <a:close/>
                    <a:moveTo>
                      <a:pt x="79" y="808"/>
                    </a:moveTo>
                    <a:cubicBezTo>
                      <a:pt x="70" y="809"/>
                      <a:pt x="61" y="809"/>
                      <a:pt x="52" y="810"/>
                    </a:cubicBezTo>
                    <a:cubicBezTo>
                      <a:pt x="52" y="798"/>
                      <a:pt x="52" y="786"/>
                      <a:pt x="52" y="774"/>
                    </a:cubicBezTo>
                    <a:cubicBezTo>
                      <a:pt x="61" y="773"/>
                      <a:pt x="70" y="772"/>
                      <a:pt x="79" y="771"/>
                    </a:cubicBezTo>
                    <a:cubicBezTo>
                      <a:pt x="79" y="783"/>
                      <a:pt x="79" y="796"/>
                      <a:pt x="79" y="808"/>
                    </a:cubicBezTo>
                    <a:close/>
                    <a:moveTo>
                      <a:pt x="79" y="734"/>
                    </a:moveTo>
                    <a:cubicBezTo>
                      <a:pt x="70" y="734"/>
                      <a:pt x="61" y="735"/>
                      <a:pt x="52" y="736"/>
                    </a:cubicBezTo>
                    <a:cubicBezTo>
                      <a:pt x="52" y="724"/>
                      <a:pt x="52" y="713"/>
                      <a:pt x="52" y="701"/>
                    </a:cubicBezTo>
                    <a:cubicBezTo>
                      <a:pt x="61" y="699"/>
                      <a:pt x="70" y="698"/>
                      <a:pt x="79" y="697"/>
                    </a:cubicBezTo>
                    <a:cubicBezTo>
                      <a:pt x="79" y="709"/>
                      <a:pt x="79" y="721"/>
                      <a:pt x="79" y="734"/>
                    </a:cubicBezTo>
                    <a:close/>
                    <a:moveTo>
                      <a:pt x="78" y="659"/>
                    </a:moveTo>
                    <a:cubicBezTo>
                      <a:pt x="70" y="660"/>
                      <a:pt x="61" y="661"/>
                      <a:pt x="52" y="662"/>
                    </a:cubicBezTo>
                    <a:cubicBezTo>
                      <a:pt x="52" y="651"/>
                      <a:pt x="52" y="639"/>
                      <a:pt x="52" y="627"/>
                    </a:cubicBezTo>
                    <a:cubicBezTo>
                      <a:pt x="61" y="625"/>
                      <a:pt x="70" y="624"/>
                      <a:pt x="78" y="622"/>
                    </a:cubicBezTo>
                    <a:cubicBezTo>
                      <a:pt x="78" y="635"/>
                      <a:pt x="78" y="647"/>
                      <a:pt x="78" y="659"/>
                    </a:cubicBezTo>
                    <a:close/>
                    <a:moveTo>
                      <a:pt x="78" y="585"/>
                    </a:moveTo>
                    <a:cubicBezTo>
                      <a:pt x="69" y="586"/>
                      <a:pt x="60" y="587"/>
                      <a:pt x="52" y="589"/>
                    </a:cubicBezTo>
                    <a:cubicBezTo>
                      <a:pt x="52" y="577"/>
                      <a:pt x="52" y="565"/>
                      <a:pt x="52" y="553"/>
                    </a:cubicBezTo>
                    <a:cubicBezTo>
                      <a:pt x="60" y="551"/>
                      <a:pt x="69" y="550"/>
                      <a:pt x="78" y="548"/>
                    </a:cubicBezTo>
                    <a:cubicBezTo>
                      <a:pt x="78" y="560"/>
                      <a:pt x="78" y="572"/>
                      <a:pt x="78" y="585"/>
                    </a:cubicBezTo>
                    <a:close/>
                    <a:moveTo>
                      <a:pt x="78" y="510"/>
                    </a:moveTo>
                    <a:cubicBezTo>
                      <a:pt x="69" y="512"/>
                      <a:pt x="60" y="513"/>
                      <a:pt x="51" y="515"/>
                    </a:cubicBezTo>
                    <a:cubicBezTo>
                      <a:pt x="51" y="503"/>
                      <a:pt x="51" y="491"/>
                      <a:pt x="51" y="479"/>
                    </a:cubicBezTo>
                    <a:cubicBezTo>
                      <a:pt x="60" y="477"/>
                      <a:pt x="69" y="475"/>
                      <a:pt x="78" y="473"/>
                    </a:cubicBezTo>
                    <a:cubicBezTo>
                      <a:pt x="78" y="486"/>
                      <a:pt x="78" y="498"/>
                      <a:pt x="78" y="510"/>
                    </a:cubicBezTo>
                    <a:close/>
                    <a:moveTo>
                      <a:pt x="78" y="436"/>
                    </a:moveTo>
                    <a:cubicBezTo>
                      <a:pt x="69" y="438"/>
                      <a:pt x="60" y="439"/>
                      <a:pt x="51" y="441"/>
                    </a:cubicBezTo>
                    <a:cubicBezTo>
                      <a:pt x="51" y="429"/>
                      <a:pt x="51" y="417"/>
                      <a:pt x="51" y="406"/>
                    </a:cubicBezTo>
                    <a:cubicBezTo>
                      <a:pt x="60" y="403"/>
                      <a:pt x="69" y="401"/>
                      <a:pt x="78" y="399"/>
                    </a:cubicBezTo>
                    <a:cubicBezTo>
                      <a:pt x="78" y="411"/>
                      <a:pt x="78" y="424"/>
                      <a:pt x="78" y="436"/>
                    </a:cubicBezTo>
                    <a:close/>
                    <a:moveTo>
                      <a:pt x="78" y="361"/>
                    </a:moveTo>
                    <a:cubicBezTo>
                      <a:pt x="69" y="363"/>
                      <a:pt x="60" y="365"/>
                      <a:pt x="51" y="367"/>
                    </a:cubicBezTo>
                    <a:cubicBezTo>
                      <a:pt x="51" y="356"/>
                      <a:pt x="51" y="344"/>
                      <a:pt x="51" y="332"/>
                    </a:cubicBezTo>
                    <a:cubicBezTo>
                      <a:pt x="60" y="329"/>
                      <a:pt x="69" y="327"/>
                      <a:pt x="78" y="325"/>
                    </a:cubicBezTo>
                    <a:cubicBezTo>
                      <a:pt x="78" y="337"/>
                      <a:pt x="78" y="349"/>
                      <a:pt x="78" y="361"/>
                    </a:cubicBezTo>
                    <a:close/>
                    <a:moveTo>
                      <a:pt x="77" y="287"/>
                    </a:moveTo>
                    <a:cubicBezTo>
                      <a:pt x="69" y="289"/>
                      <a:pt x="60" y="291"/>
                      <a:pt x="51" y="294"/>
                    </a:cubicBezTo>
                    <a:cubicBezTo>
                      <a:pt x="51" y="282"/>
                      <a:pt x="51" y="270"/>
                      <a:pt x="51" y="258"/>
                    </a:cubicBezTo>
                    <a:cubicBezTo>
                      <a:pt x="60" y="255"/>
                      <a:pt x="69" y="253"/>
                      <a:pt x="77" y="250"/>
                    </a:cubicBezTo>
                    <a:cubicBezTo>
                      <a:pt x="77" y="262"/>
                      <a:pt x="77" y="275"/>
                      <a:pt x="77" y="287"/>
                    </a:cubicBezTo>
                    <a:close/>
                    <a:moveTo>
                      <a:pt x="51" y="184"/>
                    </a:moveTo>
                    <a:cubicBezTo>
                      <a:pt x="77" y="176"/>
                      <a:pt x="77" y="176"/>
                      <a:pt x="77" y="176"/>
                    </a:cubicBezTo>
                    <a:cubicBezTo>
                      <a:pt x="77" y="213"/>
                      <a:pt x="77" y="213"/>
                      <a:pt x="77" y="213"/>
                    </a:cubicBezTo>
                    <a:cubicBezTo>
                      <a:pt x="51" y="220"/>
                      <a:pt x="51" y="220"/>
                      <a:pt x="51" y="220"/>
                    </a:cubicBezTo>
                    <a:lnTo>
                      <a:pt x="51" y="184"/>
                    </a:lnTo>
                    <a:close/>
                  </a:path>
                </a:pathLst>
              </a:custGeom>
              <a:solidFill>
                <a:srgbClr val="49D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Freeform: Shape 7">
                <a:extLst>
                  <a:ext uri="{FF2B5EF4-FFF2-40B4-BE49-F238E27FC236}">
                    <a16:creationId xmlns:a16="http://schemas.microsoft.com/office/drawing/2014/main" id="{4AEFE8E5-3947-4C7A-81FF-3F40C0393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9009" y="3199852"/>
                <a:ext cx="283297" cy="2184132"/>
              </a:xfrm>
              <a:custGeom>
                <a:avLst/>
                <a:gdLst>
                  <a:gd name="T0" fmla="*/ 0 w 148"/>
                  <a:gd name="T1" fmla="*/ 1107 h 1143"/>
                  <a:gd name="T2" fmla="*/ 148 w 148"/>
                  <a:gd name="T3" fmla="*/ 0 h 1143"/>
                  <a:gd name="T4" fmla="*/ 19 w 148"/>
                  <a:gd name="T5" fmla="*/ 1034 h 1143"/>
                  <a:gd name="T6" fmla="*/ 127 w 148"/>
                  <a:gd name="T7" fmla="*/ 1087 h 1143"/>
                  <a:gd name="T8" fmla="*/ 19 w 148"/>
                  <a:gd name="T9" fmla="*/ 1034 h 1143"/>
                  <a:gd name="T10" fmla="*/ 127 w 148"/>
                  <a:gd name="T11" fmla="*/ 981 h 1143"/>
                  <a:gd name="T12" fmla="*/ 19 w 148"/>
                  <a:gd name="T13" fmla="*/ 986 h 1143"/>
                  <a:gd name="T14" fmla="*/ 19 w 148"/>
                  <a:gd name="T15" fmla="*/ 890 h 1143"/>
                  <a:gd name="T16" fmla="*/ 127 w 148"/>
                  <a:gd name="T17" fmla="*/ 935 h 1143"/>
                  <a:gd name="T18" fmla="*/ 19 w 148"/>
                  <a:gd name="T19" fmla="*/ 890 h 1143"/>
                  <a:gd name="T20" fmla="*/ 127 w 148"/>
                  <a:gd name="T21" fmla="*/ 829 h 1143"/>
                  <a:gd name="T22" fmla="*/ 19 w 148"/>
                  <a:gd name="T23" fmla="*/ 843 h 1143"/>
                  <a:gd name="T24" fmla="*/ 19 w 148"/>
                  <a:gd name="T25" fmla="*/ 747 h 1143"/>
                  <a:gd name="T26" fmla="*/ 127 w 148"/>
                  <a:gd name="T27" fmla="*/ 783 h 1143"/>
                  <a:gd name="T28" fmla="*/ 19 w 148"/>
                  <a:gd name="T29" fmla="*/ 747 h 1143"/>
                  <a:gd name="T30" fmla="*/ 127 w 148"/>
                  <a:gd name="T31" fmla="*/ 677 h 1143"/>
                  <a:gd name="T32" fmla="*/ 19 w 148"/>
                  <a:gd name="T33" fmla="*/ 700 h 1143"/>
                  <a:gd name="T34" fmla="*/ 19 w 148"/>
                  <a:gd name="T35" fmla="*/ 603 h 1143"/>
                  <a:gd name="T36" fmla="*/ 127 w 148"/>
                  <a:gd name="T37" fmla="*/ 630 h 1143"/>
                  <a:gd name="T38" fmla="*/ 19 w 148"/>
                  <a:gd name="T39" fmla="*/ 603 h 1143"/>
                  <a:gd name="T40" fmla="*/ 127 w 148"/>
                  <a:gd name="T41" fmla="*/ 524 h 1143"/>
                  <a:gd name="T42" fmla="*/ 19 w 148"/>
                  <a:gd name="T43" fmla="*/ 557 h 1143"/>
                  <a:gd name="T44" fmla="*/ 19 w 148"/>
                  <a:gd name="T45" fmla="*/ 460 h 1143"/>
                  <a:gd name="T46" fmla="*/ 127 w 148"/>
                  <a:gd name="T47" fmla="*/ 478 h 1143"/>
                  <a:gd name="T48" fmla="*/ 19 w 148"/>
                  <a:gd name="T49" fmla="*/ 460 h 1143"/>
                  <a:gd name="T50" fmla="*/ 127 w 148"/>
                  <a:gd name="T51" fmla="*/ 372 h 1143"/>
                  <a:gd name="T52" fmla="*/ 19 w 148"/>
                  <a:gd name="T53" fmla="*/ 414 h 1143"/>
                  <a:gd name="T54" fmla="*/ 19 w 148"/>
                  <a:gd name="T55" fmla="*/ 317 h 1143"/>
                  <a:gd name="T56" fmla="*/ 127 w 148"/>
                  <a:gd name="T57" fmla="*/ 326 h 1143"/>
                  <a:gd name="T58" fmla="*/ 19 w 148"/>
                  <a:gd name="T59" fmla="*/ 317 h 1143"/>
                  <a:gd name="T60" fmla="*/ 127 w 148"/>
                  <a:gd name="T61" fmla="*/ 220 h 1143"/>
                  <a:gd name="T62" fmla="*/ 19 w 148"/>
                  <a:gd name="T63" fmla="*/ 272 h 1143"/>
                  <a:gd name="T64" fmla="*/ 19 w 148"/>
                  <a:gd name="T65" fmla="*/ 173 h 1143"/>
                  <a:gd name="T66" fmla="*/ 127 w 148"/>
                  <a:gd name="T67" fmla="*/ 173 h 1143"/>
                  <a:gd name="T68" fmla="*/ 19 w 148"/>
                  <a:gd name="T69" fmla="*/ 173 h 1143"/>
                  <a:gd name="T70" fmla="*/ 127 w 148"/>
                  <a:gd name="T71" fmla="*/ 68 h 1143"/>
                  <a:gd name="T72" fmla="*/ 19 w 148"/>
                  <a:gd name="T73" fmla="*/ 129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" h="1143">
                    <a:moveTo>
                      <a:pt x="0" y="49"/>
                    </a:moveTo>
                    <a:cubicBezTo>
                      <a:pt x="0" y="1107"/>
                      <a:pt x="0" y="1107"/>
                      <a:pt x="0" y="1107"/>
                    </a:cubicBezTo>
                    <a:cubicBezTo>
                      <a:pt x="148" y="1143"/>
                      <a:pt x="148" y="1143"/>
                      <a:pt x="148" y="1143"/>
                    </a:cubicBezTo>
                    <a:cubicBezTo>
                      <a:pt x="148" y="0"/>
                      <a:pt x="148" y="0"/>
                      <a:pt x="148" y="0"/>
                    </a:cubicBezTo>
                    <a:lnTo>
                      <a:pt x="0" y="49"/>
                    </a:lnTo>
                    <a:close/>
                    <a:moveTo>
                      <a:pt x="19" y="1034"/>
                    </a:moveTo>
                    <a:cubicBezTo>
                      <a:pt x="127" y="1058"/>
                      <a:pt x="127" y="1058"/>
                      <a:pt x="127" y="1058"/>
                    </a:cubicBezTo>
                    <a:cubicBezTo>
                      <a:pt x="127" y="1087"/>
                      <a:pt x="127" y="1087"/>
                      <a:pt x="127" y="1087"/>
                    </a:cubicBezTo>
                    <a:cubicBezTo>
                      <a:pt x="19" y="1058"/>
                      <a:pt x="19" y="1058"/>
                      <a:pt x="19" y="1058"/>
                    </a:cubicBezTo>
                    <a:lnTo>
                      <a:pt x="19" y="1034"/>
                    </a:lnTo>
                    <a:close/>
                    <a:moveTo>
                      <a:pt x="19" y="962"/>
                    </a:moveTo>
                    <a:cubicBezTo>
                      <a:pt x="55" y="968"/>
                      <a:pt x="91" y="975"/>
                      <a:pt x="127" y="981"/>
                    </a:cubicBezTo>
                    <a:cubicBezTo>
                      <a:pt x="127" y="991"/>
                      <a:pt x="127" y="1001"/>
                      <a:pt x="127" y="1011"/>
                    </a:cubicBezTo>
                    <a:cubicBezTo>
                      <a:pt x="91" y="1003"/>
                      <a:pt x="55" y="994"/>
                      <a:pt x="19" y="986"/>
                    </a:cubicBezTo>
                    <a:cubicBezTo>
                      <a:pt x="19" y="978"/>
                      <a:pt x="19" y="970"/>
                      <a:pt x="19" y="962"/>
                    </a:cubicBezTo>
                    <a:close/>
                    <a:moveTo>
                      <a:pt x="19" y="890"/>
                    </a:moveTo>
                    <a:cubicBezTo>
                      <a:pt x="55" y="895"/>
                      <a:pt x="91" y="900"/>
                      <a:pt x="127" y="905"/>
                    </a:cubicBezTo>
                    <a:cubicBezTo>
                      <a:pt x="127" y="915"/>
                      <a:pt x="127" y="925"/>
                      <a:pt x="127" y="935"/>
                    </a:cubicBezTo>
                    <a:cubicBezTo>
                      <a:pt x="91" y="928"/>
                      <a:pt x="55" y="921"/>
                      <a:pt x="19" y="915"/>
                    </a:cubicBezTo>
                    <a:cubicBezTo>
                      <a:pt x="19" y="907"/>
                      <a:pt x="19" y="898"/>
                      <a:pt x="19" y="890"/>
                    </a:cubicBezTo>
                    <a:close/>
                    <a:moveTo>
                      <a:pt x="19" y="819"/>
                    </a:moveTo>
                    <a:cubicBezTo>
                      <a:pt x="55" y="822"/>
                      <a:pt x="91" y="826"/>
                      <a:pt x="127" y="829"/>
                    </a:cubicBezTo>
                    <a:cubicBezTo>
                      <a:pt x="127" y="839"/>
                      <a:pt x="127" y="849"/>
                      <a:pt x="127" y="859"/>
                    </a:cubicBezTo>
                    <a:cubicBezTo>
                      <a:pt x="91" y="854"/>
                      <a:pt x="55" y="848"/>
                      <a:pt x="19" y="843"/>
                    </a:cubicBezTo>
                    <a:cubicBezTo>
                      <a:pt x="19" y="835"/>
                      <a:pt x="19" y="827"/>
                      <a:pt x="19" y="819"/>
                    </a:cubicBezTo>
                    <a:close/>
                    <a:moveTo>
                      <a:pt x="19" y="747"/>
                    </a:moveTo>
                    <a:cubicBezTo>
                      <a:pt x="55" y="749"/>
                      <a:pt x="91" y="751"/>
                      <a:pt x="127" y="753"/>
                    </a:cubicBezTo>
                    <a:cubicBezTo>
                      <a:pt x="127" y="763"/>
                      <a:pt x="127" y="773"/>
                      <a:pt x="127" y="783"/>
                    </a:cubicBezTo>
                    <a:cubicBezTo>
                      <a:pt x="91" y="779"/>
                      <a:pt x="55" y="775"/>
                      <a:pt x="19" y="772"/>
                    </a:cubicBezTo>
                    <a:cubicBezTo>
                      <a:pt x="19" y="763"/>
                      <a:pt x="19" y="755"/>
                      <a:pt x="19" y="747"/>
                    </a:cubicBezTo>
                    <a:close/>
                    <a:moveTo>
                      <a:pt x="19" y="675"/>
                    </a:moveTo>
                    <a:cubicBezTo>
                      <a:pt x="55" y="676"/>
                      <a:pt x="91" y="676"/>
                      <a:pt x="127" y="677"/>
                    </a:cubicBezTo>
                    <a:cubicBezTo>
                      <a:pt x="127" y="687"/>
                      <a:pt x="127" y="697"/>
                      <a:pt x="127" y="706"/>
                    </a:cubicBezTo>
                    <a:cubicBezTo>
                      <a:pt x="91" y="704"/>
                      <a:pt x="55" y="702"/>
                      <a:pt x="19" y="700"/>
                    </a:cubicBezTo>
                    <a:cubicBezTo>
                      <a:pt x="19" y="692"/>
                      <a:pt x="19" y="684"/>
                      <a:pt x="19" y="675"/>
                    </a:cubicBezTo>
                    <a:close/>
                    <a:moveTo>
                      <a:pt x="19" y="603"/>
                    </a:moveTo>
                    <a:cubicBezTo>
                      <a:pt x="55" y="602"/>
                      <a:pt x="91" y="602"/>
                      <a:pt x="127" y="601"/>
                    </a:cubicBezTo>
                    <a:cubicBezTo>
                      <a:pt x="127" y="610"/>
                      <a:pt x="127" y="620"/>
                      <a:pt x="127" y="630"/>
                    </a:cubicBezTo>
                    <a:cubicBezTo>
                      <a:pt x="91" y="630"/>
                      <a:pt x="55" y="629"/>
                      <a:pt x="19" y="629"/>
                    </a:cubicBezTo>
                    <a:cubicBezTo>
                      <a:pt x="19" y="620"/>
                      <a:pt x="19" y="612"/>
                      <a:pt x="19" y="603"/>
                    </a:cubicBezTo>
                    <a:close/>
                    <a:moveTo>
                      <a:pt x="19" y="532"/>
                    </a:moveTo>
                    <a:cubicBezTo>
                      <a:pt x="55" y="529"/>
                      <a:pt x="91" y="527"/>
                      <a:pt x="127" y="524"/>
                    </a:cubicBezTo>
                    <a:cubicBezTo>
                      <a:pt x="127" y="534"/>
                      <a:pt x="127" y="544"/>
                      <a:pt x="127" y="554"/>
                    </a:cubicBezTo>
                    <a:cubicBezTo>
                      <a:pt x="91" y="555"/>
                      <a:pt x="55" y="556"/>
                      <a:pt x="19" y="557"/>
                    </a:cubicBezTo>
                    <a:cubicBezTo>
                      <a:pt x="19" y="549"/>
                      <a:pt x="19" y="540"/>
                      <a:pt x="19" y="532"/>
                    </a:cubicBezTo>
                    <a:close/>
                    <a:moveTo>
                      <a:pt x="19" y="460"/>
                    </a:moveTo>
                    <a:cubicBezTo>
                      <a:pt x="55" y="456"/>
                      <a:pt x="91" y="452"/>
                      <a:pt x="127" y="448"/>
                    </a:cubicBezTo>
                    <a:cubicBezTo>
                      <a:pt x="127" y="458"/>
                      <a:pt x="127" y="468"/>
                      <a:pt x="127" y="478"/>
                    </a:cubicBezTo>
                    <a:cubicBezTo>
                      <a:pt x="91" y="481"/>
                      <a:pt x="55" y="483"/>
                      <a:pt x="19" y="486"/>
                    </a:cubicBezTo>
                    <a:cubicBezTo>
                      <a:pt x="19" y="477"/>
                      <a:pt x="19" y="469"/>
                      <a:pt x="19" y="460"/>
                    </a:cubicBezTo>
                    <a:close/>
                    <a:moveTo>
                      <a:pt x="19" y="388"/>
                    </a:moveTo>
                    <a:cubicBezTo>
                      <a:pt x="55" y="383"/>
                      <a:pt x="91" y="378"/>
                      <a:pt x="127" y="372"/>
                    </a:cubicBezTo>
                    <a:cubicBezTo>
                      <a:pt x="127" y="382"/>
                      <a:pt x="127" y="392"/>
                      <a:pt x="127" y="402"/>
                    </a:cubicBezTo>
                    <a:cubicBezTo>
                      <a:pt x="91" y="406"/>
                      <a:pt x="55" y="410"/>
                      <a:pt x="19" y="414"/>
                    </a:cubicBezTo>
                    <a:cubicBezTo>
                      <a:pt x="19" y="406"/>
                      <a:pt x="19" y="397"/>
                      <a:pt x="19" y="388"/>
                    </a:cubicBezTo>
                    <a:close/>
                    <a:moveTo>
                      <a:pt x="19" y="317"/>
                    </a:moveTo>
                    <a:cubicBezTo>
                      <a:pt x="55" y="310"/>
                      <a:pt x="91" y="303"/>
                      <a:pt x="127" y="296"/>
                    </a:cubicBezTo>
                    <a:cubicBezTo>
                      <a:pt x="127" y="306"/>
                      <a:pt x="127" y="316"/>
                      <a:pt x="127" y="326"/>
                    </a:cubicBezTo>
                    <a:cubicBezTo>
                      <a:pt x="91" y="331"/>
                      <a:pt x="55" y="337"/>
                      <a:pt x="19" y="343"/>
                    </a:cubicBezTo>
                    <a:cubicBezTo>
                      <a:pt x="19" y="334"/>
                      <a:pt x="19" y="325"/>
                      <a:pt x="19" y="317"/>
                    </a:cubicBezTo>
                    <a:close/>
                    <a:moveTo>
                      <a:pt x="19" y="245"/>
                    </a:moveTo>
                    <a:cubicBezTo>
                      <a:pt x="55" y="236"/>
                      <a:pt x="91" y="228"/>
                      <a:pt x="127" y="220"/>
                    </a:cubicBezTo>
                    <a:cubicBezTo>
                      <a:pt x="127" y="230"/>
                      <a:pt x="127" y="240"/>
                      <a:pt x="127" y="249"/>
                    </a:cubicBezTo>
                    <a:cubicBezTo>
                      <a:pt x="91" y="257"/>
                      <a:pt x="55" y="264"/>
                      <a:pt x="19" y="272"/>
                    </a:cubicBezTo>
                    <a:cubicBezTo>
                      <a:pt x="19" y="263"/>
                      <a:pt x="19" y="254"/>
                      <a:pt x="19" y="245"/>
                    </a:cubicBezTo>
                    <a:close/>
                    <a:moveTo>
                      <a:pt x="19" y="173"/>
                    </a:moveTo>
                    <a:cubicBezTo>
                      <a:pt x="55" y="163"/>
                      <a:pt x="91" y="154"/>
                      <a:pt x="127" y="144"/>
                    </a:cubicBezTo>
                    <a:cubicBezTo>
                      <a:pt x="127" y="154"/>
                      <a:pt x="127" y="163"/>
                      <a:pt x="127" y="173"/>
                    </a:cubicBezTo>
                    <a:cubicBezTo>
                      <a:pt x="91" y="182"/>
                      <a:pt x="55" y="191"/>
                      <a:pt x="19" y="200"/>
                    </a:cubicBezTo>
                    <a:cubicBezTo>
                      <a:pt x="19" y="191"/>
                      <a:pt x="19" y="182"/>
                      <a:pt x="19" y="173"/>
                    </a:cubicBezTo>
                    <a:close/>
                    <a:moveTo>
                      <a:pt x="19" y="101"/>
                    </a:moveTo>
                    <a:cubicBezTo>
                      <a:pt x="127" y="68"/>
                      <a:pt x="127" y="68"/>
                      <a:pt x="127" y="68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9" y="129"/>
                      <a:pt x="19" y="129"/>
                      <a:pt x="19" y="129"/>
                    </a:cubicBezTo>
                    <a:lnTo>
                      <a:pt x="19" y="101"/>
                    </a:lnTo>
                    <a:close/>
                  </a:path>
                </a:pathLst>
              </a:custGeom>
              <a:solidFill>
                <a:srgbClr val="FED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4" name="Freeform: Shape 8">
                <a:extLst>
                  <a:ext uri="{FF2B5EF4-FFF2-40B4-BE49-F238E27FC236}">
                    <a16:creationId xmlns:a16="http://schemas.microsoft.com/office/drawing/2014/main" id="{DCD31B18-3065-45BE-816C-3E0C51E79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4500" y="3203768"/>
                <a:ext cx="544401" cy="2177604"/>
              </a:xfrm>
              <a:custGeom>
                <a:avLst/>
                <a:gdLst>
                  <a:gd name="T0" fmla="*/ 49 w 285"/>
                  <a:gd name="T1" fmla="*/ 1049 h 1140"/>
                  <a:gd name="T2" fmla="*/ 97 w 285"/>
                  <a:gd name="T3" fmla="*/ 988 h 1140"/>
                  <a:gd name="T4" fmla="*/ 97 w 285"/>
                  <a:gd name="T5" fmla="*/ 964 h 1140"/>
                  <a:gd name="T6" fmla="*/ 49 w 285"/>
                  <a:gd name="T7" fmla="*/ 910 h 1140"/>
                  <a:gd name="T8" fmla="*/ 49 w 285"/>
                  <a:gd name="T9" fmla="*/ 818 h 1140"/>
                  <a:gd name="T10" fmla="*/ 49 w 285"/>
                  <a:gd name="T11" fmla="*/ 703 h 1140"/>
                  <a:gd name="T12" fmla="*/ 97 w 285"/>
                  <a:gd name="T13" fmla="*/ 649 h 1140"/>
                  <a:gd name="T14" fmla="*/ 97 w 285"/>
                  <a:gd name="T15" fmla="*/ 625 h 1140"/>
                  <a:gd name="T16" fmla="*/ 49 w 285"/>
                  <a:gd name="T17" fmla="*/ 565 h 1140"/>
                  <a:gd name="T18" fmla="*/ 49 w 285"/>
                  <a:gd name="T19" fmla="*/ 473 h 1140"/>
                  <a:gd name="T20" fmla="*/ 49 w 285"/>
                  <a:gd name="T21" fmla="*/ 415 h 1140"/>
                  <a:gd name="T22" fmla="*/ 97 w 285"/>
                  <a:gd name="T23" fmla="*/ 310 h 1140"/>
                  <a:gd name="T24" fmla="*/ 97 w 285"/>
                  <a:gd name="T25" fmla="*/ 286 h 1140"/>
                  <a:gd name="T26" fmla="*/ 49 w 285"/>
                  <a:gd name="T27" fmla="*/ 219 h 1140"/>
                  <a:gd name="T28" fmla="*/ 49 w 285"/>
                  <a:gd name="T29" fmla="*/ 127 h 1140"/>
                  <a:gd name="T30" fmla="*/ 159 w 285"/>
                  <a:gd name="T31" fmla="*/ 133 h 1140"/>
                  <a:gd name="T32" fmla="*/ 129 w 285"/>
                  <a:gd name="T33" fmla="*/ 180 h 1140"/>
                  <a:gd name="T34" fmla="*/ 129 w 285"/>
                  <a:gd name="T35" fmla="*/ 205 h 1140"/>
                  <a:gd name="T36" fmla="*/ 159 w 285"/>
                  <a:gd name="T37" fmla="*/ 268 h 1140"/>
                  <a:gd name="T38" fmla="*/ 159 w 285"/>
                  <a:gd name="T39" fmla="*/ 353 h 1140"/>
                  <a:gd name="T40" fmla="*/ 160 w 285"/>
                  <a:gd name="T41" fmla="*/ 463 h 1140"/>
                  <a:gd name="T42" fmla="*/ 129 w 285"/>
                  <a:gd name="T43" fmla="*/ 514 h 1140"/>
                  <a:gd name="T44" fmla="*/ 129 w 285"/>
                  <a:gd name="T45" fmla="*/ 539 h 1140"/>
                  <a:gd name="T46" fmla="*/ 160 w 285"/>
                  <a:gd name="T47" fmla="*/ 598 h 1140"/>
                  <a:gd name="T48" fmla="*/ 160 w 285"/>
                  <a:gd name="T49" fmla="*/ 682 h 1140"/>
                  <a:gd name="T50" fmla="*/ 160 w 285"/>
                  <a:gd name="T51" fmla="*/ 792 h 1140"/>
                  <a:gd name="T52" fmla="*/ 130 w 285"/>
                  <a:gd name="T53" fmla="*/ 849 h 1140"/>
                  <a:gd name="T54" fmla="*/ 130 w 285"/>
                  <a:gd name="T55" fmla="*/ 874 h 1140"/>
                  <a:gd name="T56" fmla="*/ 160 w 285"/>
                  <a:gd name="T57" fmla="*/ 928 h 1140"/>
                  <a:gd name="T58" fmla="*/ 161 w 285"/>
                  <a:gd name="T59" fmla="*/ 1012 h 1140"/>
                  <a:gd name="T60" fmla="*/ 186 w 285"/>
                  <a:gd name="T61" fmla="*/ 1036 h 1140"/>
                  <a:gd name="T62" fmla="*/ 208 w 285"/>
                  <a:gd name="T63" fmla="*/ 980 h 1140"/>
                  <a:gd name="T64" fmla="*/ 208 w 285"/>
                  <a:gd name="T65" fmla="*/ 927 h 1140"/>
                  <a:gd name="T66" fmla="*/ 186 w 285"/>
                  <a:gd name="T67" fmla="*/ 901 h 1140"/>
                  <a:gd name="T68" fmla="*/ 186 w 285"/>
                  <a:gd name="T69" fmla="*/ 847 h 1140"/>
                  <a:gd name="T70" fmla="*/ 186 w 285"/>
                  <a:gd name="T71" fmla="*/ 738 h 1140"/>
                  <a:gd name="T72" fmla="*/ 208 w 285"/>
                  <a:gd name="T73" fmla="*/ 657 h 1140"/>
                  <a:gd name="T74" fmla="*/ 208 w 285"/>
                  <a:gd name="T75" fmla="*/ 631 h 1140"/>
                  <a:gd name="T76" fmla="*/ 186 w 285"/>
                  <a:gd name="T77" fmla="*/ 575 h 1140"/>
                  <a:gd name="T78" fmla="*/ 186 w 285"/>
                  <a:gd name="T79" fmla="*/ 492 h 1140"/>
                  <a:gd name="T80" fmla="*/ 186 w 285"/>
                  <a:gd name="T81" fmla="*/ 384 h 1140"/>
                  <a:gd name="T82" fmla="*/ 208 w 285"/>
                  <a:gd name="T83" fmla="*/ 334 h 1140"/>
                  <a:gd name="T84" fmla="*/ 208 w 285"/>
                  <a:gd name="T85" fmla="*/ 308 h 1140"/>
                  <a:gd name="T86" fmla="*/ 208 w 285"/>
                  <a:gd name="T87" fmla="*/ 254 h 1140"/>
                  <a:gd name="T88" fmla="*/ 186 w 285"/>
                  <a:gd name="T89" fmla="*/ 166 h 1140"/>
                  <a:gd name="T90" fmla="*/ 228 w 285"/>
                  <a:gd name="T91" fmla="*/ 1033 h 1140"/>
                  <a:gd name="T92" fmla="*/ 247 w 285"/>
                  <a:gd name="T93" fmla="*/ 978 h 1140"/>
                  <a:gd name="T94" fmla="*/ 247 w 285"/>
                  <a:gd name="T95" fmla="*/ 951 h 1140"/>
                  <a:gd name="T96" fmla="*/ 228 w 285"/>
                  <a:gd name="T97" fmla="*/ 899 h 1140"/>
                  <a:gd name="T98" fmla="*/ 228 w 285"/>
                  <a:gd name="T99" fmla="*/ 820 h 1140"/>
                  <a:gd name="T100" fmla="*/ 229 w 285"/>
                  <a:gd name="T101" fmla="*/ 713 h 1140"/>
                  <a:gd name="T102" fmla="*/ 248 w 285"/>
                  <a:gd name="T103" fmla="*/ 661 h 1140"/>
                  <a:gd name="T104" fmla="*/ 248 w 285"/>
                  <a:gd name="T105" fmla="*/ 634 h 1140"/>
                  <a:gd name="T106" fmla="*/ 229 w 285"/>
                  <a:gd name="T107" fmla="*/ 579 h 1140"/>
                  <a:gd name="T108" fmla="*/ 229 w 285"/>
                  <a:gd name="T109" fmla="*/ 499 h 1140"/>
                  <a:gd name="T110" fmla="*/ 230 w 285"/>
                  <a:gd name="T111" fmla="*/ 393 h 1140"/>
                  <a:gd name="T112" fmla="*/ 249 w 285"/>
                  <a:gd name="T113" fmla="*/ 343 h 1140"/>
                  <a:gd name="T114" fmla="*/ 249 w 285"/>
                  <a:gd name="T115" fmla="*/ 316 h 1140"/>
                  <a:gd name="T116" fmla="*/ 230 w 285"/>
                  <a:gd name="T117" fmla="*/ 259 h 1140"/>
                  <a:gd name="T118" fmla="*/ 230 w 285"/>
                  <a:gd name="T119" fmla="*/ 179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5" h="1140">
                    <a:moveTo>
                      <a:pt x="285" y="9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0"/>
                      <a:pt x="0" y="1140"/>
                      <a:pt x="0" y="1140"/>
                    </a:cubicBezTo>
                    <a:cubicBezTo>
                      <a:pt x="285" y="1097"/>
                      <a:pt x="285" y="1097"/>
                      <a:pt x="285" y="1097"/>
                    </a:cubicBezTo>
                    <a:lnTo>
                      <a:pt x="285" y="98"/>
                    </a:lnTo>
                    <a:close/>
                    <a:moveTo>
                      <a:pt x="49" y="1049"/>
                    </a:moveTo>
                    <a:cubicBezTo>
                      <a:pt x="97" y="1045"/>
                      <a:pt x="97" y="1045"/>
                      <a:pt x="97" y="1045"/>
                    </a:cubicBezTo>
                    <a:cubicBezTo>
                      <a:pt x="97" y="1077"/>
                      <a:pt x="97" y="1077"/>
                      <a:pt x="97" y="1077"/>
                    </a:cubicBezTo>
                    <a:cubicBezTo>
                      <a:pt x="49" y="1083"/>
                      <a:pt x="49" y="1083"/>
                      <a:pt x="49" y="1083"/>
                    </a:cubicBezTo>
                    <a:lnTo>
                      <a:pt x="49" y="1049"/>
                    </a:lnTo>
                    <a:close/>
                    <a:moveTo>
                      <a:pt x="49" y="991"/>
                    </a:moveTo>
                    <a:cubicBezTo>
                      <a:pt x="65" y="990"/>
                      <a:pt x="81" y="989"/>
                      <a:pt x="97" y="988"/>
                    </a:cubicBezTo>
                    <a:cubicBezTo>
                      <a:pt x="97" y="999"/>
                      <a:pt x="97" y="1009"/>
                      <a:pt x="97" y="1020"/>
                    </a:cubicBezTo>
                    <a:cubicBezTo>
                      <a:pt x="81" y="1022"/>
                      <a:pt x="65" y="1024"/>
                      <a:pt x="49" y="1025"/>
                    </a:cubicBezTo>
                    <a:cubicBezTo>
                      <a:pt x="49" y="1014"/>
                      <a:pt x="49" y="1003"/>
                      <a:pt x="49" y="991"/>
                    </a:cubicBezTo>
                    <a:close/>
                    <a:moveTo>
                      <a:pt x="49" y="934"/>
                    </a:moveTo>
                    <a:cubicBezTo>
                      <a:pt x="65" y="933"/>
                      <a:pt x="81" y="932"/>
                      <a:pt x="97" y="932"/>
                    </a:cubicBezTo>
                    <a:cubicBezTo>
                      <a:pt x="97" y="942"/>
                      <a:pt x="97" y="953"/>
                      <a:pt x="97" y="964"/>
                    </a:cubicBezTo>
                    <a:cubicBezTo>
                      <a:pt x="81" y="965"/>
                      <a:pt x="65" y="966"/>
                      <a:pt x="49" y="968"/>
                    </a:cubicBezTo>
                    <a:cubicBezTo>
                      <a:pt x="49" y="956"/>
                      <a:pt x="49" y="945"/>
                      <a:pt x="49" y="934"/>
                    </a:cubicBezTo>
                    <a:close/>
                    <a:moveTo>
                      <a:pt x="49" y="876"/>
                    </a:moveTo>
                    <a:cubicBezTo>
                      <a:pt x="65" y="876"/>
                      <a:pt x="81" y="875"/>
                      <a:pt x="97" y="875"/>
                    </a:cubicBezTo>
                    <a:cubicBezTo>
                      <a:pt x="97" y="886"/>
                      <a:pt x="97" y="896"/>
                      <a:pt x="97" y="907"/>
                    </a:cubicBezTo>
                    <a:cubicBezTo>
                      <a:pt x="81" y="908"/>
                      <a:pt x="65" y="909"/>
                      <a:pt x="49" y="910"/>
                    </a:cubicBezTo>
                    <a:cubicBezTo>
                      <a:pt x="49" y="899"/>
                      <a:pt x="49" y="887"/>
                      <a:pt x="49" y="876"/>
                    </a:cubicBezTo>
                    <a:close/>
                    <a:moveTo>
                      <a:pt x="49" y="818"/>
                    </a:moveTo>
                    <a:cubicBezTo>
                      <a:pt x="65" y="818"/>
                      <a:pt x="81" y="819"/>
                      <a:pt x="97" y="819"/>
                    </a:cubicBezTo>
                    <a:cubicBezTo>
                      <a:pt x="97" y="829"/>
                      <a:pt x="97" y="840"/>
                      <a:pt x="97" y="851"/>
                    </a:cubicBezTo>
                    <a:cubicBezTo>
                      <a:pt x="81" y="851"/>
                      <a:pt x="65" y="852"/>
                      <a:pt x="49" y="853"/>
                    </a:cubicBezTo>
                    <a:cubicBezTo>
                      <a:pt x="49" y="841"/>
                      <a:pt x="49" y="830"/>
                      <a:pt x="49" y="818"/>
                    </a:cubicBezTo>
                    <a:close/>
                    <a:moveTo>
                      <a:pt x="49" y="761"/>
                    </a:moveTo>
                    <a:cubicBezTo>
                      <a:pt x="65" y="761"/>
                      <a:pt x="81" y="762"/>
                      <a:pt x="97" y="762"/>
                    </a:cubicBezTo>
                    <a:cubicBezTo>
                      <a:pt x="97" y="773"/>
                      <a:pt x="97" y="783"/>
                      <a:pt x="97" y="794"/>
                    </a:cubicBezTo>
                    <a:cubicBezTo>
                      <a:pt x="81" y="794"/>
                      <a:pt x="65" y="795"/>
                      <a:pt x="49" y="795"/>
                    </a:cubicBezTo>
                    <a:cubicBezTo>
                      <a:pt x="49" y="784"/>
                      <a:pt x="49" y="772"/>
                      <a:pt x="49" y="761"/>
                    </a:cubicBezTo>
                    <a:close/>
                    <a:moveTo>
                      <a:pt x="49" y="703"/>
                    </a:moveTo>
                    <a:cubicBezTo>
                      <a:pt x="65" y="704"/>
                      <a:pt x="81" y="705"/>
                      <a:pt x="97" y="706"/>
                    </a:cubicBezTo>
                    <a:cubicBezTo>
                      <a:pt x="97" y="716"/>
                      <a:pt x="97" y="727"/>
                      <a:pt x="97" y="738"/>
                    </a:cubicBezTo>
                    <a:cubicBezTo>
                      <a:pt x="81" y="738"/>
                      <a:pt x="65" y="737"/>
                      <a:pt x="49" y="737"/>
                    </a:cubicBezTo>
                    <a:cubicBezTo>
                      <a:pt x="49" y="726"/>
                      <a:pt x="49" y="715"/>
                      <a:pt x="49" y="703"/>
                    </a:cubicBezTo>
                    <a:close/>
                    <a:moveTo>
                      <a:pt x="49" y="645"/>
                    </a:moveTo>
                    <a:cubicBezTo>
                      <a:pt x="65" y="647"/>
                      <a:pt x="81" y="648"/>
                      <a:pt x="97" y="649"/>
                    </a:cubicBezTo>
                    <a:cubicBezTo>
                      <a:pt x="97" y="660"/>
                      <a:pt x="97" y="671"/>
                      <a:pt x="97" y="681"/>
                    </a:cubicBezTo>
                    <a:cubicBezTo>
                      <a:pt x="81" y="681"/>
                      <a:pt x="65" y="680"/>
                      <a:pt x="49" y="680"/>
                    </a:cubicBezTo>
                    <a:cubicBezTo>
                      <a:pt x="49" y="668"/>
                      <a:pt x="49" y="657"/>
                      <a:pt x="49" y="645"/>
                    </a:cubicBezTo>
                    <a:close/>
                    <a:moveTo>
                      <a:pt x="49" y="588"/>
                    </a:moveTo>
                    <a:cubicBezTo>
                      <a:pt x="65" y="590"/>
                      <a:pt x="81" y="591"/>
                      <a:pt x="97" y="593"/>
                    </a:cubicBezTo>
                    <a:cubicBezTo>
                      <a:pt x="97" y="603"/>
                      <a:pt x="97" y="614"/>
                      <a:pt x="97" y="625"/>
                    </a:cubicBezTo>
                    <a:cubicBezTo>
                      <a:pt x="81" y="624"/>
                      <a:pt x="65" y="623"/>
                      <a:pt x="49" y="622"/>
                    </a:cubicBezTo>
                    <a:cubicBezTo>
                      <a:pt x="49" y="611"/>
                      <a:pt x="49" y="599"/>
                      <a:pt x="49" y="588"/>
                    </a:cubicBezTo>
                    <a:close/>
                    <a:moveTo>
                      <a:pt x="49" y="530"/>
                    </a:moveTo>
                    <a:cubicBezTo>
                      <a:pt x="65" y="532"/>
                      <a:pt x="81" y="534"/>
                      <a:pt x="97" y="536"/>
                    </a:cubicBezTo>
                    <a:cubicBezTo>
                      <a:pt x="97" y="547"/>
                      <a:pt x="97" y="558"/>
                      <a:pt x="97" y="568"/>
                    </a:cubicBezTo>
                    <a:cubicBezTo>
                      <a:pt x="81" y="567"/>
                      <a:pt x="65" y="566"/>
                      <a:pt x="49" y="565"/>
                    </a:cubicBezTo>
                    <a:cubicBezTo>
                      <a:pt x="49" y="553"/>
                      <a:pt x="49" y="542"/>
                      <a:pt x="49" y="530"/>
                    </a:cubicBezTo>
                    <a:close/>
                    <a:moveTo>
                      <a:pt x="49" y="473"/>
                    </a:moveTo>
                    <a:cubicBezTo>
                      <a:pt x="65" y="475"/>
                      <a:pt x="81" y="477"/>
                      <a:pt x="97" y="480"/>
                    </a:cubicBezTo>
                    <a:cubicBezTo>
                      <a:pt x="97" y="490"/>
                      <a:pt x="97" y="501"/>
                      <a:pt x="97" y="512"/>
                    </a:cubicBezTo>
                    <a:cubicBezTo>
                      <a:pt x="81" y="510"/>
                      <a:pt x="65" y="508"/>
                      <a:pt x="49" y="507"/>
                    </a:cubicBezTo>
                    <a:cubicBezTo>
                      <a:pt x="49" y="495"/>
                      <a:pt x="49" y="484"/>
                      <a:pt x="49" y="473"/>
                    </a:cubicBezTo>
                    <a:close/>
                    <a:moveTo>
                      <a:pt x="49" y="392"/>
                    </a:moveTo>
                    <a:cubicBezTo>
                      <a:pt x="49" y="380"/>
                      <a:pt x="49" y="369"/>
                      <a:pt x="49" y="357"/>
                    </a:cubicBezTo>
                    <a:cubicBezTo>
                      <a:pt x="65" y="361"/>
                      <a:pt x="81" y="364"/>
                      <a:pt x="97" y="367"/>
                    </a:cubicBezTo>
                    <a:cubicBezTo>
                      <a:pt x="97" y="378"/>
                      <a:pt x="97" y="388"/>
                      <a:pt x="97" y="399"/>
                    </a:cubicBezTo>
                    <a:cubicBezTo>
                      <a:pt x="81" y="396"/>
                      <a:pt x="65" y="394"/>
                      <a:pt x="49" y="392"/>
                    </a:cubicBezTo>
                    <a:close/>
                    <a:moveTo>
                      <a:pt x="49" y="415"/>
                    </a:moveTo>
                    <a:cubicBezTo>
                      <a:pt x="65" y="418"/>
                      <a:pt x="81" y="421"/>
                      <a:pt x="97" y="423"/>
                    </a:cubicBezTo>
                    <a:cubicBezTo>
                      <a:pt x="97" y="434"/>
                      <a:pt x="97" y="445"/>
                      <a:pt x="97" y="455"/>
                    </a:cubicBezTo>
                    <a:cubicBezTo>
                      <a:pt x="81" y="453"/>
                      <a:pt x="65" y="451"/>
                      <a:pt x="49" y="449"/>
                    </a:cubicBezTo>
                    <a:cubicBezTo>
                      <a:pt x="49" y="438"/>
                      <a:pt x="49" y="426"/>
                      <a:pt x="49" y="415"/>
                    </a:cubicBezTo>
                    <a:close/>
                    <a:moveTo>
                      <a:pt x="49" y="300"/>
                    </a:moveTo>
                    <a:cubicBezTo>
                      <a:pt x="65" y="303"/>
                      <a:pt x="81" y="307"/>
                      <a:pt x="97" y="310"/>
                    </a:cubicBezTo>
                    <a:cubicBezTo>
                      <a:pt x="97" y="321"/>
                      <a:pt x="97" y="332"/>
                      <a:pt x="97" y="342"/>
                    </a:cubicBezTo>
                    <a:cubicBezTo>
                      <a:pt x="81" y="340"/>
                      <a:pt x="65" y="337"/>
                      <a:pt x="49" y="334"/>
                    </a:cubicBezTo>
                    <a:cubicBezTo>
                      <a:pt x="49" y="323"/>
                      <a:pt x="49" y="311"/>
                      <a:pt x="49" y="300"/>
                    </a:cubicBezTo>
                    <a:close/>
                    <a:moveTo>
                      <a:pt x="49" y="242"/>
                    </a:moveTo>
                    <a:cubicBezTo>
                      <a:pt x="65" y="246"/>
                      <a:pt x="81" y="250"/>
                      <a:pt x="97" y="254"/>
                    </a:cubicBezTo>
                    <a:cubicBezTo>
                      <a:pt x="97" y="265"/>
                      <a:pt x="97" y="275"/>
                      <a:pt x="97" y="286"/>
                    </a:cubicBezTo>
                    <a:cubicBezTo>
                      <a:pt x="81" y="283"/>
                      <a:pt x="65" y="280"/>
                      <a:pt x="49" y="276"/>
                    </a:cubicBezTo>
                    <a:cubicBezTo>
                      <a:pt x="49" y="265"/>
                      <a:pt x="49" y="254"/>
                      <a:pt x="49" y="242"/>
                    </a:cubicBezTo>
                    <a:close/>
                    <a:moveTo>
                      <a:pt x="49" y="185"/>
                    </a:moveTo>
                    <a:cubicBezTo>
                      <a:pt x="65" y="189"/>
                      <a:pt x="81" y="193"/>
                      <a:pt x="97" y="197"/>
                    </a:cubicBezTo>
                    <a:cubicBezTo>
                      <a:pt x="97" y="208"/>
                      <a:pt x="97" y="219"/>
                      <a:pt x="97" y="229"/>
                    </a:cubicBezTo>
                    <a:cubicBezTo>
                      <a:pt x="81" y="226"/>
                      <a:pt x="65" y="222"/>
                      <a:pt x="49" y="219"/>
                    </a:cubicBezTo>
                    <a:cubicBezTo>
                      <a:pt x="49" y="207"/>
                      <a:pt x="49" y="196"/>
                      <a:pt x="49" y="185"/>
                    </a:cubicBezTo>
                    <a:close/>
                    <a:moveTo>
                      <a:pt x="49" y="127"/>
                    </a:moveTo>
                    <a:cubicBezTo>
                      <a:pt x="65" y="132"/>
                      <a:pt x="81" y="136"/>
                      <a:pt x="97" y="141"/>
                    </a:cubicBezTo>
                    <a:cubicBezTo>
                      <a:pt x="97" y="152"/>
                      <a:pt x="97" y="162"/>
                      <a:pt x="97" y="173"/>
                    </a:cubicBezTo>
                    <a:cubicBezTo>
                      <a:pt x="81" y="169"/>
                      <a:pt x="65" y="165"/>
                      <a:pt x="49" y="161"/>
                    </a:cubicBezTo>
                    <a:cubicBezTo>
                      <a:pt x="49" y="150"/>
                      <a:pt x="49" y="138"/>
                      <a:pt x="49" y="127"/>
                    </a:cubicBezTo>
                    <a:close/>
                    <a:moveTo>
                      <a:pt x="97" y="116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97" y="85"/>
                      <a:pt x="97" y="85"/>
                      <a:pt x="97" y="85"/>
                    </a:cubicBezTo>
                    <a:lnTo>
                      <a:pt x="97" y="116"/>
                    </a:lnTo>
                    <a:close/>
                    <a:moveTo>
                      <a:pt x="159" y="133"/>
                    </a:moveTo>
                    <a:cubicBezTo>
                      <a:pt x="129" y="125"/>
                      <a:pt x="129" y="125"/>
                      <a:pt x="129" y="125"/>
                    </a:cubicBezTo>
                    <a:cubicBezTo>
                      <a:pt x="129" y="94"/>
                      <a:pt x="129" y="94"/>
                      <a:pt x="129" y="94"/>
                    </a:cubicBezTo>
                    <a:cubicBezTo>
                      <a:pt x="159" y="104"/>
                      <a:pt x="159" y="104"/>
                      <a:pt x="159" y="104"/>
                    </a:cubicBezTo>
                    <a:lnTo>
                      <a:pt x="159" y="133"/>
                    </a:lnTo>
                    <a:close/>
                    <a:moveTo>
                      <a:pt x="159" y="188"/>
                    </a:moveTo>
                    <a:cubicBezTo>
                      <a:pt x="149" y="185"/>
                      <a:pt x="139" y="183"/>
                      <a:pt x="129" y="180"/>
                    </a:cubicBezTo>
                    <a:cubicBezTo>
                      <a:pt x="129" y="170"/>
                      <a:pt x="129" y="160"/>
                      <a:pt x="129" y="150"/>
                    </a:cubicBezTo>
                    <a:cubicBezTo>
                      <a:pt x="139" y="153"/>
                      <a:pt x="149" y="156"/>
                      <a:pt x="159" y="159"/>
                    </a:cubicBezTo>
                    <a:cubicBezTo>
                      <a:pt x="159" y="168"/>
                      <a:pt x="159" y="178"/>
                      <a:pt x="159" y="188"/>
                    </a:cubicBezTo>
                    <a:close/>
                    <a:moveTo>
                      <a:pt x="159" y="243"/>
                    </a:moveTo>
                    <a:cubicBezTo>
                      <a:pt x="149" y="240"/>
                      <a:pt x="139" y="238"/>
                      <a:pt x="129" y="236"/>
                    </a:cubicBezTo>
                    <a:cubicBezTo>
                      <a:pt x="129" y="226"/>
                      <a:pt x="129" y="215"/>
                      <a:pt x="129" y="205"/>
                    </a:cubicBezTo>
                    <a:cubicBezTo>
                      <a:pt x="139" y="208"/>
                      <a:pt x="149" y="211"/>
                      <a:pt x="159" y="213"/>
                    </a:cubicBezTo>
                    <a:cubicBezTo>
                      <a:pt x="159" y="223"/>
                      <a:pt x="159" y="233"/>
                      <a:pt x="159" y="243"/>
                    </a:cubicBezTo>
                    <a:close/>
                    <a:moveTo>
                      <a:pt x="159" y="298"/>
                    </a:moveTo>
                    <a:cubicBezTo>
                      <a:pt x="149" y="296"/>
                      <a:pt x="139" y="294"/>
                      <a:pt x="129" y="292"/>
                    </a:cubicBezTo>
                    <a:cubicBezTo>
                      <a:pt x="129" y="281"/>
                      <a:pt x="129" y="271"/>
                      <a:pt x="129" y="261"/>
                    </a:cubicBezTo>
                    <a:cubicBezTo>
                      <a:pt x="139" y="263"/>
                      <a:pt x="149" y="266"/>
                      <a:pt x="159" y="268"/>
                    </a:cubicBezTo>
                    <a:cubicBezTo>
                      <a:pt x="159" y="278"/>
                      <a:pt x="159" y="288"/>
                      <a:pt x="159" y="298"/>
                    </a:cubicBezTo>
                    <a:close/>
                    <a:moveTo>
                      <a:pt x="159" y="353"/>
                    </a:moveTo>
                    <a:cubicBezTo>
                      <a:pt x="149" y="351"/>
                      <a:pt x="139" y="349"/>
                      <a:pt x="129" y="347"/>
                    </a:cubicBezTo>
                    <a:cubicBezTo>
                      <a:pt x="129" y="337"/>
                      <a:pt x="129" y="327"/>
                      <a:pt x="129" y="317"/>
                    </a:cubicBezTo>
                    <a:cubicBezTo>
                      <a:pt x="139" y="319"/>
                      <a:pt x="149" y="321"/>
                      <a:pt x="159" y="323"/>
                    </a:cubicBezTo>
                    <a:cubicBezTo>
                      <a:pt x="159" y="333"/>
                      <a:pt x="159" y="343"/>
                      <a:pt x="159" y="353"/>
                    </a:cubicBezTo>
                    <a:close/>
                    <a:moveTo>
                      <a:pt x="159" y="408"/>
                    </a:moveTo>
                    <a:cubicBezTo>
                      <a:pt x="149" y="406"/>
                      <a:pt x="139" y="405"/>
                      <a:pt x="129" y="403"/>
                    </a:cubicBezTo>
                    <a:cubicBezTo>
                      <a:pt x="129" y="393"/>
                      <a:pt x="129" y="383"/>
                      <a:pt x="129" y="372"/>
                    </a:cubicBezTo>
                    <a:cubicBezTo>
                      <a:pt x="139" y="374"/>
                      <a:pt x="149" y="376"/>
                      <a:pt x="159" y="378"/>
                    </a:cubicBezTo>
                    <a:cubicBezTo>
                      <a:pt x="159" y="388"/>
                      <a:pt x="159" y="398"/>
                      <a:pt x="159" y="408"/>
                    </a:cubicBezTo>
                    <a:close/>
                    <a:moveTo>
                      <a:pt x="160" y="463"/>
                    </a:moveTo>
                    <a:cubicBezTo>
                      <a:pt x="149" y="461"/>
                      <a:pt x="139" y="460"/>
                      <a:pt x="129" y="459"/>
                    </a:cubicBezTo>
                    <a:cubicBezTo>
                      <a:pt x="129" y="448"/>
                      <a:pt x="129" y="438"/>
                      <a:pt x="129" y="428"/>
                    </a:cubicBezTo>
                    <a:cubicBezTo>
                      <a:pt x="139" y="430"/>
                      <a:pt x="149" y="432"/>
                      <a:pt x="160" y="433"/>
                    </a:cubicBezTo>
                    <a:cubicBezTo>
                      <a:pt x="160" y="443"/>
                      <a:pt x="160" y="453"/>
                      <a:pt x="160" y="463"/>
                    </a:cubicBezTo>
                    <a:close/>
                    <a:moveTo>
                      <a:pt x="160" y="518"/>
                    </a:moveTo>
                    <a:cubicBezTo>
                      <a:pt x="149" y="516"/>
                      <a:pt x="139" y="515"/>
                      <a:pt x="129" y="514"/>
                    </a:cubicBezTo>
                    <a:cubicBezTo>
                      <a:pt x="129" y="504"/>
                      <a:pt x="129" y="494"/>
                      <a:pt x="129" y="484"/>
                    </a:cubicBezTo>
                    <a:cubicBezTo>
                      <a:pt x="139" y="485"/>
                      <a:pt x="149" y="487"/>
                      <a:pt x="160" y="488"/>
                    </a:cubicBezTo>
                    <a:cubicBezTo>
                      <a:pt x="160" y="498"/>
                      <a:pt x="160" y="508"/>
                      <a:pt x="160" y="518"/>
                    </a:cubicBezTo>
                    <a:close/>
                    <a:moveTo>
                      <a:pt x="160" y="572"/>
                    </a:moveTo>
                    <a:cubicBezTo>
                      <a:pt x="150" y="572"/>
                      <a:pt x="139" y="571"/>
                      <a:pt x="129" y="570"/>
                    </a:cubicBezTo>
                    <a:cubicBezTo>
                      <a:pt x="129" y="560"/>
                      <a:pt x="129" y="550"/>
                      <a:pt x="129" y="539"/>
                    </a:cubicBezTo>
                    <a:cubicBezTo>
                      <a:pt x="139" y="541"/>
                      <a:pt x="150" y="542"/>
                      <a:pt x="160" y="543"/>
                    </a:cubicBezTo>
                    <a:cubicBezTo>
                      <a:pt x="160" y="553"/>
                      <a:pt x="160" y="563"/>
                      <a:pt x="160" y="572"/>
                    </a:cubicBezTo>
                    <a:close/>
                    <a:moveTo>
                      <a:pt x="160" y="627"/>
                    </a:moveTo>
                    <a:cubicBezTo>
                      <a:pt x="150" y="627"/>
                      <a:pt x="140" y="626"/>
                      <a:pt x="129" y="626"/>
                    </a:cubicBezTo>
                    <a:cubicBezTo>
                      <a:pt x="129" y="616"/>
                      <a:pt x="129" y="605"/>
                      <a:pt x="129" y="595"/>
                    </a:cubicBezTo>
                    <a:cubicBezTo>
                      <a:pt x="140" y="596"/>
                      <a:pt x="150" y="597"/>
                      <a:pt x="160" y="598"/>
                    </a:cubicBezTo>
                    <a:cubicBezTo>
                      <a:pt x="160" y="608"/>
                      <a:pt x="160" y="618"/>
                      <a:pt x="160" y="627"/>
                    </a:cubicBezTo>
                    <a:close/>
                    <a:moveTo>
                      <a:pt x="160" y="682"/>
                    </a:moveTo>
                    <a:cubicBezTo>
                      <a:pt x="150" y="682"/>
                      <a:pt x="140" y="682"/>
                      <a:pt x="130" y="681"/>
                    </a:cubicBezTo>
                    <a:cubicBezTo>
                      <a:pt x="130" y="671"/>
                      <a:pt x="130" y="661"/>
                      <a:pt x="130" y="651"/>
                    </a:cubicBezTo>
                    <a:cubicBezTo>
                      <a:pt x="140" y="652"/>
                      <a:pt x="150" y="652"/>
                      <a:pt x="160" y="653"/>
                    </a:cubicBezTo>
                    <a:cubicBezTo>
                      <a:pt x="160" y="663"/>
                      <a:pt x="160" y="673"/>
                      <a:pt x="160" y="682"/>
                    </a:cubicBezTo>
                    <a:close/>
                    <a:moveTo>
                      <a:pt x="160" y="737"/>
                    </a:moveTo>
                    <a:cubicBezTo>
                      <a:pt x="150" y="737"/>
                      <a:pt x="140" y="737"/>
                      <a:pt x="130" y="737"/>
                    </a:cubicBezTo>
                    <a:cubicBezTo>
                      <a:pt x="130" y="727"/>
                      <a:pt x="130" y="717"/>
                      <a:pt x="130" y="706"/>
                    </a:cubicBezTo>
                    <a:cubicBezTo>
                      <a:pt x="140" y="707"/>
                      <a:pt x="150" y="708"/>
                      <a:pt x="160" y="708"/>
                    </a:cubicBezTo>
                    <a:cubicBezTo>
                      <a:pt x="160" y="718"/>
                      <a:pt x="160" y="728"/>
                      <a:pt x="160" y="737"/>
                    </a:cubicBezTo>
                    <a:close/>
                    <a:moveTo>
                      <a:pt x="160" y="792"/>
                    </a:moveTo>
                    <a:cubicBezTo>
                      <a:pt x="150" y="793"/>
                      <a:pt x="140" y="793"/>
                      <a:pt x="130" y="793"/>
                    </a:cubicBezTo>
                    <a:cubicBezTo>
                      <a:pt x="130" y="783"/>
                      <a:pt x="130" y="772"/>
                      <a:pt x="130" y="762"/>
                    </a:cubicBezTo>
                    <a:cubicBezTo>
                      <a:pt x="140" y="762"/>
                      <a:pt x="150" y="763"/>
                      <a:pt x="160" y="763"/>
                    </a:cubicBezTo>
                    <a:cubicBezTo>
                      <a:pt x="160" y="773"/>
                      <a:pt x="160" y="783"/>
                      <a:pt x="160" y="792"/>
                    </a:cubicBezTo>
                    <a:close/>
                    <a:moveTo>
                      <a:pt x="160" y="847"/>
                    </a:moveTo>
                    <a:cubicBezTo>
                      <a:pt x="150" y="848"/>
                      <a:pt x="140" y="848"/>
                      <a:pt x="130" y="849"/>
                    </a:cubicBezTo>
                    <a:cubicBezTo>
                      <a:pt x="130" y="838"/>
                      <a:pt x="130" y="828"/>
                      <a:pt x="130" y="818"/>
                    </a:cubicBezTo>
                    <a:cubicBezTo>
                      <a:pt x="140" y="818"/>
                      <a:pt x="150" y="818"/>
                      <a:pt x="160" y="818"/>
                    </a:cubicBezTo>
                    <a:cubicBezTo>
                      <a:pt x="160" y="828"/>
                      <a:pt x="160" y="838"/>
                      <a:pt x="160" y="847"/>
                    </a:cubicBezTo>
                    <a:close/>
                    <a:moveTo>
                      <a:pt x="160" y="902"/>
                    </a:moveTo>
                    <a:cubicBezTo>
                      <a:pt x="150" y="903"/>
                      <a:pt x="140" y="904"/>
                      <a:pt x="130" y="904"/>
                    </a:cubicBezTo>
                    <a:cubicBezTo>
                      <a:pt x="130" y="894"/>
                      <a:pt x="130" y="884"/>
                      <a:pt x="130" y="874"/>
                    </a:cubicBezTo>
                    <a:cubicBezTo>
                      <a:pt x="140" y="873"/>
                      <a:pt x="150" y="873"/>
                      <a:pt x="160" y="873"/>
                    </a:cubicBezTo>
                    <a:cubicBezTo>
                      <a:pt x="160" y="883"/>
                      <a:pt x="160" y="893"/>
                      <a:pt x="160" y="902"/>
                    </a:cubicBezTo>
                    <a:close/>
                    <a:moveTo>
                      <a:pt x="160" y="957"/>
                    </a:moveTo>
                    <a:cubicBezTo>
                      <a:pt x="150" y="958"/>
                      <a:pt x="140" y="959"/>
                      <a:pt x="130" y="960"/>
                    </a:cubicBezTo>
                    <a:cubicBezTo>
                      <a:pt x="130" y="950"/>
                      <a:pt x="130" y="939"/>
                      <a:pt x="130" y="929"/>
                    </a:cubicBezTo>
                    <a:cubicBezTo>
                      <a:pt x="140" y="929"/>
                      <a:pt x="150" y="928"/>
                      <a:pt x="160" y="928"/>
                    </a:cubicBezTo>
                    <a:cubicBezTo>
                      <a:pt x="160" y="938"/>
                      <a:pt x="160" y="947"/>
                      <a:pt x="160" y="957"/>
                    </a:cubicBezTo>
                    <a:close/>
                    <a:moveTo>
                      <a:pt x="161" y="1012"/>
                    </a:moveTo>
                    <a:cubicBezTo>
                      <a:pt x="150" y="1013"/>
                      <a:pt x="140" y="1014"/>
                      <a:pt x="130" y="1016"/>
                    </a:cubicBezTo>
                    <a:cubicBezTo>
                      <a:pt x="130" y="1005"/>
                      <a:pt x="130" y="995"/>
                      <a:pt x="130" y="985"/>
                    </a:cubicBezTo>
                    <a:cubicBezTo>
                      <a:pt x="140" y="984"/>
                      <a:pt x="150" y="984"/>
                      <a:pt x="161" y="983"/>
                    </a:cubicBezTo>
                    <a:cubicBezTo>
                      <a:pt x="161" y="993"/>
                      <a:pt x="161" y="1002"/>
                      <a:pt x="161" y="1012"/>
                    </a:cubicBezTo>
                    <a:close/>
                    <a:moveTo>
                      <a:pt x="161" y="1067"/>
                    </a:moveTo>
                    <a:cubicBezTo>
                      <a:pt x="130" y="1071"/>
                      <a:pt x="130" y="1071"/>
                      <a:pt x="130" y="1071"/>
                    </a:cubicBezTo>
                    <a:cubicBezTo>
                      <a:pt x="130" y="1041"/>
                      <a:pt x="130" y="1041"/>
                      <a:pt x="130" y="1041"/>
                    </a:cubicBezTo>
                    <a:cubicBezTo>
                      <a:pt x="161" y="1038"/>
                      <a:pt x="161" y="1038"/>
                      <a:pt x="161" y="1038"/>
                    </a:cubicBezTo>
                    <a:lnTo>
                      <a:pt x="161" y="1067"/>
                    </a:lnTo>
                    <a:close/>
                    <a:moveTo>
                      <a:pt x="186" y="1036"/>
                    </a:moveTo>
                    <a:cubicBezTo>
                      <a:pt x="208" y="1034"/>
                      <a:pt x="208" y="1034"/>
                      <a:pt x="208" y="1034"/>
                    </a:cubicBezTo>
                    <a:cubicBezTo>
                      <a:pt x="208" y="1061"/>
                      <a:pt x="208" y="1061"/>
                      <a:pt x="208" y="1061"/>
                    </a:cubicBezTo>
                    <a:cubicBezTo>
                      <a:pt x="186" y="1065"/>
                      <a:pt x="186" y="1065"/>
                      <a:pt x="186" y="1065"/>
                    </a:cubicBezTo>
                    <a:lnTo>
                      <a:pt x="186" y="1036"/>
                    </a:lnTo>
                    <a:close/>
                    <a:moveTo>
                      <a:pt x="186" y="982"/>
                    </a:moveTo>
                    <a:cubicBezTo>
                      <a:pt x="193" y="981"/>
                      <a:pt x="200" y="981"/>
                      <a:pt x="208" y="980"/>
                    </a:cubicBezTo>
                    <a:cubicBezTo>
                      <a:pt x="208" y="990"/>
                      <a:pt x="208" y="999"/>
                      <a:pt x="208" y="1008"/>
                    </a:cubicBezTo>
                    <a:cubicBezTo>
                      <a:pt x="200" y="1008"/>
                      <a:pt x="193" y="1009"/>
                      <a:pt x="186" y="1010"/>
                    </a:cubicBezTo>
                    <a:cubicBezTo>
                      <a:pt x="186" y="1001"/>
                      <a:pt x="186" y="991"/>
                      <a:pt x="186" y="982"/>
                    </a:cubicBezTo>
                    <a:close/>
                    <a:moveTo>
                      <a:pt x="186" y="956"/>
                    </a:moveTo>
                    <a:cubicBezTo>
                      <a:pt x="186" y="946"/>
                      <a:pt x="186" y="937"/>
                      <a:pt x="186" y="928"/>
                    </a:cubicBezTo>
                    <a:cubicBezTo>
                      <a:pt x="193" y="927"/>
                      <a:pt x="200" y="927"/>
                      <a:pt x="208" y="927"/>
                    </a:cubicBezTo>
                    <a:cubicBezTo>
                      <a:pt x="208" y="936"/>
                      <a:pt x="208" y="945"/>
                      <a:pt x="208" y="954"/>
                    </a:cubicBezTo>
                    <a:cubicBezTo>
                      <a:pt x="200" y="954"/>
                      <a:pt x="193" y="955"/>
                      <a:pt x="186" y="956"/>
                    </a:cubicBezTo>
                    <a:close/>
                    <a:moveTo>
                      <a:pt x="186" y="873"/>
                    </a:moveTo>
                    <a:cubicBezTo>
                      <a:pt x="193" y="873"/>
                      <a:pt x="200" y="873"/>
                      <a:pt x="208" y="873"/>
                    </a:cubicBezTo>
                    <a:cubicBezTo>
                      <a:pt x="208" y="882"/>
                      <a:pt x="208" y="891"/>
                      <a:pt x="208" y="900"/>
                    </a:cubicBezTo>
                    <a:cubicBezTo>
                      <a:pt x="200" y="900"/>
                      <a:pt x="193" y="901"/>
                      <a:pt x="186" y="901"/>
                    </a:cubicBezTo>
                    <a:cubicBezTo>
                      <a:pt x="186" y="892"/>
                      <a:pt x="186" y="883"/>
                      <a:pt x="186" y="873"/>
                    </a:cubicBezTo>
                    <a:close/>
                    <a:moveTo>
                      <a:pt x="186" y="847"/>
                    </a:moveTo>
                    <a:cubicBezTo>
                      <a:pt x="186" y="838"/>
                      <a:pt x="186" y="828"/>
                      <a:pt x="186" y="819"/>
                    </a:cubicBezTo>
                    <a:cubicBezTo>
                      <a:pt x="193" y="819"/>
                      <a:pt x="200" y="819"/>
                      <a:pt x="208" y="819"/>
                    </a:cubicBezTo>
                    <a:cubicBezTo>
                      <a:pt x="208" y="828"/>
                      <a:pt x="208" y="837"/>
                      <a:pt x="208" y="846"/>
                    </a:cubicBezTo>
                    <a:cubicBezTo>
                      <a:pt x="200" y="846"/>
                      <a:pt x="193" y="847"/>
                      <a:pt x="186" y="847"/>
                    </a:cubicBezTo>
                    <a:close/>
                    <a:moveTo>
                      <a:pt x="186" y="764"/>
                    </a:moveTo>
                    <a:cubicBezTo>
                      <a:pt x="193" y="765"/>
                      <a:pt x="200" y="765"/>
                      <a:pt x="208" y="765"/>
                    </a:cubicBezTo>
                    <a:cubicBezTo>
                      <a:pt x="208" y="774"/>
                      <a:pt x="208" y="783"/>
                      <a:pt x="208" y="792"/>
                    </a:cubicBezTo>
                    <a:cubicBezTo>
                      <a:pt x="200" y="792"/>
                      <a:pt x="193" y="792"/>
                      <a:pt x="186" y="793"/>
                    </a:cubicBezTo>
                    <a:cubicBezTo>
                      <a:pt x="186" y="783"/>
                      <a:pt x="186" y="774"/>
                      <a:pt x="186" y="764"/>
                    </a:cubicBezTo>
                    <a:close/>
                    <a:moveTo>
                      <a:pt x="186" y="738"/>
                    </a:moveTo>
                    <a:cubicBezTo>
                      <a:pt x="186" y="729"/>
                      <a:pt x="186" y="719"/>
                      <a:pt x="186" y="710"/>
                    </a:cubicBezTo>
                    <a:cubicBezTo>
                      <a:pt x="193" y="710"/>
                      <a:pt x="200" y="711"/>
                      <a:pt x="208" y="711"/>
                    </a:cubicBezTo>
                    <a:cubicBezTo>
                      <a:pt x="208" y="720"/>
                      <a:pt x="208" y="729"/>
                      <a:pt x="208" y="738"/>
                    </a:cubicBezTo>
                    <a:cubicBezTo>
                      <a:pt x="200" y="738"/>
                      <a:pt x="193" y="738"/>
                      <a:pt x="186" y="738"/>
                    </a:cubicBezTo>
                    <a:close/>
                    <a:moveTo>
                      <a:pt x="186" y="656"/>
                    </a:moveTo>
                    <a:cubicBezTo>
                      <a:pt x="193" y="656"/>
                      <a:pt x="200" y="657"/>
                      <a:pt x="208" y="657"/>
                    </a:cubicBezTo>
                    <a:cubicBezTo>
                      <a:pt x="208" y="666"/>
                      <a:pt x="208" y="675"/>
                      <a:pt x="208" y="685"/>
                    </a:cubicBezTo>
                    <a:cubicBezTo>
                      <a:pt x="200" y="684"/>
                      <a:pt x="193" y="684"/>
                      <a:pt x="186" y="684"/>
                    </a:cubicBezTo>
                    <a:cubicBezTo>
                      <a:pt x="186" y="674"/>
                      <a:pt x="186" y="665"/>
                      <a:pt x="186" y="656"/>
                    </a:cubicBezTo>
                    <a:close/>
                    <a:moveTo>
                      <a:pt x="186" y="601"/>
                    </a:moveTo>
                    <a:cubicBezTo>
                      <a:pt x="193" y="602"/>
                      <a:pt x="200" y="603"/>
                      <a:pt x="208" y="604"/>
                    </a:cubicBezTo>
                    <a:cubicBezTo>
                      <a:pt x="208" y="613"/>
                      <a:pt x="208" y="622"/>
                      <a:pt x="208" y="631"/>
                    </a:cubicBezTo>
                    <a:cubicBezTo>
                      <a:pt x="200" y="630"/>
                      <a:pt x="193" y="630"/>
                      <a:pt x="186" y="629"/>
                    </a:cubicBezTo>
                    <a:cubicBezTo>
                      <a:pt x="186" y="620"/>
                      <a:pt x="186" y="611"/>
                      <a:pt x="186" y="601"/>
                    </a:cubicBezTo>
                    <a:close/>
                    <a:moveTo>
                      <a:pt x="186" y="547"/>
                    </a:moveTo>
                    <a:cubicBezTo>
                      <a:pt x="193" y="548"/>
                      <a:pt x="200" y="549"/>
                      <a:pt x="208" y="550"/>
                    </a:cubicBezTo>
                    <a:cubicBezTo>
                      <a:pt x="208" y="559"/>
                      <a:pt x="208" y="568"/>
                      <a:pt x="208" y="577"/>
                    </a:cubicBezTo>
                    <a:cubicBezTo>
                      <a:pt x="200" y="576"/>
                      <a:pt x="193" y="576"/>
                      <a:pt x="186" y="575"/>
                    </a:cubicBezTo>
                    <a:cubicBezTo>
                      <a:pt x="186" y="566"/>
                      <a:pt x="186" y="556"/>
                      <a:pt x="186" y="547"/>
                    </a:cubicBezTo>
                    <a:close/>
                    <a:moveTo>
                      <a:pt x="186" y="492"/>
                    </a:moveTo>
                    <a:cubicBezTo>
                      <a:pt x="193" y="494"/>
                      <a:pt x="200" y="495"/>
                      <a:pt x="208" y="496"/>
                    </a:cubicBezTo>
                    <a:cubicBezTo>
                      <a:pt x="208" y="505"/>
                      <a:pt x="208" y="514"/>
                      <a:pt x="208" y="523"/>
                    </a:cubicBezTo>
                    <a:cubicBezTo>
                      <a:pt x="200" y="522"/>
                      <a:pt x="193" y="521"/>
                      <a:pt x="186" y="521"/>
                    </a:cubicBezTo>
                    <a:cubicBezTo>
                      <a:pt x="186" y="511"/>
                      <a:pt x="186" y="502"/>
                      <a:pt x="186" y="492"/>
                    </a:cubicBezTo>
                    <a:close/>
                    <a:moveTo>
                      <a:pt x="186" y="438"/>
                    </a:moveTo>
                    <a:cubicBezTo>
                      <a:pt x="193" y="439"/>
                      <a:pt x="200" y="441"/>
                      <a:pt x="208" y="442"/>
                    </a:cubicBezTo>
                    <a:cubicBezTo>
                      <a:pt x="208" y="451"/>
                      <a:pt x="208" y="460"/>
                      <a:pt x="208" y="469"/>
                    </a:cubicBezTo>
                    <a:cubicBezTo>
                      <a:pt x="200" y="468"/>
                      <a:pt x="193" y="467"/>
                      <a:pt x="186" y="466"/>
                    </a:cubicBezTo>
                    <a:cubicBezTo>
                      <a:pt x="186" y="457"/>
                      <a:pt x="186" y="448"/>
                      <a:pt x="186" y="438"/>
                    </a:cubicBezTo>
                    <a:close/>
                    <a:moveTo>
                      <a:pt x="186" y="384"/>
                    </a:moveTo>
                    <a:cubicBezTo>
                      <a:pt x="193" y="385"/>
                      <a:pt x="200" y="387"/>
                      <a:pt x="208" y="388"/>
                    </a:cubicBezTo>
                    <a:cubicBezTo>
                      <a:pt x="208" y="397"/>
                      <a:pt x="208" y="406"/>
                      <a:pt x="208" y="415"/>
                    </a:cubicBezTo>
                    <a:cubicBezTo>
                      <a:pt x="200" y="414"/>
                      <a:pt x="193" y="413"/>
                      <a:pt x="186" y="412"/>
                    </a:cubicBezTo>
                    <a:cubicBezTo>
                      <a:pt x="186" y="403"/>
                      <a:pt x="186" y="393"/>
                      <a:pt x="186" y="384"/>
                    </a:cubicBezTo>
                    <a:close/>
                    <a:moveTo>
                      <a:pt x="186" y="329"/>
                    </a:moveTo>
                    <a:cubicBezTo>
                      <a:pt x="193" y="331"/>
                      <a:pt x="200" y="333"/>
                      <a:pt x="208" y="334"/>
                    </a:cubicBezTo>
                    <a:cubicBezTo>
                      <a:pt x="208" y="343"/>
                      <a:pt x="208" y="352"/>
                      <a:pt x="208" y="361"/>
                    </a:cubicBezTo>
                    <a:cubicBezTo>
                      <a:pt x="200" y="360"/>
                      <a:pt x="193" y="359"/>
                      <a:pt x="186" y="358"/>
                    </a:cubicBezTo>
                    <a:cubicBezTo>
                      <a:pt x="186" y="348"/>
                      <a:pt x="186" y="339"/>
                      <a:pt x="186" y="329"/>
                    </a:cubicBezTo>
                    <a:close/>
                    <a:moveTo>
                      <a:pt x="186" y="275"/>
                    </a:moveTo>
                    <a:cubicBezTo>
                      <a:pt x="193" y="277"/>
                      <a:pt x="200" y="279"/>
                      <a:pt x="208" y="280"/>
                    </a:cubicBezTo>
                    <a:cubicBezTo>
                      <a:pt x="208" y="289"/>
                      <a:pt x="208" y="299"/>
                      <a:pt x="208" y="308"/>
                    </a:cubicBezTo>
                    <a:cubicBezTo>
                      <a:pt x="200" y="306"/>
                      <a:pt x="193" y="305"/>
                      <a:pt x="186" y="303"/>
                    </a:cubicBezTo>
                    <a:cubicBezTo>
                      <a:pt x="186" y="294"/>
                      <a:pt x="186" y="284"/>
                      <a:pt x="186" y="275"/>
                    </a:cubicBezTo>
                    <a:close/>
                    <a:moveTo>
                      <a:pt x="186" y="249"/>
                    </a:moveTo>
                    <a:cubicBezTo>
                      <a:pt x="186" y="239"/>
                      <a:pt x="186" y="230"/>
                      <a:pt x="186" y="221"/>
                    </a:cubicBezTo>
                    <a:cubicBezTo>
                      <a:pt x="193" y="223"/>
                      <a:pt x="200" y="225"/>
                      <a:pt x="208" y="227"/>
                    </a:cubicBezTo>
                    <a:cubicBezTo>
                      <a:pt x="208" y="236"/>
                      <a:pt x="208" y="245"/>
                      <a:pt x="208" y="254"/>
                    </a:cubicBezTo>
                    <a:cubicBezTo>
                      <a:pt x="200" y="252"/>
                      <a:pt x="193" y="250"/>
                      <a:pt x="186" y="249"/>
                    </a:cubicBezTo>
                    <a:close/>
                    <a:moveTo>
                      <a:pt x="186" y="166"/>
                    </a:moveTo>
                    <a:cubicBezTo>
                      <a:pt x="193" y="168"/>
                      <a:pt x="200" y="171"/>
                      <a:pt x="208" y="173"/>
                    </a:cubicBezTo>
                    <a:cubicBezTo>
                      <a:pt x="208" y="182"/>
                      <a:pt x="208" y="191"/>
                      <a:pt x="208" y="200"/>
                    </a:cubicBezTo>
                    <a:cubicBezTo>
                      <a:pt x="200" y="198"/>
                      <a:pt x="193" y="196"/>
                      <a:pt x="186" y="194"/>
                    </a:cubicBezTo>
                    <a:cubicBezTo>
                      <a:pt x="186" y="185"/>
                      <a:pt x="186" y="176"/>
                      <a:pt x="186" y="166"/>
                    </a:cubicBezTo>
                    <a:close/>
                    <a:moveTo>
                      <a:pt x="208" y="146"/>
                    </a:moveTo>
                    <a:cubicBezTo>
                      <a:pt x="186" y="140"/>
                      <a:pt x="186" y="140"/>
                      <a:pt x="186" y="140"/>
                    </a:cubicBezTo>
                    <a:cubicBezTo>
                      <a:pt x="186" y="112"/>
                      <a:pt x="186" y="112"/>
                      <a:pt x="186" y="112"/>
                    </a:cubicBezTo>
                    <a:cubicBezTo>
                      <a:pt x="208" y="119"/>
                      <a:pt x="208" y="119"/>
                      <a:pt x="208" y="119"/>
                    </a:cubicBezTo>
                    <a:lnTo>
                      <a:pt x="208" y="146"/>
                    </a:lnTo>
                    <a:close/>
                    <a:moveTo>
                      <a:pt x="228" y="1033"/>
                    </a:moveTo>
                    <a:cubicBezTo>
                      <a:pt x="247" y="1031"/>
                      <a:pt x="247" y="1031"/>
                      <a:pt x="247" y="1031"/>
                    </a:cubicBezTo>
                    <a:cubicBezTo>
                      <a:pt x="247" y="1057"/>
                      <a:pt x="247" y="1057"/>
                      <a:pt x="247" y="1057"/>
                    </a:cubicBezTo>
                    <a:cubicBezTo>
                      <a:pt x="228" y="1060"/>
                      <a:pt x="228" y="1060"/>
                      <a:pt x="228" y="1060"/>
                    </a:cubicBezTo>
                    <a:lnTo>
                      <a:pt x="228" y="1033"/>
                    </a:lnTo>
                    <a:close/>
                    <a:moveTo>
                      <a:pt x="228" y="980"/>
                    </a:moveTo>
                    <a:cubicBezTo>
                      <a:pt x="234" y="979"/>
                      <a:pt x="241" y="979"/>
                      <a:pt x="247" y="978"/>
                    </a:cubicBezTo>
                    <a:cubicBezTo>
                      <a:pt x="247" y="987"/>
                      <a:pt x="247" y="995"/>
                      <a:pt x="247" y="1004"/>
                    </a:cubicBezTo>
                    <a:cubicBezTo>
                      <a:pt x="241" y="1005"/>
                      <a:pt x="234" y="1005"/>
                      <a:pt x="228" y="1006"/>
                    </a:cubicBezTo>
                    <a:cubicBezTo>
                      <a:pt x="228" y="997"/>
                      <a:pt x="228" y="989"/>
                      <a:pt x="228" y="980"/>
                    </a:cubicBezTo>
                    <a:close/>
                    <a:moveTo>
                      <a:pt x="228" y="926"/>
                    </a:moveTo>
                    <a:cubicBezTo>
                      <a:pt x="234" y="926"/>
                      <a:pt x="241" y="926"/>
                      <a:pt x="247" y="926"/>
                    </a:cubicBezTo>
                    <a:cubicBezTo>
                      <a:pt x="247" y="934"/>
                      <a:pt x="247" y="943"/>
                      <a:pt x="247" y="951"/>
                    </a:cubicBezTo>
                    <a:cubicBezTo>
                      <a:pt x="241" y="952"/>
                      <a:pt x="234" y="952"/>
                      <a:pt x="228" y="953"/>
                    </a:cubicBezTo>
                    <a:cubicBezTo>
                      <a:pt x="228" y="944"/>
                      <a:pt x="228" y="935"/>
                      <a:pt x="228" y="926"/>
                    </a:cubicBezTo>
                    <a:close/>
                    <a:moveTo>
                      <a:pt x="228" y="873"/>
                    </a:moveTo>
                    <a:cubicBezTo>
                      <a:pt x="235" y="873"/>
                      <a:pt x="241" y="873"/>
                      <a:pt x="247" y="873"/>
                    </a:cubicBezTo>
                    <a:cubicBezTo>
                      <a:pt x="247" y="881"/>
                      <a:pt x="247" y="890"/>
                      <a:pt x="247" y="898"/>
                    </a:cubicBezTo>
                    <a:cubicBezTo>
                      <a:pt x="241" y="899"/>
                      <a:pt x="235" y="899"/>
                      <a:pt x="228" y="899"/>
                    </a:cubicBezTo>
                    <a:cubicBezTo>
                      <a:pt x="228" y="891"/>
                      <a:pt x="228" y="882"/>
                      <a:pt x="228" y="873"/>
                    </a:cubicBezTo>
                    <a:close/>
                    <a:moveTo>
                      <a:pt x="228" y="820"/>
                    </a:moveTo>
                    <a:cubicBezTo>
                      <a:pt x="235" y="820"/>
                      <a:pt x="241" y="820"/>
                      <a:pt x="247" y="820"/>
                    </a:cubicBezTo>
                    <a:cubicBezTo>
                      <a:pt x="247" y="828"/>
                      <a:pt x="247" y="837"/>
                      <a:pt x="247" y="845"/>
                    </a:cubicBezTo>
                    <a:cubicBezTo>
                      <a:pt x="241" y="845"/>
                      <a:pt x="235" y="846"/>
                      <a:pt x="228" y="846"/>
                    </a:cubicBezTo>
                    <a:cubicBezTo>
                      <a:pt x="228" y="837"/>
                      <a:pt x="228" y="828"/>
                      <a:pt x="228" y="820"/>
                    </a:cubicBezTo>
                    <a:close/>
                    <a:moveTo>
                      <a:pt x="228" y="766"/>
                    </a:moveTo>
                    <a:cubicBezTo>
                      <a:pt x="235" y="766"/>
                      <a:pt x="241" y="767"/>
                      <a:pt x="248" y="767"/>
                    </a:cubicBezTo>
                    <a:cubicBezTo>
                      <a:pt x="248" y="775"/>
                      <a:pt x="248" y="784"/>
                      <a:pt x="248" y="792"/>
                    </a:cubicBezTo>
                    <a:cubicBezTo>
                      <a:pt x="241" y="792"/>
                      <a:pt x="235" y="792"/>
                      <a:pt x="228" y="793"/>
                    </a:cubicBezTo>
                    <a:cubicBezTo>
                      <a:pt x="228" y="784"/>
                      <a:pt x="228" y="775"/>
                      <a:pt x="228" y="766"/>
                    </a:cubicBezTo>
                    <a:close/>
                    <a:moveTo>
                      <a:pt x="229" y="713"/>
                    </a:moveTo>
                    <a:cubicBezTo>
                      <a:pt x="235" y="713"/>
                      <a:pt x="241" y="714"/>
                      <a:pt x="248" y="714"/>
                    </a:cubicBezTo>
                    <a:cubicBezTo>
                      <a:pt x="248" y="722"/>
                      <a:pt x="248" y="731"/>
                      <a:pt x="248" y="739"/>
                    </a:cubicBezTo>
                    <a:cubicBezTo>
                      <a:pt x="241" y="739"/>
                      <a:pt x="235" y="739"/>
                      <a:pt x="229" y="739"/>
                    </a:cubicBezTo>
                    <a:cubicBezTo>
                      <a:pt x="229" y="730"/>
                      <a:pt x="229" y="722"/>
                      <a:pt x="229" y="713"/>
                    </a:cubicBezTo>
                    <a:close/>
                    <a:moveTo>
                      <a:pt x="229" y="659"/>
                    </a:moveTo>
                    <a:cubicBezTo>
                      <a:pt x="235" y="660"/>
                      <a:pt x="241" y="660"/>
                      <a:pt x="248" y="661"/>
                    </a:cubicBezTo>
                    <a:cubicBezTo>
                      <a:pt x="248" y="669"/>
                      <a:pt x="248" y="678"/>
                      <a:pt x="248" y="686"/>
                    </a:cubicBezTo>
                    <a:cubicBezTo>
                      <a:pt x="241" y="686"/>
                      <a:pt x="235" y="686"/>
                      <a:pt x="229" y="686"/>
                    </a:cubicBezTo>
                    <a:cubicBezTo>
                      <a:pt x="229" y="677"/>
                      <a:pt x="229" y="668"/>
                      <a:pt x="229" y="659"/>
                    </a:cubicBezTo>
                    <a:close/>
                    <a:moveTo>
                      <a:pt x="229" y="606"/>
                    </a:moveTo>
                    <a:cubicBezTo>
                      <a:pt x="235" y="607"/>
                      <a:pt x="242" y="607"/>
                      <a:pt x="248" y="608"/>
                    </a:cubicBezTo>
                    <a:cubicBezTo>
                      <a:pt x="248" y="617"/>
                      <a:pt x="248" y="625"/>
                      <a:pt x="248" y="634"/>
                    </a:cubicBezTo>
                    <a:cubicBezTo>
                      <a:pt x="242" y="633"/>
                      <a:pt x="235" y="633"/>
                      <a:pt x="229" y="632"/>
                    </a:cubicBezTo>
                    <a:cubicBezTo>
                      <a:pt x="229" y="624"/>
                      <a:pt x="229" y="615"/>
                      <a:pt x="229" y="606"/>
                    </a:cubicBezTo>
                    <a:close/>
                    <a:moveTo>
                      <a:pt x="229" y="553"/>
                    </a:moveTo>
                    <a:cubicBezTo>
                      <a:pt x="235" y="553"/>
                      <a:pt x="242" y="554"/>
                      <a:pt x="248" y="555"/>
                    </a:cubicBezTo>
                    <a:cubicBezTo>
                      <a:pt x="248" y="564"/>
                      <a:pt x="248" y="572"/>
                      <a:pt x="248" y="581"/>
                    </a:cubicBezTo>
                    <a:cubicBezTo>
                      <a:pt x="242" y="580"/>
                      <a:pt x="235" y="580"/>
                      <a:pt x="229" y="579"/>
                    </a:cubicBezTo>
                    <a:cubicBezTo>
                      <a:pt x="229" y="570"/>
                      <a:pt x="229" y="561"/>
                      <a:pt x="229" y="553"/>
                    </a:cubicBezTo>
                    <a:close/>
                    <a:moveTo>
                      <a:pt x="229" y="499"/>
                    </a:moveTo>
                    <a:cubicBezTo>
                      <a:pt x="236" y="500"/>
                      <a:pt x="242" y="501"/>
                      <a:pt x="248" y="502"/>
                    </a:cubicBezTo>
                    <a:cubicBezTo>
                      <a:pt x="248" y="511"/>
                      <a:pt x="248" y="519"/>
                      <a:pt x="248" y="528"/>
                    </a:cubicBezTo>
                    <a:cubicBezTo>
                      <a:pt x="242" y="527"/>
                      <a:pt x="236" y="526"/>
                      <a:pt x="229" y="526"/>
                    </a:cubicBezTo>
                    <a:cubicBezTo>
                      <a:pt x="229" y="517"/>
                      <a:pt x="229" y="508"/>
                      <a:pt x="229" y="499"/>
                    </a:cubicBezTo>
                    <a:close/>
                    <a:moveTo>
                      <a:pt x="229" y="446"/>
                    </a:moveTo>
                    <a:cubicBezTo>
                      <a:pt x="236" y="447"/>
                      <a:pt x="242" y="448"/>
                      <a:pt x="248" y="449"/>
                    </a:cubicBezTo>
                    <a:cubicBezTo>
                      <a:pt x="248" y="458"/>
                      <a:pt x="248" y="466"/>
                      <a:pt x="248" y="475"/>
                    </a:cubicBezTo>
                    <a:cubicBezTo>
                      <a:pt x="242" y="474"/>
                      <a:pt x="236" y="473"/>
                      <a:pt x="229" y="472"/>
                    </a:cubicBezTo>
                    <a:cubicBezTo>
                      <a:pt x="229" y="464"/>
                      <a:pt x="229" y="455"/>
                      <a:pt x="229" y="446"/>
                    </a:cubicBezTo>
                    <a:close/>
                    <a:moveTo>
                      <a:pt x="230" y="393"/>
                    </a:moveTo>
                    <a:cubicBezTo>
                      <a:pt x="236" y="394"/>
                      <a:pt x="242" y="395"/>
                      <a:pt x="249" y="396"/>
                    </a:cubicBezTo>
                    <a:cubicBezTo>
                      <a:pt x="249" y="405"/>
                      <a:pt x="249" y="413"/>
                      <a:pt x="249" y="422"/>
                    </a:cubicBezTo>
                    <a:cubicBezTo>
                      <a:pt x="242" y="421"/>
                      <a:pt x="236" y="420"/>
                      <a:pt x="230" y="419"/>
                    </a:cubicBezTo>
                    <a:cubicBezTo>
                      <a:pt x="230" y="410"/>
                      <a:pt x="230" y="401"/>
                      <a:pt x="230" y="393"/>
                    </a:cubicBezTo>
                    <a:close/>
                    <a:moveTo>
                      <a:pt x="230" y="339"/>
                    </a:moveTo>
                    <a:cubicBezTo>
                      <a:pt x="236" y="341"/>
                      <a:pt x="242" y="342"/>
                      <a:pt x="249" y="343"/>
                    </a:cubicBezTo>
                    <a:cubicBezTo>
                      <a:pt x="249" y="352"/>
                      <a:pt x="249" y="360"/>
                      <a:pt x="249" y="369"/>
                    </a:cubicBezTo>
                    <a:cubicBezTo>
                      <a:pt x="242" y="368"/>
                      <a:pt x="236" y="367"/>
                      <a:pt x="230" y="366"/>
                    </a:cubicBezTo>
                    <a:cubicBezTo>
                      <a:pt x="230" y="357"/>
                      <a:pt x="230" y="348"/>
                      <a:pt x="230" y="339"/>
                    </a:cubicBezTo>
                    <a:close/>
                    <a:moveTo>
                      <a:pt x="230" y="286"/>
                    </a:moveTo>
                    <a:cubicBezTo>
                      <a:pt x="236" y="287"/>
                      <a:pt x="242" y="289"/>
                      <a:pt x="249" y="291"/>
                    </a:cubicBezTo>
                    <a:cubicBezTo>
                      <a:pt x="249" y="299"/>
                      <a:pt x="249" y="307"/>
                      <a:pt x="249" y="316"/>
                    </a:cubicBezTo>
                    <a:cubicBezTo>
                      <a:pt x="242" y="315"/>
                      <a:pt x="236" y="313"/>
                      <a:pt x="230" y="312"/>
                    </a:cubicBezTo>
                    <a:cubicBezTo>
                      <a:pt x="230" y="303"/>
                      <a:pt x="230" y="295"/>
                      <a:pt x="230" y="286"/>
                    </a:cubicBezTo>
                    <a:close/>
                    <a:moveTo>
                      <a:pt x="230" y="232"/>
                    </a:moveTo>
                    <a:cubicBezTo>
                      <a:pt x="236" y="234"/>
                      <a:pt x="243" y="236"/>
                      <a:pt x="249" y="238"/>
                    </a:cubicBezTo>
                    <a:cubicBezTo>
                      <a:pt x="249" y="246"/>
                      <a:pt x="249" y="255"/>
                      <a:pt x="249" y="263"/>
                    </a:cubicBezTo>
                    <a:cubicBezTo>
                      <a:pt x="243" y="262"/>
                      <a:pt x="236" y="260"/>
                      <a:pt x="230" y="259"/>
                    </a:cubicBezTo>
                    <a:cubicBezTo>
                      <a:pt x="230" y="250"/>
                      <a:pt x="230" y="241"/>
                      <a:pt x="230" y="232"/>
                    </a:cubicBezTo>
                    <a:close/>
                    <a:moveTo>
                      <a:pt x="230" y="179"/>
                    </a:moveTo>
                    <a:cubicBezTo>
                      <a:pt x="236" y="181"/>
                      <a:pt x="243" y="183"/>
                      <a:pt x="249" y="185"/>
                    </a:cubicBezTo>
                    <a:cubicBezTo>
                      <a:pt x="249" y="193"/>
                      <a:pt x="249" y="202"/>
                      <a:pt x="249" y="210"/>
                    </a:cubicBezTo>
                    <a:cubicBezTo>
                      <a:pt x="243" y="209"/>
                      <a:pt x="236" y="207"/>
                      <a:pt x="230" y="205"/>
                    </a:cubicBezTo>
                    <a:cubicBezTo>
                      <a:pt x="230" y="197"/>
                      <a:pt x="230" y="188"/>
                      <a:pt x="230" y="179"/>
                    </a:cubicBezTo>
                    <a:close/>
                    <a:moveTo>
                      <a:pt x="249" y="157"/>
                    </a:moveTo>
                    <a:cubicBezTo>
                      <a:pt x="230" y="152"/>
                      <a:pt x="230" y="152"/>
                      <a:pt x="230" y="152"/>
                    </a:cubicBezTo>
                    <a:cubicBezTo>
                      <a:pt x="230" y="126"/>
                      <a:pt x="230" y="126"/>
                      <a:pt x="230" y="126"/>
                    </a:cubicBezTo>
                    <a:cubicBezTo>
                      <a:pt x="249" y="132"/>
                      <a:pt x="249" y="132"/>
                      <a:pt x="249" y="132"/>
                    </a:cubicBezTo>
                    <a:lnTo>
                      <a:pt x="249" y="157"/>
                    </a:lnTo>
                    <a:close/>
                  </a:path>
                </a:pathLst>
              </a:custGeom>
              <a:solidFill>
                <a:srgbClr val="FED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5" name="Freeform: Shape 9">
                <a:extLst>
                  <a:ext uri="{FF2B5EF4-FFF2-40B4-BE49-F238E27FC236}">
                    <a16:creationId xmlns:a16="http://schemas.microsoft.com/office/drawing/2014/main" id="{FBF85046-A76A-4733-A679-336B2AB93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1471" y="3637200"/>
                <a:ext cx="211494" cy="1631898"/>
              </a:xfrm>
              <a:custGeom>
                <a:avLst/>
                <a:gdLst>
                  <a:gd name="T0" fmla="*/ 0 w 111"/>
                  <a:gd name="T1" fmla="*/ 854 h 854"/>
                  <a:gd name="T2" fmla="*/ 111 w 111"/>
                  <a:gd name="T3" fmla="*/ 36 h 854"/>
                  <a:gd name="T4" fmla="*/ 97 w 111"/>
                  <a:gd name="T5" fmla="*/ 791 h 854"/>
                  <a:gd name="T6" fmla="*/ 16 w 111"/>
                  <a:gd name="T7" fmla="*/ 791 h 854"/>
                  <a:gd name="T8" fmla="*/ 97 w 111"/>
                  <a:gd name="T9" fmla="*/ 791 h 854"/>
                  <a:gd name="T10" fmla="*/ 16 w 111"/>
                  <a:gd name="T11" fmla="*/ 756 h 854"/>
                  <a:gd name="T12" fmla="*/ 97 w 111"/>
                  <a:gd name="T13" fmla="*/ 719 h 854"/>
                  <a:gd name="T14" fmla="*/ 97 w 111"/>
                  <a:gd name="T15" fmla="*/ 684 h 854"/>
                  <a:gd name="T16" fmla="*/ 16 w 111"/>
                  <a:gd name="T17" fmla="*/ 677 h 854"/>
                  <a:gd name="T18" fmla="*/ 97 w 111"/>
                  <a:gd name="T19" fmla="*/ 684 h 854"/>
                  <a:gd name="T20" fmla="*/ 16 w 111"/>
                  <a:gd name="T21" fmla="*/ 642 h 854"/>
                  <a:gd name="T22" fmla="*/ 97 w 111"/>
                  <a:gd name="T23" fmla="*/ 612 h 854"/>
                  <a:gd name="T24" fmla="*/ 97 w 111"/>
                  <a:gd name="T25" fmla="*/ 577 h 854"/>
                  <a:gd name="T26" fmla="*/ 16 w 111"/>
                  <a:gd name="T27" fmla="*/ 563 h 854"/>
                  <a:gd name="T28" fmla="*/ 97 w 111"/>
                  <a:gd name="T29" fmla="*/ 577 h 854"/>
                  <a:gd name="T30" fmla="*/ 16 w 111"/>
                  <a:gd name="T31" fmla="*/ 528 h 854"/>
                  <a:gd name="T32" fmla="*/ 97 w 111"/>
                  <a:gd name="T33" fmla="*/ 505 h 854"/>
                  <a:gd name="T34" fmla="*/ 97 w 111"/>
                  <a:gd name="T35" fmla="*/ 470 h 854"/>
                  <a:gd name="T36" fmla="*/ 16 w 111"/>
                  <a:gd name="T37" fmla="*/ 449 h 854"/>
                  <a:gd name="T38" fmla="*/ 97 w 111"/>
                  <a:gd name="T39" fmla="*/ 470 h 854"/>
                  <a:gd name="T40" fmla="*/ 16 w 111"/>
                  <a:gd name="T41" fmla="*/ 414 h 854"/>
                  <a:gd name="T42" fmla="*/ 97 w 111"/>
                  <a:gd name="T43" fmla="*/ 397 h 854"/>
                  <a:gd name="T44" fmla="*/ 97 w 111"/>
                  <a:gd name="T45" fmla="*/ 363 h 854"/>
                  <a:gd name="T46" fmla="*/ 16 w 111"/>
                  <a:gd name="T47" fmla="*/ 335 h 854"/>
                  <a:gd name="T48" fmla="*/ 97 w 111"/>
                  <a:gd name="T49" fmla="*/ 363 h 854"/>
                  <a:gd name="T50" fmla="*/ 16 w 111"/>
                  <a:gd name="T51" fmla="*/ 300 h 854"/>
                  <a:gd name="T52" fmla="*/ 97 w 111"/>
                  <a:gd name="T53" fmla="*/ 290 h 854"/>
                  <a:gd name="T54" fmla="*/ 97 w 111"/>
                  <a:gd name="T55" fmla="*/ 256 h 854"/>
                  <a:gd name="T56" fmla="*/ 16 w 111"/>
                  <a:gd name="T57" fmla="*/ 221 h 854"/>
                  <a:gd name="T58" fmla="*/ 97 w 111"/>
                  <a:gd name="T59" fmla="*/ 256 h 854"/>
                  <a:gd name="T60" fmla="*/ 16 w 111"/>
                  <a:gd name="T61" fmla="*/ 186 h 854"/>
                  <a:gd name="T62" fmla="*/ 97 w 111"/>
                  <a:gd name="T63" fmla="*/ 183 h 854"/>
                  <a:gd name="T64" fmla="*/ 97 w 111"/>
                  <a:gd name="T65" fmla="*/ 149 h 854"/>
                  <a:gd name="T66" fmla="*/ 16 w 111"/>
                  <a:gd name="T67" fmla="*/ 107 h 854"/>
                  <a:gd name="T68" fmla="*/ 97 w 111"/>
                  <a:gd name="T69" fmla="*/ 149 h 854"/>
                  <a:gd name="T70" fmla="*/ 16 w 111"/>
                  <a:gd name="T71" fmla="*/ 73 h 854"/>
                  <a:gd name="T72" fmla="*/ 97 w 111"/>
                  <a:gd name="T73" fmla="*/ 76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854">
                    <a:moveTo>
                      <a:pt x="0" y="0"/>
                    </a:moveTo>
                    <a:cubicBezTo>
                      <a:pt x="0" y="854"/>
                      <a:pt x="0" y="854"/>
                      <a:pt x="0" y="854"/>
                    </a:cubicBezTo>
                    <a:cubicBezTo>
                      <a:pt x="111" y="827"/>
                      <a:pt x="111" y="827"/>
                      <a:pt x="111" y="827"/>
                    </a:cubicBezTo>
                    <a:cubicBezTo>
                      <a:pt x="111" y="36"/>
                      <a:pt x="111" y="36"/>
                      <a:pt x="111" y="36"/>
                    </a:cubicBezTo>
                    <a:lnTo>
                      <a:pt x="0" y="0"/>
                    </a:lnTo>
                    <a:close/>
                    <a:moveTo>
                      <a:pt x="97" y="791"/>
                    </a:moveTo>
                    <a:cubicBezTo>
                      <a:pt x="16" y="813"/>
                      <a:pt x="16" y="813"/>
                      <a:pt x="16" y="813"/>
                    </a:cubicBezTo>
                    <a:cubicBezTo>
                      <a:pt x="16" y="791"/>
                      <a:pt x="16" y="791"/>
                      <a:pt x="16" y="791"/>
                    </a:cubicBezTo>
                    <a:cubicBezTo>
                      <a:pt x="97" y="773"/>
                      <a:pt x="97" y="773"/>
                      <a:pt x="97" y="773"/>
                    </a:cubicBezTo>
                    <a:lnTo>
                      <a:pt x="97" y="791"/>
                    </a:lnTo>
                    <a:close/>
                    <a:moveTo>
                      <a:pt x="97" y="737"/>
                    </a:moveTo>
                    <a:cubicBezTo>
                      <a:pt x="70" y="743"/>
                      <a:pt x="43" y="750"/>
                      <a:pt x="16" y="756"/>
                    </a:cubicBezTo>
                    <a:cubicBezTo>
                      <a:pt x="16" y="748"/>
                      <a:pt x="16" y="741"/>
                      <a:pt x="16" y="734"/>
                    </a:cubicBezTo>
                    <a:cubicBezTo>
                      <a:pt x="43" y="729"/>
                      <a:pt x="70" y="724"/>
                      <a:pt x="97" y="719"/>
                    </a:cubicBezTo>
                    <a:cubicBezTo>
                      <a:pt x="97" y="725"/>
                      <a:pt x="97" y="731"/>
                      <a:pt x="97" y="737"/>
                    </a:cubicBezTo>
                    <a:close/>
                    <a:moveTo>
                      <a:pt x="97" y="684"/>
                    </a:moveTo>
                    <a:cubicBezTo>
                      <a:pt x="70" y="689"/>
                      <a:pt x="43" y="694"/>
                      <a:pt x="16" y="699"/>
                    </a:cubicBezTo>
                    <a:cubicBezTo>
                      <a:pt x="16" y="691"/>
                      <a:pt x="16" y="684"/>
                      <a:pt x="16" y="677"/>
                    </a:cubicBezTo>
                    <a:cubicBezTo>
                      <a:pt x="43" y="673"/>
                      <a:pt x="70" y="669"/>
                      <a:pt x="97" y="666"/>
                    </a:cubicBezTo>
                    <a:cubicBezTo>
                      <a:pt x="97" y="672"/>
                      <a:pt x="97" y="678"/>
                      <a:pt x="97" y="684"/>
                    </a:cubicBezTo>
                    <a:close/>
                    <a:moveTo>
                      <a:pt x="97" y="630"/>
                    </a:moveTo>
                    <a:cubicBezTo>
                      <a:pt x="70" y="634"/>
                      <a:pt x="43" y="638"/>
                      <a:pt x="16" y="642"/>
                    </a:cubicBezTo>
                    <a:cubicBezTo>
                      <a:pt x="16" y="635"/>
                      <a:pt x="16" y="627"/>
                      <a:pt x="16" y="620"/>
                    </a:cubicBezTo>
                    <a:cubicBezTo>
                      <a:pt x="43" y="617"/>
                      <a:pt x="70" y="615"/>
                      <a:pt x="97" y="612"/>
                    </a:cubicBezTo>
                    <a:cubicBezTo>
                      <a:pt x="97" y="618"/>
                      <a:pt x="97" y="624"/>
                      <a:pt x="97" y="630"/>
                    </a:cubicBezTo>
                    <a:close/>
                    <a:moveTo>
                      <a:pt x="97" y="577"/>
                    </a:moveTo>
                    <a:cubicBezTo>
                      <a:pt x="70" y="580"/>
                      <a:pt x="43" y="582"/>
                      <a:pt x="16" y="585"/>
                    </a:cubicBezTo>
                    <a:cubicBezTo>
                      <a:pt x="16" y="578"/>
                      <a:pt x="16" y="570"/>
                      <a:pt x="16" y="563"/>
                    </a:cubicBezTo>
                    <a:cubicBezTo>
                      <a:pt x="43" y="561"/>
                      <a:pt x="70" y="560"/>
                      <a:pt x="97" y="558"/>
                    </a:cubicBezTo>
                    <a:cubicBezTo>
                      <a:pt x="97" y="564"/>
                      <a:pt x="97" y="571"/>
                      <a:pt x="97" y="577"/>
                    </a:cubicBezTo>
                    <a:close/>
                    <a:moveTo>
                      <a:pt x="97" y="523"/>
                    </a:moveTo>
                    <a:cubicBezTo>
                      <a:pt x="70" y="525"/>
                      <a:pt x="43" y="526"/>
                      <a:pt x="16" y="528"/>
                    </a:cubicBezTo>
                    <a:cubicBezTo>
                      <a:pt x="16" y="521"/>
                      <a:pt x="16" y="513"/>
                      <a:pt x="16" y="506"/>
                    </a:cubicBezTo>
                    <a:cubicBezTo>
                      <a:pt x="43" y="505"/>
                      <a:pt x="70" y="505"/>
                      <a:pt x="97" y="505"/>
                    </a:cubicBezTo>
                    <a:cubicBezTo>
                      <a:pt x="97" y="511"/>
                      <a:pt x="97" y="517"/>
                      <a:pt x="97" y="523"/>
                    </a:cubicBezTo>
                    <a:close/>
                    <a:moveTo>
                      <a:pt x="97" y="470"/>
                    </a:moveTo>
                    <a:cubicBezTo>
                      <a:pt x="70" y="470"/>
                      <a:pt x="43" y="471"/>
                      <a:pt x="16" y="471"/>
                    </a:cubicBezTo>
                    <a:cubicBezTo>
                      <a:pt x="16" y="464"/>
                      <a:pt x="16" y="456"/>
                      <a:pt x="16" y="449"/>
                    </a:cubicBezTo>
                    <a:cubicBezTo>
                      <a:pt x="43" y="450"/>
                      <a:pt x="70" y="450"/>
                      <a:pt x="97" y="451"/>
                    </a:cubicBezTo>
                    <a:cubicBezTo>
                      <a:pt x="97" y="457"/>
                      <a:pt x="97" y="464"/>
                      <a:pt x="97" y="470"/>
                    </a:cubicBezTo>
                    <a:close/>
                    <a:moveTo>
                      <a:pt x="97" y="417"/>
                    </a:moveTo>
                    <a:cubicBezTo>
                      <a:pt x="70" y="416"/>
                      <a:pt x="43" y="415"/>
                      <a:pt x="16" y="414"/>
                    </a:cubicBezTo>
                    <a:cubicBezTo>
                      <a:pt x="16" y="407"/>
                      <a:pt x="16" y="399"/>
                      <a:pt x="16" y="392"/>
                    </a:cubicBezTo>
                    <a:cubicBezTo>
                      <a:pt x="43" y="394"/>
                      <a:pt x="70" y="396"/>
                      <a:pt x="97" y="397"/>
                    </a:cubicBezTo>
                    <a:cubicBezTo>
                      <a:pt x="97" y="404"/>
                      <a:pt x="97" y="410"/>
                      <a:pt x="97" y="417"/>
                    </a:cubicBezTo>
                    <a:close/>
                    <a:moveTo>
                      <a:pt x="97" y="363"/>
                    </a:moveTo>
                    <a:cubicBezTo>
                      <a:pt x="70" y="361"/>
                      <a:pt x="43" y="359"/>
                      <a:pt x="16" y="357"/>
                    </a:cubicBezTo>
                    <a:cubicBezTo>
                      <a:pt x="16" y="350"/>
                      <a:pt x="16" y="342"/>
                      <a:pt x="16" y="335"/>
                    </a:cubicBezTo>
                    <a:cubicBezTo>
                      <a:pt x="43" y="338"/>
                      <a:pt x="70" y="341"/>
                      <a:pt x="97" y="344"/>
                    </a:cubicBezTo>
                    <a:cubicBezTo>
                      <a:pt x="97" y="350"/>
                      <a:pt x="97" y="357"/>
                      <a:pt x="97" y="363"/>
                    </a:cubicBezTo>
                    <a:close/>
                    <a:moveTo>
                      <a:pt x="97" y="310"/>
                    </a:moveTo>
                    <a:cubicBezTo>
                      <a:pt x="70" y="307"/>
                      <a:pt x="43" y="303"/>
                      <a:pt x="16" y="300"/>
                    </a:cubicBezTo>
                    <a:cubicBezTo>
                      <a:pt x="16" y="293"/>
                      <a:pt x="16" y="286"/>
                      <a:pt x="16" y="278"/>
                    </a:cubicBezTo>
                    <a:cubicBezTo>
                      <a:pt x="43" y="282"/>
                      <a:pt x="70" y="286"/>
                      <a:pt x="97" y="290"/>
                    </a:cubicBezTo>
                    <a:cubicBezTo>
                      <a:pt x="97" y="297"/>
                      <a:pt x="97" y="303"/>
                      <a:pt x="97" y="310"/>
                    </a:cubicBezTo>
                    <a:close/>
                    <a:moveTo>
                      <a:pt x="97" y="256"/>
                    </a:moveTo>
                    <a:cubicBezTo>
                      <a:pt x="70" y="252"/>
                      <a:pt x="43" y="248"/>
                      <a:pt x="16" y="243"/>
                    </a:cubicBezTo>
                    <a:cubicBezTo>
                      <a:pt x="16" y="236"/>
                      <a:pt x="16" y="229"/>
                      <a:pt x="16" y="221"/>
                    </a:cubicBezTo>
                    <a:cubicBezTo>
                      <a:pt x="43" y="226"/>
                      <a:pt x="70" y="231"/>
                      <a:pt x="97" y="237"/>
                    </a:cubicBezTo>
                    <a:cubicBezTo>
                      <a:pt x="97" y="243"/>
                      <a:pt x="97" y="250"/>
                      <a:pt x="97" y="256"/>
                    </a:cubicBezTo>
                    <a:close/>
                    <a:moveTo>
                      <a:pt x="97" y="203"/>
                    </a:moveTo>
                    <a:cubicBezTo>
                      <a:pt x="70" y="197"/>
                      <a:pt x="43" y="192"/>
                      <a:pt x="16" y="186"/>
                    </a:cubicBezTo>
                    <a:cubicBezTo>
                      <a:pt x="16" y="179"/>
                      <a:pt x="16" y="172"/>
                      <a:pt x="16" y="164"/>
                    </a:cubicBezTo>
                    <a:cubicBezTo>
                      <a:pt x="43" y="171"/>
                      <a:pt x="70" y="177"/>
                      <a:pt x="97" y="183"/>
                    </a:cubicBezTo>
                    <a:cubicBezTo>
                      <a:pt x="97" y="190"/>
                      <a:pt x="97" y="196"/>
                      <a:pt x="97" y="203"/>
                    </a:cubicBezTo>
                    <a:close/>
                    <a:moveTo>
                      <a:pt x="97" y="149"/>
                    </a:moveTo>
                    <a:cubicBezTo>
                      <a:pt x="70" y="143"/>
                      <a:pt x="43" y="136"/>
                      <a:pt x="16" y="129"/>
                    </a:cubicBezTo>
                    <a:cubicBezTo>
                      <a:pt x="16" y="122"/>
                      <a:pt x="16" y="115"/>
                      <a:pt x="16" y="107"/>
                    </a:cubicBezTo>
                    <a:cubicBezTo>
                      <a:pt x="43" y="115"/>
                      <a:pt x="70" y="122"/>
                      <a:pt x="97" y="129"/>
                    </a:cubicBezTo>
                    <a:cubicBezTo>
                      <a:pt x="97" y="136"/>
                      <a:pt x="97" y="143"/>
                      <a:pt x="97" y="149"/>
                    </a:cubicBezTo>
                    <a:close/>
                    <a:moveTo>
                      <a:pt x="97" y="96"/>
                    </a:move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97" y="76"/>
                      <a:pt x="97" y="76"/>
                      <a:pt x="97" y="76"/>
                    </a:cubicBezTo>
                    <a:lnTo>
                      <a:pt x="97" y="96"/>
                    </a:lnTo>
                    <a:close/>
                  </a:path>
                </a:pathLst>
              </a:custGeom>
              <a:solidFill>
                <a:srgbClr val="49D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6" name="Freeform: Shape 10">
                <a:extLst>
                  <a:ext uri="{FF2B5EF4-FFF2-40B4-BE49-F238E27FC236}">
                    <a16:creationId xmlns:a16="http://schemas.microsoft.com/office/drawing/2014/main" id="{5AF6675F-85DD-43E7-853C-C6C4C8210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7178" y="3639812"/>
                <a:ext cx="407322" cy="1629287"/>
              </a:xfrm>
              <a:custGeom>
                <a:avLst/>
                <a:gdLst>
                  <a:gd name="T0" fmla="*/ 176 w 213"/>
                  <a:gd name="T1" fmla="*/ 810 h 853"/>
                  <a:gd name="T2" fmla="*/ 141 w 213"/>
                  <a:gd name="T3" fmla="*/ 763 h 853"/>
                  <a:gd name="T4" fmla="*/ 141 w 213"/>
                  <a:gd name="T5" fmla="*/ 697 h 853"/>
                  <a:gd name="T6" fmla="*/ 176 w 213"/>
                  <a:gd name="T7" fmla="*/ 655 h 853"/>
                  <a:gd name="T8" fmla="*/ 176 w 213"/>
                  <a:gd name="T9" fmla="*/ 638 h 853"/>
                  <a:gd name="T10" fmla="*/ 176 w 213"/>
                  <a:gd name="T11" fmla="*/ 552 h 853"/>
                  <a:gd name="T12" fmla="*/ 141 w 213"/>
                  <a:gd name="T13" fmla="*/ 510 h 853"/>
                  <a:gd name="T14" fmla="*/ 141 w 213"/>
                  <a:gd name="T15" fmla="*/ 444 h 853"/>
                  <a:gd name="T16" fmla="*/ 176 w 213"/>
                  <a:gd name="T17" fmla="*/ 397 h 853"/>
                  <a:gd name="T18" fmla="*/ 176 w 213"/>
                  <a:gd name="T19" fmla="*/ 379 h 853"/>
                  <a:gd name="T20" fmla="*/ 176 w 213"/>
                  <a:gd name="T21" fmla="*/ 336 h 853"/>
                  <a:gd name="T22" fmla="*/ 141 w 213"/>
                  <a:gd name="T23" fmla="*/ 256 h 853"/>
                  <a:gd name="T24" fmla="*/ 141 w 213"/>
                  <a:gd name="T25" fmla="*/ 190 h 853"/>
                  <a:gd name="T26" fmla="*/ 176 w 213"/>
                  <a:gd name="T27" fmla="*/ 138 h 853"/>
                  <a:gd name="T28" fmla="*/ 176 w 213"/>
                  <a:gd name="T29" fmla="*/ 121 h 853"/>
                  <a:gd name="T30" fmla="*/ 94 w 213"/>
                  <a:gd name="T31" fmla="*/ 78 h 853"/>
                  <a:gd name="T32" fmla="*/ 117 w 213"/>
                  <a:gd name="T33" fmla="*/ 112 h 853"/>
                  <a:gd name="T34" fmla="*/ 117 w 213"/>
                  <a:gd name="T35" fmla="*/ 177 h 853"/>
                  <a:gd name="T36" fmla="*/ 94 w 213"/>
                  <a:gd name="T37" fmla="*/ 223 h 853"/>
                  <a:gd name="T38" fmla="*/ 94 w 213"/>
                  <a:gd name="T39" fmla="*/ 242 h 853"/>
                  <a:gd name="T40" fmla="*/ 94 w 213"/>
                  <a:gd name="T41" fmla="*/ 324 h 853"/>
                  <a:gd name="T42" fmla="*/ 116 w 213"/>
                  <a:gd name="T43" fmla="*/ 362 h 853"/>
                  <a:gd name="T44" fmla="*/ 116 w 213"/>
                  <a:gd name="T45" fmla="*/ 427 h 853"/>
                  <a:gd name="T46" fmla="*/ 94 w 213"/>
                  <a:gd name="T47" fmla="*/ 469 h 853"/>
                  <a:gd name="T48" fmla="*/ 94 w 213"/>
                  <a:gd name="T49" fmla="*/ 489 h 853"/>
                  <a:gd name="T50" fmla="*/ 93 w 213"/>
                  <a:gd name="T51" fmla="*/ 571 h 853"/>
                  <a:gd name="T52" fmla="*/ 116 w 213"/>
                  <a:gd name="T53" fmla="*/ 612 h 853"/>
                  <a:gd name="T54" fmla="*/ 116 w 213"/>
                  <a:gd name="T55" fmla="*/ 676 h 853"/>
                  <a:gd name="T56" fmla="*/ 93 w 213"/>
                  <a:gd name="T57" fmla="*/ 716 h 853"/>
                  <a:gd name="T58" fmla="*/ 93 w 213"/>
                  <a:gd name="T59" fmla="*/ 735 h 853"/>
                  <a:gd name="T60" fmla="*/ 74 w 213"/>
                  <a:gd name="T61" fmla="*/ 796 h 853"/>
                  <a:gd name="T62" fmla="*/ 58 w 213"/>
                  <a:gd name="T63" fmla="*/ 754 h 853"/>
                  <a:gd name="T64" fmla="*/ 74 w 213"/>
                  <a:gd name="T65" fmla="*/ 694 h 853"/>
                  <a:gd name="T66" fmla="*/ 74 w 213"/>
                  <a:gd name="T67" fmla="*/ 653 h 853"/>
                  <a:gd name="T68" fmla="*/ 58 w 213"/>
                  <a:gd name="T69" fmla="*/ 633 h 853"/>
                  <a:gd name="T70" fmla="*/ 58 w 213"/>
                  <a:gd name="T71" fmla="*/ 552 h 853"/>
                  <a:gd name="T72" fmla="*/ 58 w 213"/>
                  <a:gd name="T73" fmla="*/ 512 h 853"/>
                  <a:gd name="T74" fmla="*/ 58 w 213"/>
                  <a:gd name="T75" fmla="*/ 452 h 853"/>
                  <a:gd name="T76" fmla="*/ 74 w 213"/>
                  <a:gd name="T77" fmla="*/ 409 h 853"/>
                  <a:gd name="T78" fmla="*/ 74 w 213"/>
                  <a:gd name="T79" fmla="*/ 390 h 853"/>
                  <a:gd name="T80" fmla="*/ 74 w 213"/>
                  <a:gd name="T81" fmla="*/ 308 h 853"/>
                  <a:gd name="T82" fmla="*/ 58 w 213"/>
                  <a:gd name="T83" fmla="*/ 271 h 853"/>
                  <a:gd name="T84" fmla="*/ 58 w 213"/>
                  <a:gd name="T85" fmla="*/ 210 h 853"/>
                  <a:gd name="T86" fmla="*/ 74 w 213"/>
                  <a:gd name="T87" fmla="*/ 186 h 853"/>
                  <a:gd name="T88" fmla="*/ 74 w 213"/>
                  <a:gd name="T89" fmla="*/ 146 h 853"/>
                  <a:gd name="T90" fmla="*/ 43 w 213"/>
                  <a:gd name="T91" fmla="*/ 793 h 853"/>
                  <a:gd name="T92" fmla="*/ 28 w 213"/>
                  <a:gd name="T93" fmla="*/ 751 h 853"/>
                  <a:gd name="T94" fmla="*/ 28 w 213"/>
                  <a:gd name="T95" fmla="*/ 692 h 853"/>
                  <a:gd name="T96" fmla="*/ 43 w 213"/>
                  <a:gd name="T97" fmla="*/ 653 h 853"/>
                  <a:gd name="T98" fmla="*/ 42 w 213"/>
                  <a:gd name="T99" fmla="*/ 633 h 853"/>
                  <a:gd name="T100" fmla="*/ 42 w 213"/>
                  <a:gd name="T101" fmla="*/ 553 h 853"/>
                  <a:gd name="T102" fmla="*/ 28 w 213"/>
                  <a:gd name="T103" fmla="*/ 514 h 853"/>
                  <a:gd name="T104" fmla="*/ 28 w 213"/>
                  <a:gd name="T105" fmla="*/ 455 h 853"/>
                  <a:gd name="T106" fmla="*/ 42 w 213"/>
                  <a:gd name="T107" fmla="*/ 414 h 853"/>
                  <a:gd name="T108" fmla="*/ 42 w 213"/>
                  <a:gd name="T109" fmla="*/ 393 h 853"/>
                  <a:gd name="T110" fmla="*/ 42 w 213"/>
                  <a:gd name="T111" fmla="*/ 314 h 853"/>
                  <a:gd name="T112" fmla="*/ 27 w 213"/>
                  <a:gd name="T113" fmla="*/ 276 h 853"/>
                  <a:gd name="T114" fmla="*/ 27 w 213"/>
                  <a:gd name="T115" fmla="*/ 218 h 853"/>
                  <a:gd name="T116" fmla="*/ 41 w 213"/>
                  <a:gd name="T117" fmla="*/ 174 h 853"/>
                  <a:gd name="T118" fmla="*/ 41 w 213"/>
                  <a:gd name="T119" fmla="*/ 154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3" h="853">
                    <a:moveTo>
                      <a:pt x="0" y="820"/>
                    </a:moveTo>
                    <a:cubicBezTo>
                      <a:pt x="213" y="853"/>
                      <a:pt x="213" y="853"/>
                      <a:pt x="213" y="853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0" y="820"/>
                    </a:lnTo>
                    <a:close/>
                    <a:moveTo>
                      <a:pt x="176" y="810"/>
                    </a:moveTo>
                    <a:cubicBezTo>
                      <a:pt x="141" y="805"/>
                      <a:pt x="141" y="805"/>
                      <a:pt x="141" y="805"/>
                    </a:cubicBezTo>
                    <a:cubicBezTo>
                      <a:pt x="141" y="781"/>
                      <a:pt x="141" y="781"/>
                      <a:pt x="141" y="781"/>
                    </a:cubicBezTo>
                    <a:cubicBezTo>
                      <a:pt x="176" y="785"/>
                      <a:pt x="176" y="785"/>
                      <a:pt x="176" y="785"/>
                    </a:cubicBezTo>
                    <a:lnTo>
                      <a:pt x="176" y="810"/>
                    </a:lnTo>
                    <a:close/>
                    <a:moveTo>
                      <a:pt x="176" y="767"/>
                    </a:moveTo>
                    <a:cubicBezTo>
                      <a:pt x="164" y="766"/>
                      <a:pt x="152" y="764"/>
                      <a:pt x="141" y="763"/>
                    </a:cubicBezTo>
                    <a:cubicBezTo>
                      <a:pt x="141" y="755"/>
                      <a:pt x="141" y="747"/>
                      <a:pt x="141" y="739"/>
                    </a:cubicBezTo>
                    <a:cubicBezTo>
                      <a:pt x="152" y="740"/>
                      <a:pt x="164" y="741"/>
                      <a:pt x="176" y="741"/>
                    </a:cubicBezTo>
                    <a:cubicBezTo>
                      <a:pt x="176" y="750"/>
                      <a:pt x="176" y="759"/>
                      <a:pt x="176" y="767"/>
                    </a:cubicBezTo>
                    <a:close/>
                    <a:moveTo>
                      <a:pt x="176" y="724"/>
                    </a:moveTo>
                    <a:cubicBezTo>
                      <a:pt x="164" y="723"/>
                      <a:pt x="152" y="722"/>
                      <a:pt x="141" y="721"/>
                    </a:cubicBezTo>
                    <a:cubicBezTo>
                      <a:pt x="141" y="713"/>
                      <a:pt x="141" y="705"/>
                      <a:pt x="141" y="697"/>
                    </a:cubicBezTo>
                    <a:cubicBezTo>
                      <a:pt x="152" y="697"/>
                      <a:pt x="164" y="698"/>
                      <a:pt x="176" y="698"/>
                    </a:cubicBezTo>
                    <a:cubicBezTo>
                      <a:pt x="176" y="707"/>
                      <a:pt x="176" y="715"/>
                      <a:pt x="176" y="724"/>
                    </a:cubicBezTo>
                    <a:close/>
                    <a:moveTo>
                      <a:pt x="176" y="681"/>
                    </a:moveTo>
                    <a:cubicBezTo>
                      <a:pt x="164" y="680"/>
                      <a:pt x="152" y="679"/>
                      <a:pt x="141" y="679"/>
                    </a:cubicBezTo>
                    <a:cubicBezTo>
                      <a:pt x="141" y="671"/>
                      <a:pt x="141" y="663"/>
                      <a:pt x="141" y="655"/>
                    </a:cubicBezTo>
                    <a:cubicBezTo>
                      <a:pt x="152" y="655"/>
                      <a:pt x="164" y="655"/>
                      <a:pt x="176" y="655"/>
                    </a:cubicBezTo>
                    <a:cubicBezTo>
                      <a:pt x="176" y="664"/>
                      <a:pt x="176" y="672"/>
                      <a:pt x="176" y="681"/>
                    </a:cubicBezTo>
                    <a:close/>
                    <a:moveTo>
                      <a:pt x="176" y="638"/>
                    </a:moveTo>
                    <a:cubicBezTo>
                      <a:pt x="164" y="637"/>
                      <a:pt x="152" y="637"/>
                      <a:pt x="141" y="636"/>
                    </a:cubicBezTo>
                    <a:cubicBezTo>
                      <a:pt x="141" y="628"/>
                      <a:pt x="141" y="620"/>
                      <a:pt x="141" y="613"/>
                    </a:cubicBezTo>
                    <a:cubicBezTo>
                      <a:pt x="152" y="612"/>
                      <a:pt x="164" y="612"/>
                      <a:pt x="176" y="612"/>
                    </a:cubicBezTo>
                    <a:cubicBezTo>
                      <a:pt x="176" y="621"/>
                      <a:pt x="176" y="629"/>
                      <a:pt x="176" y="638"/>
                    </a:cubicBezTo>
                    <a:close/>
                    <a:moveTo>
                      <a:pt x="176" y="595"/>
                    </a:moveTo>
                    <a:cubicBezTo>
                      <a:pt x="164" y="595"/>
                      <a:pt x="152" y="594"/>
                      <a:pt x="141" y="594"/>
                    </a:cubicBezTo>
                    <a:cubicBezTo>
                      <a:pt x="141" y="586"/>
                      <a:pt x="141" y="578"/>
                      <a:pt x="141" y="570"/>
                    </a:cubicBezTo>
                    <a:cubicBezTo>
                      <a:pt x="152" y="570"/>
                      <a:pt x="164" y="570"/>
                      <a:pt x="176" y="569"/>
                    </a:cubicBezTo>
                    <a:cubicBezTo>
                      <a:pt x="176" y="578"/>
                      <a:pt x="176" y="586"/>
                      <a:pt x="176" y="595"/>
                    </a:cubicBezTo>
                    <a:close/>
                    <a:moveTo>
                      <a:pt x="176" y="552"/>
                    </a:moveTo>
                    <a:cubicBezTo>
                      <a:pt x="164" y="552"/>
                      <a:pt x="152" y="552"/>
                      <a:pt x="141" y="552"/>
                    </a:cubicBezTo>
                    <a:cubicBezTo>
                      <a:pt x="141" y="544"/>
                      <a:pt x="141" y="536"/>
                      <a:pt x="141" y="528"/>
                    </a:cubicBezTo>
                    <a:cubicBezTo>
                      <a:pt x="152" y="527"/>
                      <a:pt x="164" y="527"/>
                      <a:pt x="176" y="526"/>
                    </a:cubicBezTo>
                    <a:cubicBezTo>
                      <a:pt x="176" y="535"/>
                      <a:pt x="176" y="543"/>
                      <a:pt x="176" y="552"/>
                    </a:cubicBezTo>
                    <a:close/>
                    <a:moveTo>
                      <a:pt x="176" y="509"/>
                    </a:moveTo>
                    <a:cubicBezTo>
                      <a:pt x="164" y="509"/>
                      <a:pt x="152" y="509"/>
                      <a:pt x="141" y="510"/>
                    </a:cubicBezTo>
                    <a:cubicBezTo>
                      <a:pt x="141" y="502"/>
                      <a:pt x="141" y="494"/>
                      <a:pt x="141" y="486"/>
                    </a:cubicBezTo>
                    <a:cubicBezTo>
                      <a:pt x="152" y="485"/>
                      <a:pt x="164" y="484"/>
                      <a:pt x="176" y="483"/>
                    </a:cubicBezTo>
                    <a:cubicBezTo>
                      <a:pt x="176" y="492"/>
                      <a:pt x="176" y="500"/>
                      <a:pt x="176" y="509"/>
                    </a:cubicBezTo>
                    <a:close/>
                    <a:moveTo>
                      <a:pt x="176" y="466"/>
                    </a:moveTo>
                    <a:cubicBezTo>
                      <a:pt x="164" y="466"/>
                      <a:pt x="152" y="467"/>
                      <a:pt x="141" y="467"/>
                    </a:cubicBezTo>
                    <a:cubicBezTo>
                      <a:pt x="141" y="460"/>
                      <a:pt x="141" y="452"/>
                      <a:pt x="141" y="444"/>
                    </a:cubicBezTo>
                    <a:cubicBezTo>
                      <a:pt x="152" y="442"/>
                      <a:pt x="164" y="441"/>
                      <a:pt x="176" y="440"/>
                    </a:cubicBezTo>
                    <a:cubicBezTo>
                      <a:pt x="176" y="448"/>
                      <a:pt x="176" y="457"/>
                      <a:pt x="176" y="466"/>
                    </a:cubicBezTo>
                    <a:close/>
                    <a:moveTo>
                      <a:pt x="176" y="422"/>
                    </a:moveTo>
                    <a:cubicBezTo>
                      <a:pt x="164" y="423"/>
                      <a:pt x="152" y="424"/>
                      <a:pt x="141" y="425"/>
                    </a:cubicBezTo>
                    <a:cubicBezTo>
                      <a:pt x="141" y="417"/>
                      <a:pt x="141" y="409"/>
                      <a:pt x="141" y="401"/>
                    </a:cubicBezTo>
                    <a:cubicBezTo>
                      <a:pt x="152" y="400"/>
                      <a:pt x="164" y="398"/>
                      <a:pt x="176" y="397"/>
                    </a:cubicBezTo>
                    <a:cubicBezTo>
                      <a:pt x="176" y="405"/>
                      <a:pt x="176" y="414"/>
                      <a:pt x="176" y="422"/>
                    </a:cubicBezTo>
                    <a:close/>
                    <a:moveTo>
                      <a:pt x="176" y="379"/>
                    </a:moveTo>
                    <a:cubicBezTo>
                      <a:pt x="164" y="381"/>
                      <a:pt x="152" y="382"/>
                      <a:pt x="141" y="383"/>
                    </a:cubicBezTo>
                    <a:cubicBezTo>
                      <a:pt x="141" y="375"/>
                      <a:pt x="141" y="367"/>
                      <a:pt x="141" y="359"/>
                    </a:cubicBezTo>
                    <a:cubicBezTo>
                      <a:pt x="152" y="357"/>
                      <a:pt x="164" y="356"/>
                      <a:pt x="176" y="354"/>
                    </a:cubicBezTo>
                    <a:cubicBezTo>
                      <a:pt x="176" y="362"/>
                      <a:pt x="176" y="371"/>
                      <a:pt x="176" y="379"/>
                    </a:cubicBezTo>
                    <a:close/>
                    <a:moveTo>
                      <a:pt x="141" y="299"/>
                    </a:moveTo>
                    <a:cubicBezTo>
                      <a:pt x="141" y="291"/>
                      <a:pt x="141" y="283"/>
                      <a:pt x="141" y="275"/>
                    </a:cubicBezTo>
                    <a:cubicBezTo>
                      <a:pt x="152" y="272"/>
                      <a:pt x="164" y="270"/>
                      <a:pt x="176" y="268"/>
                    </a:cubicBezTo>
                    <a:cubicBezTo>
                      <a:pt x="176" y="276"/>
                      <a:pt x="176" y="285"/>
                      <a:pt x="176" y="293"/>
                    </a:cubicBezTo>
                    <a:cubicBezTo>
                      <a:pt x="164" y="295"/>
                      <a:pt x="152" y="297"/>
                      <a:pt x="141" y="299"/>
                    </a:cubicBezTo>
                    <a:close/>
                    <a:moveTo>
                      <a:pt x="176" y="336"/>
                    </a:moveTo>
                    <a:cubicBezTo>
                      <a:pt x="164" y="338"/>
                      <a:pt x="152" y="339"/>
                      <a:pt x="141" y="341"/>
                    </a:cubicBezTo>
                    <a:cubicBezTo>
                      <a:pt x="141" y="333"/>
                      <a:pt x="141" y="325"/>
                      <a:pt x="141" y="317"/>
                    </a:cubicBezTo>
                    <a:cubicBezTo>
                      <a:pt x="152" y="315"/>
                      <a:pt x="164" y="313"/>
                      <a:pt x="176" y="311"/>
                    </a:cubicBezTo>
                    <a:cubicBezTo>
                      <a:pt x="176" y="319"/>
                      <a:pt x="176" y="328"/>
                      <a:pt x="176" y="336"/>
                    </a:cubicBezTo>
                    <a:close/>
                    <a:moveTo>
                      <a:pt x="176" y="250"/>
                    </a:moveTo>
                    <a:cubicBezTo>
                      <a:pt x="164" y="252"/>
                      <a:pt x="152" y="254"/>
                      <a:pt x="141" y="256"/>
                    </a:cubicBezTo>
                    <a:cubicBezTo>
                      <a:pt x="141" y="248"/>
                      <a:pt x="141" y="240"/>
                      <a:pt x="141" y="232"/>
                    </a:cubicBezTo>
                    <a:cubicBezTo>
                      <a:pt x="152" y="230"/>
                      <a:pt x="164" y="227"/>
                      <a:pt x="176" y="224"/>
                    </a:cubicBezTo>
                    <a:cubicBezTo>
                      <a:pt x="176" y="233"/>
                      <a:pt x="176" y="242"/>
                      <a:pt x="176" y="250"/>
                    </a:cubicBezTo>
                    <a:close/>
                    <a:moveTo>
                      <a:pt x="176" y="207"/>
                    </a:moveTo>
                    <a:cubicBezTo>
                      <a:pt x="164" y="209"/>
                      <a:pt x="152" y="212"/>
                      <a:pt x="141" y="214"/>
                    </a:cubicBezTo>
                    <a:cubicBezTo>
                      <a:pt x="141" y="206"/>
                      <a:pt x="141" y="198"/>
                      <a:pt x="141" y="190"/>
                    </a:cubicBezTo>
                    <a:cubicBezTo>
                      <a:pt x="152" y="187"/>
                      <a:pt x="164" y="184"/>
                      <a:pt x="176" y="181"/>
                    </a:cubicBezTo>
                    <a:cubicBezTo>
                      <a:pt x="176" y="190"/>
                      <a:pt x="176" y="198"/>
                      <a:pt x="176" y="207"/>
                    </a:cubicBezTo>
                    <a:close/>
                    <a:moveTo>
                      <a:pt x="176" y="164"/>
                    </a:moveTo>
                    <a:cubicBezTo>
                      <a:pt x="164" y="167"/>
                      <a:pt x="152" y="169"/>
                      <a:pt x="141" y="172"/>
                    </a:cubicBezTo>
                    <a:cubicBezTo>
                      <a:pt x="141" y="164"/>
                      <a:pt x="141" y="156"/>
                      <a:pt x="141" y="148"/>
                    </a:cubicBezTo>
                    <a:cubicBezTo>
                      <a:pt x="152" y="145"/>
                      <a:pt x="164" y="142"/>
                      <a:pt x="176" y="138"/>
                    </a:cubicBezTo>
                    <a:cubicBezTo>
                      <a:pt x="176" y="147"/>
                      <a:pt x="176" y="155"/>
                      <a:pt x="176" y="164"/>
                    </a:cubicBezTo>
                    <a:close/>
                    <a:moveTo>
                      <a:pt x="176" y="121"/>
                    </a:moveTo>
                    <a:cubicBezTo>
                      <a:pt x="164" y="124"/>
                      <a:pt x="152" y="127"/>
                      <a:pt x="141" y="130"/>
                    </a:cubicBezTo>
                    <a:cubicBezTo>
                      <a:pt x="141" y="122"/>
                      <a:pt x="141" y="114"/>
                      <a:pt x="141" y="106"/>
                    </a:cubicBezTo>
                    <a:cubicBezTo>
                      <a:pt x="152" y="102"/>
                      <a:pt x="164" y="99"/>
                      <a:pt x="176" y="95"/>
                    </a:cubicBezTo>
                    <a:cubicBezTo>
                      <a:pt x="176" y="104"/>
                      <a:pt x="176" y="112"/>
                      <a:pt x="176" y="121"/>
                    </a:cubicBezTo>
                    <a:close/>
                    <a:moveTo>
                      <a:pt x="141" y="64"/>
                    </a:moveTo>
                    <a:cubicBezTo>
                      <a:pt x="176" y="52"/>
                      <a:pt x="176" y="52"/>
                      <a:pt x="176" y="52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41" y="87"/>
                      <a:pt x="141" y="87"/>
                      <a:pt x="141" y="87"/>
                    </a:cubicBezTo>
                    <a:lnTo>
                      <a:pt x="141" y="64"/>
                    </a:lnTo>
                    <a:close/>
                    <a:moveTo>
                      <a:pt x="94" y="78"/>
                    </a:moveTo>
                    <a:cubicBezTo>
                      <a:pt x="117" y="71"/>
                      <a:pt x="117" y="71"/>
                      <a:pt x="117" y="71"/>
                    </a:cubicBezTo>
                    <a:cubicBezTo>
                      <a:pt x="117" y="94"/>
                      <a:pt x="117" y="94"/>
                      <a:pt x="117" y="94"/>
                    </a:cubicBezTo>
                    <a:cubicBezTo>
                      <a:pt x="94" y="100"/>
                      <a:pt x="94" y="100"/>
                      <a:pt x="94" y="100"/>
                    </a:cubicBezTo>
                    <a:lnTo>
                      <a:pt x="94" y="78"/>
                    </a:lnTo>
                    <a:close/>
                    <a:moveTo>
                      <a:pt x="94" y="119"/>
                    </a:moveTo>
                    <a:cubicBezTo>
                      <a:pt x="102" y="117"/>
                      <a:pt x="109" y="114"/>
                      <a:pt x="117" y="112"/>
                    </a:cubicBezTo>
                    <a:cubicBezTo>
                      <a:pt x="117" y="120"/>
                      <a:pt x="117" y="127"/>
                      <a:pt x="117" y="135"/>
                    </a:cubicBezTo>
                    <a:cubicBezTo>
                      <a:pt x="109" y="137"/>
                      <a:pt x="102" y="139"/>
                      <a:pt x="94" y="141"/>
                    </a:cubicBezTo>
                    <a:cubicBezTo>
                      <a:pt x="94" y="133"/>
                      <a:pt x="94" y="126"/>
                      <a:pt x="94" y="119"/>
                    </a:cubicBezTo>
                    <a:close/>
                    <a:moveTo>
                      <a:pt x="94" y="160"/>
                    </a:moveTo>
                    <a:cubicBezTo>
                      <a:pt x="102" y="158"/>
                      <a:pt x="109" y="156"/>
                      <a:pt x="117" y="154"/>
                    </a:cubicBezTo>
                    <a:cubicBezTo>
                      <a:pt x="117" y="161"/>
                      <a:pt x="117" y="169"/>
                      <a:pt x="117" y="177"/>
                    </a:cubicBezTo>
                    <a:cubicBezTo>
                      <a:pt x="109" y="178"/>
                      <a:pt x="102" y="180"/>
                      <a:pt x="94" y="182"/>
                    </a:cubicBezTo>
                    <a:cubicBezTo>
                      <a:pt x="94" y="175"/>
                      <a:pt x="94" y="167"/>
                      <a:pt x="94" y="160"/>
                    </a:cubicBezTo>
                    <a:close/>
                    <a:moveTo>
                      <a:pt x="94" y="201"/>
                    </a:moveTo>
                    <a:cubicBezTo>
                      <a:pt x="102" y="199"/>
                      <a:pt x="109" y="197"/>
                      <a:pt x="117" y="195"/>
                    </a:cubicBezTo>
                    <a:cubicBezTo>
                      <a:pt x="117" y="203"/>
                      <a:pt x="117" y="211"/>
                      <a:pt x="117" y="218"/>
                    </a:cubicBezTo>
                    <a:cubicBezTo>
                      <a:pt x="109" y="220"/>
                      <a:pt x="102" y="221"/>
                      <a:pt x="94" y="223"/>
                    </a:cubicBezTo>
                    <a:cubicBezTo>
                      <a:pt x="94" y="216"/>
                      <a:pt x="94" y="208"/>
                      <a:pt x="94" y="201"/>
                    </a:cubicBezTo>
                    <a:close/>
                    <a:moveTo>
                      <a:pt x="94" y="242"/>
                    </a:moveTo>
                    <a:cubicBezTo>
                      <a:pt x="102" y="241"/>
                      <a:pt x="109" y="239"/>
                      <a:pt x="117" y="237"/>
                    </a:cubicBezTo>
                    <a:cubicBezTo>
                      <a:pt x="117" y="245"/>
                      <a:pt x="117" y="252"/>
                      <a:pt x="117" y="260"/>
                    </a:cubicBezTo>
                    <a:cubicBezTo>
                      <a:pt x="109" y="261"/>
                      <a:pt x="102" y="263"/>
                      <a:pt x="94" y="264"/>
                    </a:cubicBezTo>
                    <a:cubicBezTo>
                      <a:pt x="94" y="257"/>
                      <a:pt x="94" y="249"/>
                      <a:pt x="94" y="242"/>
                    </a:cubicBezTo>
                    <a:close/>
                    <a:moveTo>
                      <a:pt x="94" y="283"/>
                    </a:moveTo>
                    <a:cubicBezTo>
                      <a:pt x="101" y="282"/>
                      <a:pt x="109" y="280"/>
                      <a:pt x="117" y="279"/>
                    </a:cubicBezTo>
                    <a:cubicBezTo>
                      <a:pt x="117" y="286"/>
                      <a:pt x="117" y="294"/>
                      <a:pt x="117" y="302"/>
                    </a:cubicBezTo>
                    <a:cubicBezTo>
                      <a:pt x="109" y="303"/>
                      <a:pt x="101" y="304"/>
                      <a:pt x="94" y="305"/>
                    </a:cubicBezTo>
                    <a:cubicBezTo>
                      <a:pt x="94" y="298"/>
                      <a:pt x="94" y="291"/>
                      <a:pt x="94" y="283"/>
                    </a:cubicBezTo>
                    <a:close/>
                    <a:moveTo>
                      <a:pt x="94" y="324"/>
                    </a:moveTo>
                    <a:cubicBezTo>
                      <a:pt x="101" y="323"/>
                      <a:pt x="109" y="322"/>
                      <a:pt x="117" y="320"/>
                    </a:cubicBezTo>
                    <a:cubicBezTo>
                      <a:pt x="117" y="328"/>
                      <a:pt x="117" y="336"/>
                      <a:pt x="117" y="343"/>
                    </a:cubicBezTo>
                    <a:cubicBezTo>
                      <a:pt x="109" y="344"/>
                      <a:pt x="101" y="345"/>
                      <a:pt x="94" y="346"/>
                    </a:cubicBezTo>
                    <a:cubicBezTo>
                      <a:pt x="94" y="339"/>
                      <a:pt x="94" y="332"/>
                      <a:pt x="94" y="324"/>
                    </a:cubicBezTo>
                    <a:close/>
                    <a:moveTo>
                      <a:pt x="94" y="365"/>
                    </a:moveTo>
                    <a:cubicBezTo>
                      <a:pt x="101" y="364"/>
                      <a:pt x="109" y="363"/>
                      <a:pt x="116" y="362"/>
                    </a:cubicBezTo>
                    <a:cubicBezTo>
                      <a:pt x="116" y="370"/>
                      <a:pt x="116" y="377"/>
                      <a:pt x="116" y="385"/>
                    </a:cubicBezTo>
                    <a:cubicBezTo>
                      <a:pt x="109" y="386"/>
                      <a:pt x="101" y="387"/>
                      <a:pt x="94" y="387"/>
                    </a:cubicBezTo>
                    <a:cubicBezTo>
                      <a:pt x="94" y="380"/>
                      <a:pt x="94" y="373"/>
                      <a:pt x="94" y="365"/>
                    </a:cubicBezTo>
                    <a:close/>
                    <a:moveTo>
                      <a:pt x="94" y="407"/>
                    </a:moveTo>
                    <a:cubicBezTo>
                      <a:pt x="101" y="406"/>
                      <a:pt x="109" y="405"/>
                      <a:pt x="116" y="404"/>
                    </a:cubicBezTo>
                    <a:cubicBezTo>
                      <a:pt x="116" y="411"/>
                      <a:pt x="116" y="419"/>
                      <a:pt x="116" y="427"/>
                    </a:cubicBezTo>
                    <a:cubicBezTo>
                      <a:pt x="109" y="427"/>
                      <a:pt x="101" y="428"/>
                      <a:pt x="94" y="428"/>
                    </a:cubicBezTo>
                    <a:cubicBezTo>
                      <a:pt x="94" y="421"/>
                      <a:pt x="94" y="414"/>
                      <a:pt x="94" y="407"/>
                    </a:cubicBezTo>
                    <a:close/>
                    <a:moveTo>
                      <a:pt x="94" y="448"/>
                    </a:moveTo>
                    <a:cubicBezTo>
                      <a:pt x="101" y="447"/>
                      <a:pt x="109" y="446"/>
                      <a:pt x="116" y="445"/>
                    </a:cubicBezTo>
                    <a:cubicBezTo>
                      <a:pt x="116" y="453"/>
                      <a:pt x="116" y="461"/>
                      <a:pt x="116" y="468"/>
                    </a:cubicBezTo>
                    <a:cubicBezTo>
                      <a:pt x="109" y="469"/>
                      <a:pt x="101" y="469"/>
                      <a:pt x="94" y="469"/>
                    </a:cubicBezTo>
                    <a:cubicBezTo>
                      <a:pt x="94" y="462"/>
                      <a:pt x="94" y="455"/>
                      <a:pt x="94" y="448"/>
                    </a:cubicBezTo>
                    <a:close/>
                    <a:moveTo>
                      <a:pt x="94" y="489"/>
                    </a:moveTo>
                    <a:cubicBezTo>
                      <a:pt x="101" y="488"/>
                      <a:pt x="109" y="488"/>
                      <a:pt x="116" y="487"/>
                    </a:cubicBezTo>
                    <a:cubicBezTo>
                      <a:pt x="116" y="495"/>
                      <a:pt x="116" y="502"/>
                      <a:pt x="116" y="510"/>
                    </a:cubicBezTo>
                    <a:cubicBezTo>
                      <a:pt x="109" y="510"/>
                      <a:pt x="101" y="510"/>
                      <a:pt x="94" y="511"/>
                    </a:cubicBezTo>
                    <a:cubicBezTo>
                      <a:pt x="94" y="503"/>
                      <a:pt x="94" y="496"/>
                      <a:pt x="94" y="489"/>
                    </a:cubicBezTo>
                    <a:close/>
                    <a:moveTo>
                      <a:pt x="93" y="530"/>
                    </a:moveTo>
                    <a:cubicBezTo>
                      <a:pt x="101" y="529"/>
                      <a:pt x="109" y="529"/>
                      <a:pt x="116" y="529"/>
                    </a:cubicBezTo>
                    <a:cubicBezTo>
                      <a:pt x="116" y="536"/>
                      <a:pt x="116" y="544"/>
                      <a:pt x="116" y="552"/>
                    </a:cubicBezTo>
                    <a:cubicBezTo>
                      <a:pt x="109" y="552"/>
                      <a:pt x="101" y="552"/>
                      <a:pt x="93" y="552"/>
                    </a:cubicBezTo>
                    <a:cubicBezTo>
                      <a:pt x="93" y="544"/>
                      <a:pt x="93" y="537"/>
                      <a:pt x="93" y="530"/>
                    </a:cubicBezTo>
                    <a:close/>
                    <a:moveTo>
                      <a:pt x="93" y="571"/>
                    </a:moveTo>
                    <a:cubicBezTo>
                      <a:pt x="101" y="571"/>
                      <a:pt x="109" y="570"/>
                      <a:pt x="116" y="570"/>
                    </a:cubicBezTo>
                    <a:cubicBezTo>
                      <a:pt x="116" y="578"/>
                      <a:pt x="116" y="586"/>
                      <a:pt x="116" y="593"/>
                    </a:cubicBezTo>
                    <a:cubicBezTo>
                      <a:pt x="109" y="593"/>
                      <a:pt x="101" y="593"/>
                      <a:pt x="93" y="593"/>
                    </a:cubicBezTo>
                    <a:cubicBezTo>
                      <a:pt x="93" y="585"/>
                      <a:pt x="93" y="578"/>
                      <a:pt x="93" y="571"/>
                    </a:cubicBezTo>
                    <a:close/>
                    <a:moveTo>
                      <a:pt x="93" y="612"/>
                    </a:moveTo>
                    <a:cubicBezTo>
                      <a:pt x="101" y="612"/>
                      <a:pt x="108" y="612"/>
                      <a:pt x="116" y="612"/>
                    </a:cubicBezTo>
                    <a:cubicBezTo>
                      <a:pt x="116" y="620"/>
                      <a:pt x="116" y="627"/>
                      <a:pt x="116" y="635"/>
                    </a:cubicBezTo>
                    <a:cubicBezTo>
                      <a:pt x="108" y="635"/>
                      <a:pt x="101" y="634"/>
                      <a:pt x="93" y="634"/>
                    </a:cubicBezTo>
                    <a:cubicBezTo>
                      <a:pt x="93" y="627"/>
                      <a:pt x="93" y="619"/>
                      <a:pt x="93" y="612"/>
                    </a:cubicBezTo>
                    <a:close/>
                    <a:moveTo>
                      <a:pt x="93" y="653"/>
                    </a:moveTo>
                    <a:cubicBezTo>
                      <a:pt x="101" y="653"/>
                      <a:pt x="108" y="653"/>
                      <a:pt x="116" y="654"/>
                    </a:cubicBezTo>
                    <a:cubicBezTo>
                      <a:pt x="116" y="661"/>
                      <a:pt x="116" y="669"/>
                      <a:pt x="116" y="676"/>
                    </a:cubicBezTo>
                    <a:cubicBezTo>
                      <a:pt x="108" y="676"/>
                      <a:pt x="101" y="675"/>
                      <a:pt x="93" y="675"/>
                    </a:cubicBezTo>
                    <a:cubicBezTo>
                      <a:pt x="93" y="668"/>
                      <a:pt x="93" y="660"/>
                      <a:pt x="93" y="653"/>
                    </a:cubicBezTo>
                    <a:close/>
                    <a:moveTo>
                      <a:pt x="93" y="694"/>
                    </a:moveTo>
                    <a:cubicBezTo>
                      <a:pt x="101" y="695"/>
                      <a:pt x="108" y="695"/>
                      <a:pt x="116" y="695"/>
                    </a:cubicBezTo>
                    <a:cubicBezTo>
                      <a:pt x="116" y="703"/>
                      <a:pt x="116" y="710"/>
                      <a:pt x="116" y="718"/>
                    </a:cubicBezTo>
                    <a:cubicBezTo>
                      <a:pt x="108" y="717"/>
                      <a:pt x="101" y="717"/>
                      <a:pt x="93" y="716"/>
                    </a:cubicBezTo>
                    <a:cubicBezTo>
                      <a:pt x="93" y="709"/>
                      <a:pt x="93" y="702"/>
                      <a:pt x="93" y="694"/>
                    </a:cubicBezTo>
                    <a:close/>
                    <a:moveTo>
                      <a:pt x="93" y="735"/>
                    </a:moveTo>
                    <a:cubicBezTo>
                      <a:pt x="101" y="736"/>
                      <a:pt x="108" y="736"/>
                      <a:pt x="116" y="737"/>
                    </a:cubicBezTo>
                    <a:cubicBezTo>
                      <a:pt x="116" y="744"/>
                      <a:pt x="116" y="752"/>
                      <a:pt x="116" y="760"/>
                    </a:cubicBezTo>
                    <a:cubicBezTo>
                      <a:pt x="108" y="759"/>
                      <a:pt x="101" y="758"/>
                      <a:pt x="93" y="757"/>
                    </a:cubicBezTo>
                    <a:cubicBezTo>
                      <a:pt x="93" y="750"/>
                      <a:pt x="93" y="743"/>
                      <a:pt x="93" y="735"/>
                    </a:cubicBezTo>
                    <a:close/>
                    <a:moveTo>
                      <a:pt x="93" y="776"/>
                    </a:moveTo>
                    <a:cubicBezTo>
                      <a:pt x="116" y="778"/>
                      <a:pt x="116" y="778"/>
                      <a:pt x="116" y="778"/>
                    </a:cubicBezTo>
                    <a:cubicBezTo>
                      <a:pt x="116" y="801"/>
                      <a:pt x="116" y="801"/>
                      <a:pt x="116" y="801"/>
                    </a:cubicBezTo>
                    <a:cubicBezTo>
                      <a:pt x="93" y="798"/>
                      <a:pt x="93" y="798"/>
                      <a:pt x="93" y="798"/>
                    </a:cubicBezTo>
                    <a:lnTo>
                      <a:pt x="93" y="776"/>
                    </a:lnTo>
                    <a:close/>
                    <a:moveTo>
                      <a:pt x="74" y="796"/>
                    </a:moveTo>
                    <a:cubicBezTo>
                      <a:pt x="58" y="794"/>
                      <a:pt x="58" y="794"/>
                      <a:pt x="58" y="794"/>
                    </a:cubicBezTo>
                    <a:cubicBezTo>
                      <a:pt x="58" y="774"/>
                      <a:pt x="58" y="774"/>
                      <a:pt x="58" y="774"/>
                    </a:cubicBezTo>
                    <a:cubicBezTo>
                      <a:pt x="74" y="775"/>
                      <a:pt x="74" y="775"/>
                      <a:pt x="74" y="775"/>
                    </a:cubicBezTo>
                    <a:lnTo>
                      <a:pt x="74" y="796"/>
                    </a:lnTo>
                    <a:close/>
                    <a:moveTo>
                      <a:pt x="74" y="756"/>
                    </a:moveTo>
                    <a:cubicBezTo>
                      <a:pt x="69" y="755"/>
                      <a:pt x="63" y="754"/>
                      <a:pt x="58" y="754"/>
                    </a:cubicBezTo>
                    <a:cubicBezTo>
                      <a:pt x="58" y="747"/>
                      <a:pt x="58" y="740"/>
                      <a:pt x="58" y="733"/>
                    </a:cubicBezTo>
                    <a:cubicBezTo>
                      <a:pt x="63" y="734"/>
                      <a:pt x="69" y="734"/>
                      <a:pt x="74" y="735"/>
                    </a:cubicBezTo>
                    <a:cubicBezTo>
                      <a:pt x="74" y="742"/>
                      <a:pt x="74" y="749"/>
                      <a:pt x="74" y="756"/>
                    </a:cubicBezTo>
                    <a:close/>
                    <a:moveTo>
                      <a:pt x="58" y="713"/>
                    </a:moveTo>
                    <a:cubicBezTo>
                      <a:pt x="58" y="707"/>
                      <a:pt x="58" y="700"/>
                      <a:pt x="58" y="693"/>
                    </a:cubicBezTo>
                    <a:cubicBezTo>
                      <a:pt x="63" y="693"/>
                      <a:pt x="69" y="694"/>
                      <a:pt x="74" y="694"/>
                    </a:cubicBezTo>
                    <a:cubicBezTo>
                      <a:pt x="74" y="701"/>
                      <a:pt x="74" y="708"/>
                      <a:pt x="74" y="715"/>
                    </a:cubicBezTo>
                    <a:cubicBezTo>
                      <a:pt x="69" y="714"/>
                      <a:pt x="63" y="714"/>
                      <a:pt x="58" y="713"/>
                    </a:cubicBezTo>
                    <a:close/>
                    <a:moveTo>
                      <a:pt x="74" y="674"/>
                    </a:moveTo>
                    <a:cubicBezTo>
                      <a:pt x="69" y="674"/>
                      <a:pt x="63" y="674"/>
                      <a:pt x="58" y="673"/>
                    </a:cubicBezTo>
                    <a:cubicBezTo>
                      <a:pt x="58" y="666"/>
                      <a:pt x="58" y="660"/>
                      <a:pt x="58" y="653"/>
                    </a:cubicBezTo>
                    <a:cubicBezTo>
                      <a:pt x="63" y="653"/>
                      <a:pt x="69" y="653"/>
                      <a:pt x="74" y="653"/>
                    </a:cubicBezTo>
                    <a:cubicBezTo>
                      <a:pt x="74" y="660"/>
                      <a:pt x="74" y="667"/>
                      <a:pt x="74" y="674"/>
                    </a:cubicBezTo>
                    <a:close/>
                    <a:moveTo>
                      <a:pt x="58" y="633"/>
                    </a:moveTo>
                    <a:cubicBezTo>
                      <a:pt x="58" y="626"/>
                      <a:pt x="58" y="619"/>
                      <a:pt x="58" y="613"/>
                    </a:cubicBezTo>
                    <a:cubicBezTo>
                      <a:pt x="63" y="613"/>
                      <a:pt x="69" y="613"/>
                      <a:pt x="74" y="613"/>
                    </a:cubicBezTo>
                    <a:cubicBezTo>
                      <a:pt x="74" y="620"/>
                      <a:pt x="74" y="627"/>
                      <a:pt x="74" y="634"/>
                    </a:cubicBezTo>
                    <a:cubicBezTo>
                      <a:pt x="69" y="633"/>
                      <a:pt x="63" y="633"/>
                      <a:pt x="58" y="633"/>
                    </a:cubicBezTo>
                    <a:close/>
                    <a:moveTo>
                      <a:pt x="74" y="593"/>
                    </a:moveTo>
                    <a:cubicBezTo>
                      <a:pt x="69" y="593"/>
                      <a:pt x="63" y="593"/>
                      <a:pt x="58" y="593"/>
                    </a:cubicBezTo>
                    <a:cubicBezTo>
                      <a:pt x="58" y="586"/>
                      <a:pt x="58" y="579"/>
                      <a:pt x="58" y="572"/>
                    </a:cubicBezTo>
                    <a:cubicBezTo>
                      <a:pt x="63" y="572"/>
                      <a:pt x="69" y="572"/>
                      <a:pt x="74" y="572"/>
                    </a:cubicBezTo>
                    <a:cubicBezTo>
                      <a:pt x="74" y="579"/>
                      <a:pt x="74" y="586"/>
                      <a:pt x="74" y="593"/>
                    </a:cubicBezTo>
                    <a:close/>
                    <a:moveTo>
                      <a:pt x="58" y="552"/>
                    </a:moveTo>
                    <a:cubicBezTo>
                      <a:pt x="58" y="546"/>
                      <a:pt x="58" y="539"/>
                      <a:pt x="58" y="532"/>
                    </a:cubicBezTo>
                    <a:cubicBezTo>
                      <a:pt x="63" y="532"/>
                      <a:pt x="69" y="532"/>
                      <a:pt x="74" y="531"/>
                    </a:cubicBezTo>
                    <a:cubicBezTo>
                      <a:pt x="74" y="538"/>
                      <a:pt x="74" y="545"/>
                      <a:pt x="74" y="552"/>
                    </a:cubicBezTo>
                    <a:cubicBezTo>
                      <a:pt x="69" y="552"/>
                      <a:pt x="63" y="552"/>
                      <a:pt x="58" y="552"/>
                    </a:cubicBezTo>
                    <a:close/>
                    <a:moveTo>
                      <a:pt x="74" y="512"/>
                    </a:moveTo>
                    <a:cubicBezTo>
                      <a:pt x="69" y="512"/>
                      <a:pt x="63" y="512"/>
                      <a:pt x="58" y="512"/>
                    </a:cubicBezTo>
                    <a:cubicBezTo>
                      <a:pt x="58" y="505"/>
                      <a:pt x="58" y="499"/>
                      <a:pt x="58" y="492"/>
                    </a:cubicBezTo>
                    <a:cubicBezTo>
                      <a:pt x="63" y="491"/>
                      <a:pt x="69" y="491"/>
                      <a:pt x="74" y="491"/>
                    </a:cubicBezTo>
                    <a:cubicBezTo>
                      <a:pt x="74" y="498"/>
                      <a:pt x="74" y="505"/>
                      <a:pt x="74" y="512"/>
                    </a:cubicBezTo>
                    <a:close/>
                    <a:moveTo>
                      <a:pt x="74" y="471"/>
                    </a:moveTo>
                    <a:cubicBezTo>
                      <a:pt x="69" y="471"/>
                      <a:pt x="63" y="472"/>
                      <a:pt x="58" y="472"/>
                    </a:cubicBezTo>
                    <a:cubicBezTo>
                      <a:pt x="58" y="465"/>
                      <a:pt x="58" y="458"/>
                      <a:pt x="58" y="452"/>
                    </a:cubicBezTo>
                    <a:cubicBezTo>
                      <a:pt x="63" y="451"/>
                      <a:pt x="69" y="450"/>
                      <a:pt x="74" y="450"/>
                    </a:cubicBezTo>
                    <a:cubicBezTo>
                      <a:pt x="74" y="457"/>
                      <a:pt x="74" y="464"/>
                      <a:pt x="74" y="471"/>
                    </a:cubicBezTo>
                    <a:close/>
                    <a:moveTo>
                      <a:pt x="74" y="430"/>
                    </a:moveTo>
                    <a:cubicBezTo>
                      <a:pt x="69" y="431"/>
                      <a:pt x="63" y="431"/>
                      <a:pt x="58" y="432"/>
                    </a:cubicBezTo>
                    <a:cubicBezTo>
                      <a:pt x="58" y="425"/>
                      <a:pt x="58" y="418"/>
                      <a:pt x="58" y="411"/>
                    </a:cubicBezTo>
                    <a:cubicBezTo>
                      <a:pt x="63" y="411"/>
                      <a:pt x="69" y="410"/>
                      <a:pt x="74" y="409"/>
                    </a:cubicBezTo>
                    <a:cubicBezTo>
                      <a:pt x="74" y="416"/>
                      <a:pt x="74" y="423"/>
                      <a:pt x="74" y="430"/>
                    </a:cubicBezTo>
                    <a:close/>
                    <a:moveTo>
                      <a:pt x="74" y="390"/>
                    </a:moveTo>
                    <a:cubicBezTo>
                      <a:pt x="69" y="390"/>
                      <a:pt x="63" y="391"/>
                      <a:pt x="58" y="391"/>
                    </a:cubicBezTo>
                    <a:cubicBezTo>
                      <a:pt x="58" y="385"/>
                      <a:pt x="58" y="378"/>
                      <a:pt x="58" y="371"/>
                    </a:cubicBezTo>
                    <a:cubicBezTo>
                      <a:pt x="63" y="370"/>
                      <a:pt x="69" y="369"/>
                      <a:pt x="74" y="369"/>
                    </a:cubicBezTo>
                    <a:cubicBezTo>
                      <a:pt x="74" y="376"/>
                      <a:pt x="74" y="383"/>
                      <a:pt x="74" y="390"/>
                    </a:cubicBezTo>
                    <a:close/>
                    <a:moveTo>
                      <a:pt x="74" y="349"/>
                    </a:moveTo>
                    <a:cubicBezTo>
                      <a:pt x="69" y="350"/>
                      <a:pt x="63" y="350"/>
                      <a:pt x="58" y="351"/>
                    </a:cubicBezTo>
                    <a:cubicBezTo>
                      <a:pt x="58" y="344"/>
                      <a:pt x="58" y="338"/>
                      <a:pt x="58" y="331"/>
                    </a:cubicBezTo>
                    <a:cubicBezTo>
                      <a:pt x="63" y="330"/>
                      <a:pt x="69" y="329"/>
                      <a:pt x="74" y="328"/>
                    </a:cubicBezTo>
                    <a:cubicBezTo>
                      <a:pt x="74" y="335"/>
                      <a:pt x="74" y="342"/>
                      <a:pt x="74" y="349"/>
                    </a:cubicBezTo>
                    <a:close/>
                    <a:moveTo>
                      <a:pt x="74" y="308"/>
                    </a:moveTo>
                    <a:cubicBezTo>
                      <a:pt x="69" y="309"/>
                      <a:pt x="63" y="310"/>
                      <a:pt x="58" y="311"/>
                    </a:cubicBezTo>
                    <a:cubicBezTo>
                      <a:pt x="58" y="304"/>
                      <a:pt x="58" y="297"/>
                      <a:pt x="58" y="291"/>
                    </a:cubicBezTo>
                    <a:cubicBezTo>
                      <a:pt x="63" y="289"/>
                      <a:pt x="69" y="288"/>
                      <a:pt x="74" y="287"/>
                    </a:cubicBezTo>
                    <a:cubicBezTo>
                      <a:pt x="74" y="294"/>
                      <a:pt x="74" y="301"/>
                      <a:pt x="74" y="308"/>
                    </a:cubicBezTo>
                    <a:close/>
                    <a:moveTo>
                      <a:pt x="74" y="268"/>
                    </a:moveTo>
                    <a:cubicBezTo>
                      <a:pt x="69" y="269"/>
                      <a:pt x="63" y="270"/>
                      <a:pt x="58" y="271"/>
                    </a:cubicBezTo>
                    <a:cubicBezTo>
                      <a:pt x="58" y="264"/>
                      <a:pt x="58" y="257"/>
                      <a:pt x="58" y="250"/>
                    </a:cubicBezTo>
                    <a:cubicBezTo>
                      <a:pt x="63" y="249"/>
                      <a:pt x="69" y="248"/>
                      <a:pt x="74" y="247"/>
                    </a:cubicBezTo>
                    <a:cubicBezTo>
                      <a:pt x="74" y="254"/>
                      <a:pt x="74" y="261"/>
                      <a:pt x="74" y="268"/>
                    </a:cubicBezTo>
                    <a:close/>
                    <a:moveTo>
                      <a:pt x="74" y="227"/>
                    </a:moveTo>
                    <a:cubicBezTo>
                      <a:pt x="69" y="228"/>
                      <a:pt x="63" y="229"/>
                      <a:pt x="58" y="230"/>
                    </a:cubicBezTo>
                    <a:cubicBezTo>
                      <a:pt x="58" y="224"/>
                      <a:pt x="58" y="217"/>
                      <a:pt x="58" y="210"/>
                    </a:cubicBezTo>
                    <a:cubicBezTo>
                      <a:pt x="63" y="209"/>
                      <a:pt x="69" y="207"/>
                      <a:pt x="74" y="206"/>
                    </a:cubicBezTo>
                    <a:cubicBezTo>
                      <a:pt x="74" y="213"/>
                      <a:pt x="74" y="220"/>
                      <a:pt x="74" y="227"/>
                    </a:cubicBezTo>
                    <a:close/>
                    <a:moveTo>
                      <a:pt x="58" y="190"/>
                    </a:moveTo>
                    <a:cubicBezTo>
                      <a:pt x="58" y="183"/>
                      <a:pt x="58" y="177"/>
                      <a:pt x="58" y="170"/>
                    </a:cubicBezTo>
                    <a:cubicBezTo>
                      <a:pt x="63" y="168"/>
                      <a:pt x="69" y="167"/>
                      <a:pt x="74" y="165"/>
                    </a:cubicBezTo>
                    <a:cubicBezTo>
                      <a:pt x="74" y="172"/>
                      <a:pt x="74" y="179"/>
                      <a:pt x="74" y="186"/>
                    </a:cubicBezTo>
                    <a:cubicBezTo>
                      <a:pt x="69" y="188"/>
                      <a:pt x="63" y="189"/>
                      <a:pt x="58" y="190"/>
                    </a:cubicBezTo>
                    <a:close/>
                    <a:moveTo>
                      <a:pt x="74" y="146"/>
                    </a:moveTo>
                    <a:cubicBezTo>
                      <a:pt x="69" y="147"/>
                      <a:pt x="63" y="148"/>
                      <a:pt x="58" y="150"/>
                    </a:cubicBezTo>
                    <a:cubicBezTo>
                      <a:pt x="58" y="143"/>
                      <a:pt x="58" y="136"/>
                      <a:pt x="58" y="130"/>
                    </a:cubicBezTo>
                    <a:cubicBezTo>
                      <a:pt x="63" y="128"/>
                      <a:pt x="69" y="126"/>
                      <a:pt x="74" y="125"/>
                    </a:cubicBezTo>
                    <a:cubicBezTo>
                      <a:pt x="74" y="132"/>
                      <a:pt x="74" y="139"/>
                      <a:pt x="74" y="146"/>
                    </a:cubicBezTo>
                    <a:close/>
                    <a:moveTo>
                      <a:pt x="58" y="89"/>
                    </a:move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58" y="110"/>
                      <a:pt x="58" y="110"/>
                      <a:pt x="58" y="110"/>
                    </a:cubicBezTo>
                    <a:lnTo>
                      <a:pt x="58" y="89"/>
                    </a:lnTo>
                    <a:close/>
                    <a:moveTo>
                      <a:pt x="43" y="793"/>
                    </a:moveTo>
                    <a:cubicBezTo>
                      <a:pt x="29" y="791"/>
                      <a:pt x="29" y="791"/>
                      <a:pt x="29" y="791"/>
                    </a:cubicBezTo>
                    <a:cubicBezTo>
                      <a:pt x="29" y="772"/>
                      <a:pt x="29" y="772"/>
                      <a:pt x="29" y="772"/>
                    </a:cubicBezTo>
                    <a:cubicBezTo>
                      <a:pt x="43" y="773"/>
                      <a:pt x="43" y="773"/>
                      <a:pt x="43" y="773"/>
                    </a:cubicBezTo>
                    <a:lnTo>
                      <a:pt x="43" y="793"/>
                    </a:lnTo>
                    <a:close/>
                    <a:moveTo>
                      <a:pt x="43" y="753"/>
                    </a:moveTo>
                    <a:cubicBezTo>
                      <a:pt x="38" y="752"/>
                      <a:pt x="33" y="752"/>
                      <a:pt x="28" y="751"/>
                    </a:cubicBezTo>
                    <a:cubicBezTo>
                      <a:pt x="28" y="745"/>
                      <a:pt x="28" y="738"/>
                      <a:pt x="28" y="732"/>
                    </a:cubicBezTo>
                    <a:cubicBezTo>
                      <a:pt x="33" y="732"/>
                      <a:pt x="38" y="733"/>
                      <a:pt x="43" y="733"/>
                    </a:cubicBezTo>
                    <a:cubicBezTo>
                      <a:pt x="43" y="739"/>
                      <a:pt x="43" y="746"/>
                      <a:pt x="43" y="753"/>
                    </a:cubicBezTo>
                    <a:close/>
                    <a:moveTo>
                      <a:pt x="43" y="713"/>
                    </a:moveTo>
                    <a:cubicBezTo>
                      <a:pt x="38" y="712"/>
                      <a:pt x="33" y="712"/>
                      <a:pt x="28" y="711"/>
                    </a:cubicBezTo>
                    <a:cubicBezTo>
                      <a:pt x="28" y="705"/>
                      <a:pt x="28" y="699"/>
                      <a:pt x="28" y="692"/>
                    </a:cubicBezTo>
                    <a:cubicBezTo>
                      <a:pt x="33" y="693"/>
                      <a:pt x="38" y="693"/>
                      <a:pt x="43" y="693"/>
                    </a:cubicBezTo>
                    <a:cubicBezTo>
                      <a:pt x="43" y="700"/>
                      <a:pt x="43" y="706"/>
                      <a:pt x="43" y="713"/>
                    </a:cubicBezTo>
                    <a:close/>
                    <a:moveTo>
                      <a:pt x="43" y="673"/>
                    </a:moveTo>
                    <a:cubicBezTo>
                      <a:pt x="38" y="673"/>
                      <a:pt x="33" y="672"/>
                      <a:pt x="28" y="672"/>
                    </a:cubicBezTo>
                    <a:cubicBezTo>
                      <a:pt x="28" y="666"/>
                      <a:pt x="28" y="659"/>
                      <a:pt x="28" y="653"/>
                    </a:cubicBezTo>
                    <a:cubicBezTo>
                      <a:pt x="33" y="653"/>
                      <a:pt x="38" y="653"/>
                      <a:pt x="43" y="653"/>
                    </a:cubicBezTo>
                    <a:cubicBezTo>
                      <a:pt x="43" y="660"/>
                      <a:pt x="43" y="666"/>
                      <a:pt x="43" y="673"/>
                    </a:cubicBezTo>
                    <a:close/>
                    <a:moveTo>
                      <a:pt x="42" y="633"/>
                    </a:moveTo>
                    <a:cubicBezTo>
                      <a:pt x="38" y="633"/>
                      <a:pt x="33" y="633"/>
                      <a:pt x="28" y="632"/>
                    </a:cubicBezTo>
                    <a:cubicBezTo>
                      <a:pt x="28" y="626"/>
                      <a:pt x="28" y="620"/>
                      <a:pt x="28" y="613"/>
                    </a:cubicBezTo>
                    <a:cubicBezTo>
                      <a:pt x="33" y="613"/>
                      <a:pt x="38" y="613"/>
                      <a:pt x="42" y="613"/>
                    </a:cubicBezTo>
                    <a:cubicBezTo>
                      <a:pt x="42" y="620"/>
                      <a:pt x="42" y="626"/>
                      <a:pt x="42" y="633"/>
                    </a:cubicBezTo>
                    <a:close/>
                    <a:moveTo>
                      <a:pt x="42" y="593"/>
                    </a:moveTo>
                    <a:cubicBezTo>
                      <a:pt x="38" y="593"/>
                      <a:pt x="33" y="593"/>
                      <a:pt x="28" y="593"/>
                    </a:cubicBezTo>
                    <a:cubicBezTo>
                      <a:pt x="28" y="586"/>
                      <a:pt x="28" y="580"/>
                      <a:pt x="28" y="574"/>
                    </a:cubicBezTo>
                    <a:cubicBezTo>
                      <a:pt x="33" y="574"/>
                      <a:pt x="38" y="573"/>
                      <a:pt x="42" y="573"/>
                    </a:cubicBezTo>
                    <a:cubicBezTo>
                      <a:pt x="42" y="580"/>
                      <a:pt x="42" y="586"/>
                      <a:pt x="42" y="593"/>
                    </a:cubicBezTo>
                    <a:close/>
                    <a:moveTo>
                      <a:pt x="42" y="553"/>
                    </a:moveTo>
                    <a:cubicBezTo>
                      <a:pt x="37" y="553"/>
                      <a:pt x="33" y="553"/>
                      <a:pt x="28" y="553"/>
                    </a:cubicBezTo>
                    <a:cubicBezTo>
                      <a:pt x="28" y="547"/>
                      <a:pt x="28" y="540"/>
                      <a:pt x="28" y="534"/>
                    </a:cubicBezTo>
                    <a:cubicBezTo>
                      <a:pt x="33" y="534"/>
                      <a:pt x="37" y="534"/>
                      <a:pt x="42" y="533"/>
                    </a:cubicBezTo>
                    <a:cubicBezTo>
                      <a:pt x="42" y="540"/>
                      <a:pt x="42" y="546"/>
                      <a:pt x="42" y="553"/>
                    </a:cubicBezTo>
                    <a:close/>
                    <a:moveTo>
                      <a:pt x="42" y="513"/>
                    </a:moveTo>
                    <a:cubicBezTo>
                      <a:pt x="37" y="513"/>
                      <a:pt x="33" y="513"/>
                      <a:pt x="28" y="514"/>
                    </a:cubicBezTo>
                    <a:cubicBezTo>
                      <a:pt x="28" y="507"/>
                      <a:pt x="28" y="501"/>
                      <a:pt x="28" y="495"/>
                    </a:cubicBezTo>
                    <a:cubicBezTo>
                      <a:pt x="33" y="494"/>
                      <a:pt x="37" y="494"/>
                      <a:pt x="42" y="493"/>
                    </a:cubicBezTo>
                    <a:cubicBezTo>
                      <a:pt x="42" y="500"/>
                      <a:pt x="42" y="507"/>
                      <a:pt x="42" y="513"/>
                    </a:cubicBezTo>
                    <a:close/>
                    <a:moveTo>
                      <a:pt x="42" y="473"/>
                    </a:moveTo>
                    <a:cubicBezTo>
                      <a:pt x="37" y="474"/>
                      <a:pt x="32" y="474"/>
                      <a:pt x="28" y="474"/>
                    </a:cubicBezTo>
                    <a:cubicBezTo>
                      <a:pt x="28" y="468"/>
                      <a:pt x="28" y="461"/>
                      <a:pt x="28" y="455"/>
                    </a:cubicBezTo>
                    <a:cubicBezTo>
                      <a:pt x="32" y="454"/>
                      <a:pt x="37" y="454"/>
                      <a:pt x="42" y="454"/>
                    </a:cubicBezTo>
                    <a:cubicBezTo>
                      <a:pt x="42" y="460"/>
                      <a:pt x="42" y="467"/>
                      <a:pt x="42" y="473"/>
                    </a:cubicBezTo>
                    <a:close/>
                    <a:moveTo>
                      <a:pt x="42" y="433"/>
                    </a:moveTo>
                    <a:cubicBezTo>
                      <a:pt x="37" y="434"/>
                      <a:pt x="32" y="434"/>
                      <a:pt x="28" y="434"/>
                    </a:cubicBezTo>
                    <a:cubicBezTo>
                      <a:pt x="28" y="428"/>
                      <a:pt x="28" y="422"/>
                      <a:pt x="28" y="415"/>
                    </a:cubicBezTo>
                    <a:cubicBezTo>
                      <a:pt x="32" y="415"/>
                      <a:pt x="37" y="414"/>
                      <a:pt x="42" y="414"/>
                    </a:cubicBezTo>
                    <a:cubicBezTo>
                      <a:pt x="42" y="420"/>
                      <a:pt x="42" y="427"/>
                      <a:pt x="42" y="433"/>
                    </a:cubicBezTo>
                    <a:close/>
                    <a:moveTo>
                      <a:pt x="42" y="393"/>
                    </a:moveTo>
                    <a:cubicBezTo>
                      <a:pt x="37" y="394"/>
                      <a:pt x="32" y="394"/>
                      <a:pt x="28" y="395"/>
                    </a:cubicBezTo>
                    <a:cubicBezTo>
                      <a:pt x="28" y="389"/>
                      <a:pt x="28" y="382"/>
                      <a:pt x="28" y="376"/>
                    </a:cubicBezTo>
                    <a:cubicBezTo>
                      <a:pt x="32" y="375"/>
                      <a:pt x="37" y="374"/>
                      <a:pt x="42" y="374"/>
                    </a:cubicBezTo>
                    <a:cubicBezTo>
                      <a:pt x="42" y="380"/>
                      <a:pt x="42" y="387"/>
                      <a:pt x="42" y="393"/>
                    </a:cubicBezTo>
                    <a:close/>
                    <a:moveTo>
                      <a:pt x="42" y="354"/>
                    </a:moveTo>
                    <a:cubicBezTo>
                      <a:pt x="37" y="354"/>
                      <a:pt x="32" y="355"/>
                      <a:pt x="27" y="355"/>
                    </a:cubicBezTo>
                    <a:cubicBezTo>
                      <a:pt x="27" y="349"/>
                      <a:pt x="27" y="343"/>
                      <a:pt x="27" y="336"/>
                    </a:cubicBezTo>
                    <a:cubicBezTo>
                      <a:pt x="32" y="335"/>
                      <a:pt x="37" y="335"/>
                      <a:pt x="42" y="334"/>
                    </a:cubicBezTo>
                    <a:cubicBezTo>
                      <a:pt x="42" y="340"/>
                      <a:pt x="42" y="347"/>
                      <a:pt x="42" y="354"/>
                    </a:cubicBezTo>
                    <a:close/>
                    <a:moveTo>
                      <a:pt x="42" y="314"/>
                    </a:moveTo>
                    <a:cubicBezTo>
                      <a:pt x="37" y="314"/>
                      <a:pt x="32" y="315"/>
                      <a:pt x="27" y="316"/>
                    </a:cubicBezTo>
                    <a:cubicBezTo>
                      <a:pt x="27" y="309"/>
                      <a:pt x="27" y="303"/>
                      <a:pt x="27" y="297"/>
                    </a:cubicBezTo>
                    <a:cubicBezTo>
                      <a:pt x="32" y="296"/>
                      <a:pt x="37" y="295"/>
                      <a:pt x="42" y="294"/>
                    </a:cubicBezTo>
                    <a:cubicBezTo>
                      <a:pt x="42" y="300"/>
                      <a:pt x="42" y="307"/>
                      <a:pt x="42" y="314"/>
                    </a:cubicBezTo>
                    <a:close/>
                    <a:moveTo>
                      <a:pt x="41" y="274"/>
                    </a:moveTo>
                    <a:cubicBezTo>
                      <a:pt x="37" y="275"/>
                      <a:pt x="32" y="275"/>
                      <a:pt x="27" y="276"/>
                    </a:cubicBezTo>
                    <a:cubicBezTo>
                      <a:pt x="27" y="270"/>
                      <a:pt x="27" y="263"/>
                      <a:pt x="27" y="257"/>
                    </a:cubicBezTo>
                    <a:cubicBezTo>
                      <a:pt x="32" y="256"/>
                      <a:pt x="37" y="255"/>
                      <a:pt x="41" y="254"/>
                    </a:cubicBezTo>
                    <a:cubicBezTo>
                      <a:pt x="41" y="261"/>
                      <a:pt x="41" y="267"/>
                      <a:pt x="41" y="274"/>
                    </a:cubicBezTo>
                    <a:close/>
                    <a:moveTo>
                      <a:pt x="41" y="234"/>
                    </a:moveTo>
                    <a:cubicBezTo>
                      <a:pt x="37" y="235"/>
                      <a:pt x="32" y="236"/>
                      <a:pt x="27" y="237"/>
                    </a:cubicBezTo>
                    <a:cubicBezTo>
                      <a:pt x="27" y="230"/>
                      <a:pt x="27" y="224"/>
                      <a:pt x="27" y="218"/>
                    </a:cubicBezTo>
                    <a:cubicBezTo>
                      <a:pt x="32" y="216"/>
                      <a:pt x="37" y="215"/>
                      <a:pt x="41" y="214"/>
                    </a:cubicBezTo>
                    <a:cubicBezTo>
                      <a:pt x="41" y="221"/>
                      <a:pt x="41" y="227"/>
                      <a:pt x="41" y="234"/>
                    </a:cubicBezTo>
                    <a:close/>
                    <a:moveTo>
                      <a:pt x="41" y="194"/>
                    </a:moveTo>
                    <a:cubicBezTo>
                      <a:pt x="36" y="195"/>
                      <a:pt x="32" y="196"/>
                      <a:pt x="27" y="197"/>
                    </a:cubicBezTo>
                    <a:cubicBezTo>
                      <a:pt x="27" y="191"/>
                      <a:pt x="27" y="184"/>
                      <a:pt x="27" y="178"/>
                    </a:cubicBezTo>
                    <a:cubicBezTo>
                      <a:pt x="32" y="177"/>
                      <a:pt x="36" y="175"/>
                      <a:pt x="41" y="174"/>
                    </a:cubicBezTo>
                    <a:cubicBezTo>
                      <a:pt x="41" y="181"/>
                      <a:pt x="41" y="187"/>
                      <a:pt x="41" y="194"/>
                    </a:cubicBezTo>
                    <a:close/>
                    <a:moveTo>
                      <a:pt x="41" y="154"/>
                    </a:moveTo>
                    <a:cubicBezTo>
                      <a:pt x="36" y="155"/>
                      <a:pt x="32" y="156"/>
                      <a:pt x="27" y="157"/>
                    </a:cubicBezTo>
                    <a:cubicBezTo>
                      <a:pt x="27" y="151"/>
                      <a:pt x="27" y="145"/>
                      <a:pt x="27" y="138"/>
                    </a:cubicBezTo>
                    <a:cubicBezTo>
                      <a:pt x="32" y="137"/>
                      <a:pt x="36" y="136"/>
                      <a:pt x="41" y="134"/>
                    </a:cubicBezTo>
                    <a:cubicBezTo>
                      <a:pt x="41" y="141"/>
                      <a:pt x="41" y="147"/>
                      <a:pt x="41" y="154"/>
                    </a:cubicBezTo>
                    <a:close/>
                    <a:moveTo>
                      <a:pt x="27" y="99"/>
                    </a:moveTo>
                    <a:cubicBezTo>
                      <a:pt x="41" y="94"/>
                      <a:pt x="41" y="94"/>
                      <a:pt x="41" y="9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27" y="118"/>
                      <a:pt x="27" y="118"/>
                      <a:pt x="27" y="118"/>
                    </a:cubicBezTo>
                    <a:lnTo>
                      <a:pt x="27" y="99"/>
                    </a:lnTo>
                    <a:close/>
                  </a:path>
                </a:pathLst>
              </a:custGeom>
              <a:solidFill>
                <a:srgbClr val="49D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128AB2-C453-4E0C-ADA4-019DBB68D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282" y="5190767"/>
              <a:ext cx="5095437" cy="866864"/>
            </a:xfrm>
            <a:custGeom>
              <a:avLst/>
              <a:gdLst>
                <a:gd name="T0" fmla="*/ 0 w 3903"/>
                <a:gd name="T1" fmla="*/ 91 h 664"/>
                <a:gd name="T2" fmla="*/ 2253 w 3903"/>
                <a:gd name="T3" fmla="*/ 664 h 664"/>
                <a:gd name="T4" fmla="*/ 3903 w 3903"/>
                <a:gd name="T5" fmla="*/ 3 h 664"/>
                <a:gd name="T6" fmla="*/ 3506 w 3903"/>
                <a:gd name="T7" fmla="*/ 0 h 664"/>
                <a:gd name="T8" fmla="*/ 3092 w 3903"/>
                <a:gd name="T9" fmla="*/ 107 h 664"/>
                <a:gd name="T10" fmla="*/ 2762 w 3903"/>
                <a:gd name="T11" fmla="*/ 59 h 664"/>
                <a:gd name="T12" fmla="*/ 2424 w 3903"/>
                <a:gd name="T13" fmla="*/ 157 h 664"/>
                <a:gd name="T14" fmla="*/ 2204 w 3903"/>
                <a:gd name="T15" fmla="*/ 126 h 664"/>
                <a:gd name="T16" fmla="*/ 1885 w 3903"/>
                <a:gd name="T17" fmla="*/ 208 h 664"/>
                <a:gd name="T18" fmla="*/ 1278 w 3903"/>
                <a:gd name="T19" fmla="*/ 110 h 664"/>
                <a:gd name="T20" fmla="*/ 848 w 3903"/>
                <a:gd name="T21" fmla="*/ 173 h 664"/>
                <a:gd name="T22" fmla="*/ 529 w 3903"/>
                <a:gd name="T23" fmla="*/ 91 h 664"/>
                <a:gd name="T24" fmla="*/ 0 w 3903"/>
                <a:gd name="T25" fmla="*/ 9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03" h="664">
                  <a:moveTo>
                    <a:pt x="0" y="91"/>
                  </a:moveTo>
                  <a:lnTo>
                    <a:pt x="2253" y="664"/>
                  </a:lnTo>
                  <a:lnTo>
                    <a:pt x="3903" y="3"/>
                  </a:lnTo>
                  <a:lnTo>
                    <a:pt x="3506" y="0"/>
                  </a:lnTo>
                  <a:lnTo>
                    <a:pt x="3092" y="107"/>
                  </a:lnTo>
                  <a:lnTo>
                    <a:pt x="2762" y="59"/>
                  </a:lnTo>
                  <a:lnTo>
                    <a:pt x="2424" y="157"/>
                  </a:lnTo>
                  <a:lnTo>
                    <a:pt x="2204" y="126"/>
                  </a:lnTo>
                  <a:lnTo>
                    <a:pt x="1885" y="208"/>
                  </a:lnTo>
                  <a:lnTo>
                    <a:pt x="1278" y="110"/>
                  </a:lnTo>
                  <a:lnTo>
                    <a:pt x="848" y="173"/>
                  </a:lnTo>
                  <a:lnTo>
                    <a:pt x="529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5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7" name="文本框 7">
            <a:extLst>
              <a:ext uri="{FF2B5EF4-FFF2-40B4-BE49-F238E27FC236}">
                <a16:creationId xmlns:a16="http://schemas.microsoft.com/office/drawing/2014/main" id="{7864DB2A-1EA6-4F69-BB0D-57EF0065BD26}"/>
              </a:ext>
            </a:extLst>
          </p:cNvPr>
          <p:cNvSpPr txBox="1">
            <a:spLocks/>
          </p:cNvSpPr>
          <p:nvPr/>
        </p:nvSpPr>
        <p:spPr>
          <a:xfrm>
            <a:off x="671373" y="658370"/>
            <a:ext cx="11727180" cy="682648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>
              <a:lnSpc>
                <a:spcPct val="150000"/>
              </a:lnSpc>
            </a:pP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Như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thế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nào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là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hai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đường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thẳng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 </a:t>
            </a:r>
            <a:r>
              <a:rPr lang="en-US" altLang="zh-CN" sz="45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</a:t>
            </a: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?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E4783F-F149-4838-823B-4AB95EA8BA39}"/>
              </a:ext>
            </a:extLst>
          </p:cNvPr>
          <p:cNvCxnSpPr>
            <a:cxnSpLocks/>
          </p:cNvCxnSpPr>
          <p:nvPr/>
        </p:nvCxnSpPr>
        <p:spPr>
          <a:xfrm>
            <a:off x="2075282" y="3851407"/>
            <a:ext cx="0" cy="2370567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BD96CB-36E2-42C3-ACA1-0AA7EFC8CCBA}"/>
              </a:ext>
            </a:extLst>
          </p:cNvPr>
          <p:cNvCxnSpPr>
            <a:cxnSpLocks/>
          </p:cNvCxnSpPr>
          <p:nvPr/>
        </p:nvCxnSpPr>
        <p:spPr>
          <a:xfrm>
            <a:off x="2400195" y="3937000"/>
            <a:ext cx="0" cy="2221426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C94EC13-0084-42D8-A805-31986CFDB876}"/>
              </a:ext>
            </a:extLst>
          </p:cNvPr>
          <p:cNvCxnSpPr>
            <a:cxnSpLocks/>
          </p:cNvCxnSpPr>
          <p:nvPr/>
        </p:nvCxnSpPr>
        <p:spPr>
          <a:xfrm>
            <a:off x="1473954" y="4057650"/>
            <a:ext cx="0" cy="2067056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4CE5C0-61D7-4D4D-BAE7-1463750D5BA1}"/>
              </a:ext>
            </a:extLst>
          </p:cNvPr>
          <p:cNvCxnSpPr>
            <a:cxnSpLocks/>
          </p:cNvCxnSpPr>
          <p:nvPr/>
        </p:nvCxnSpPr>
        <p:spPr>
          <a:xfrm>
            <a:off x="1035262" y="4495704"/>
            <a:ext cx="0" cy="1700822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620B9F-56D5-4914-B4E4-24EBF1D68237}"/>
              </a:ext>
            </a:extLst>
          </p:cNvPr>
          <p:cNvCxnSpPr>
            <a:cxnSpLocks/>
          </p:cNvCxnSpPr>
          <p:nvPr/>
        </p:nvCxnSpPr>
        <p:spPr>
          <a:xfrm>
            <a:off x="797086" y="4559300"/>
            <a:ext cx="0" cy="1591424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713841-0F9C-4E8C-917B-4E0ACB20A308}"/>
              </a:ext>
            </a:extLst>
          </p:cNvPr>
          <p:cNvCxnSpPr>
            <a:cxnSpLocks/>
          </p:cNvCxnSpPr>
          <p:nvPr/>
        </p:nvCxnSpPr>
        <p:spPr>
          <a:xfrm>
            <a:off x="2632642" y="3429000"/>
            <a:ext cx="0" cy="2721724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E2AC662-BE75-4DBF-9202-2A59220F376D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964081" y="3546902"/>
            <a:ext cx="0" cy="2525931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167849B-93F9-44BB-AA82-28DBF57A3B4E}"/>
              </a:ext>
            </a:extLst>
          </p:cNvPr>
          <p:cNvCxnSpPr>
            <a:cxnSpLocks/>
            <a:stCxn id="25" idx="1"/>
          </p:cNvCxnSpPr>
          <p:nvPr/>
        </p:nvCxnSpPr>
        <p:spPr>
          <a:xfrm>
            <a:off x="3482166" y="4890316"/>
            <a:ext cx="0" cy="1182517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26A9961-E683-4070-A5B7-87B7BAF53397}"/>
              </a:ext>
            </a:extLst>
          </p:cNvPr>
          <p:cNvCxnSpPr>
            <a:cxnSpLocks/>
          </p:cNvCxnSpPr>
          <p:nvPr/>
        </p:nvCxnSpPr>
        <p:spPr>
          <a:xfrm>
            <a:off x="3294680" y="4836682"/>
            <a:ext cx="0" cy="1272309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35E86F-6381-4FF9-838D-28A133A06B22}"/>
              </a:ext>
            </a:extLst>
          </p:cNvPr>
          <p:cNvCxnSpPr>
            <a:cxnSpLocks/>
          </p:cNvCxnSpPr>
          <p:nvPr/>
        </p:nvCxnSpPr>
        <p:spPr>
          <a:xfrm flipH="1">
            <a:off x="4600767" y="3807865"/>
            <a:ext cx="6575233" cy="0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F6CBE61-91B8-437E-9BE1-6CA457B6B64C}"/>
              </a:ext>
            </a:extLst>
          </p:cNvPr>
          <p:cNvCxnSpPr>
            <a:cxnSpLocks/>
          </p:cNvCxnSpPr>
          <p:nvPr/>
        </p:nvCxnSpPr>
        <p:spPr>
          <a:xfrm flipH="1">
            <a:off x="4600767" y="2399979"/>
            <a:ext cx="6575233" cy="0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7">
            <a:extLst>
              <a:ext uri="{FF2B5EF4-FFF2-40B4-BE49-F238E27FC236}">
                <a16:creationId xmlns:a16="http://schemas.microsoft.com/office/drawing/2014/main" id="{7D304F8E-E484-4A38-A8B0-ADFF157133AC}"/>
              </a:ext>
            </a:extLst>
          </p:cNvPr>
          <p:cNvSpPr txBox="1">
            <a:spLocks/>
          </p:cNvSpPr>
          <p:nvPr/>
        </p:nvSpPr>
        <p:spPr>
          <a:xfrm>
            <a:off x="4109645" y="4459784"/>
            <a:ext cx="7557476" cy="198508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Hai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đường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thẳng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 </a:t>
            </a:r>
            <a:r>
              <a:rPr lang="en-US" altLang="zh-CN" sz="45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</a:t>
            </a:r>
            <a:r>
              <a:rPr lang="en-US" altLang="zh-CN" sz="45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endParaRPr lang="vi-VN" altLang="zh-CN" sz="45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  <a:p>
            <a:pPr algn="ctr" defTabSz="508000" eaLnBrk="0">
              <a:lnSpc>
                <a:spcPct val="150000"/>
              </a:lnSpc>
            </a:pP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không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bao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giờ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cắt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vi-VN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nhau.</a:t>
            </a:r>
          </a:p>
        </p:txBody>
      </p:sp>
      <p:sp>
        <p:nvSpPr>
          <p:cNvPr id="40" name="文本框 7">
            <a:extLst>
              <a:ext uri="{FF2B5EF4-FFF2-40B4-BE49-F238E27FC236}">
                <a16:creationId xmlns:a16="http://schemas.microsoft.com/office/drawing/2014/main" id="{79FADD33-C5D0-430F-83EB-E5B0F8DEB003}"/>
              </a:ext>
            </a:extLst>
          </p:cNvPr>
          <p:cNvSpPr txBox="1">
            <a:spLocks/>
          </p:cNvSpPr>
          <p:nvPr/>
        </p:nvSpPr>
        <p:spPr>
          <a:xfrm>
            <a:off x="4673337" y="1771183"/>
            <a:ext cx="800277" cy="52035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A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41" name="文本框 7">
            <a:extLst>
              <a:ext uri="{FF2B5EF4-FFF2-40B4-BE49-F238E27FC236}">
                <a16:creationId xmlns:a16="http://schemas.microsoft.com/office/drawing/2014/main" id="{EC1D4E0E-F20E-4328-B5F7-91101E4150FC}"/>
              </a:ext>
            </a:extLst>
          </p:cNvPr>
          <p:cNvSpPr txBox="1">
            <a:spLocks/>
          </p:cNvSpPr>
          <p:nvPr/>
        </p:nvSpPr>
        <p:spPr>
          <a:xfrm>
            <a:off x="10375723" y="1771183"/>
            <a:ext cx="800277" cy="52035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B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42" name="文本框 7">
            <a:extLst>
              <a:ext uri="{FF2B5EF4-FFF2-40B4-BE49-F238E27FC236}">
                <a16:creationId xmlns:a16="http://schemas.microsoft.com/office/drawing/2014/main" id="{A26B07F2-EF39-4D12-BB54-7877EB33CD5E}"/>
              </a:ext>
            </a:extLst>
          </p:cNvPr>
          <p:cNvSpPr txBox="1">
            <a:spLocks/>
          </p:cNvSpPr>
          <p:nvPr/>
        </p:nvSpPr>
        <p:spPr>
          <a:xfrm>
            <a:off x="4673337" y="3815798"/>
            <a:ext cx="800277" cy="52035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C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43" name="文本框 7">
            <a:extLst>
              <a:ext uri="{FF2B5EF4-FFF2-40B4-BE49-F238E27FC236}">
                <a16:creationId xmlns:a16="http://schemas.microsoft.com/office/drawing/2014/main" id="{DD15F2B3-5A7E-45C2-9664-6F87CE10CB4B}"/>
              </a:ext>
            </a:extLst>
          </p:cNvPr>
          <p:cNvSpPr txBox="1">
            <a:spLocks/>
          </p:cNvSpPr>
          <p:nvPr/>
        </p:nvSpPr>
        <p:spPr>
          <a:xfrm>
            <a:off x="10375723" y="3815798"/>
            <a:ext cx="800277" cy="52035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D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15">
            <a:extLst>
              <a:ext uri="{FF2B5EF4-FFF2-40B4-BE49-F238E27FC236}">
                <a16:creationId xmlns:a16="http://schemas.microsoft.com/office/drawing/2014/main" id="{CF710C24-4C0E-466A-9614-4A6C5CF6D9BB}"/>
              </a:ext>
            </a:extLst>
          </p:cNvPr>
          <p:cNvSpPr/>
          <p:nvPr/>
        </p:nvSpPr>
        <p:spPr>
          <a:xfrm>
            <a:off x="1103971" y="398207"/>
            <a:ext cx="6313650" cy="4541783"/>
          </a:xfrm>
          <a:prstGeom prst="cloud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0384E-F46D-4264-B70E-5016F4168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56" y="1732458"/>
            <a:ext cx="8282550" cy="31095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1093" y="823676"/>
            <a:ext cx="6096528" cy="16216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13331" y="819082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862561" y="1632"/>
            <a:ext cx="4700955" cy="1160418"/>
            <a:chOff x="1473" y="1633"/>
            <a:chExt cx="4943" cy="1212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624" y="1633"/>
              <a:ext cx="4640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vi-VN" altLang="zh-CN" sz="4000" b="1" spc="-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YÊU CẦU CẦN ĐẠT</a:t>
              </a:r>
              <a:endParaRPr lang="zh-CN" altLang="en-US" sz="4000" b="1" spc="-3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FA88A13-F6C0-45DA-A970-321CA6A68048}"/>
              </a:ext>
            </a:extLst>
          </p:cNvPr>
          <p:cNvSpPr txBox="1"/>
          <p:nvPr/>
        </p:nvSpPr>
        <p:spPr>
          <a:xfrm>
            <a:off x="785315" y="1025791"/>
            <a:ext cx="10388242" cy="5377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SG" sz="3500" b="1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vi-VN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song.</a:t>
            </a:r>
            <a:endParaRPr lang="en-SG" sz="35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SG" sz="35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SG" sz="35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500" b="1" kern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500" b="1" kern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500" b="1" kern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kern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500" b="1" kern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500" b="1" kern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500" b="1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kern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500" b="1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kern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cẩn</a:t>
            </a:r>
            <a:r>
              <a:rPr lang="en-US" sz="3500" b="1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500" b="1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thận.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287150" y="128336"/>
            <a:ext cx="2273871" cy="22738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668" y="1265271"/>
            <a:ext cx="6669602" cy="42005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644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16168" y="281165"/>
            <a:ext cx="7967639" cy="4914585"/>
            <a:chOff x="814" y="2862"/>
            <a:chExt cx="16714" cy="7142"/>
          </a:xfrm>
        </p:grpSpPr>
        <p:grpSp>
          <p:nvGrpSpPr>
            <p:cNvPr id="16" name="组合 15"/>
            <p:cNvGrpSpPr/>
            <p:nvPr/>
          </p:nvGrpSpPr>
          <p:grpSpPr>
            <a:xfrm>
              <a:off x="814" y="2862"/>
              <a:ext cx="16714" cy="7142"/>
              <a:chOff x="688" y="1934"/>
              <a:chExt cx="11034" cy="147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688" y="3011"/>
                <a:ext cx="10812" cy="13373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688" y="1934"/>
                <a:ext cx="11034" cy="14716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318" y="3744"/>
              <a:ext cx="15369" cy="4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just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vi-VN" altLang="zh-CN" sz="5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Hôm nay, Rô-bốt và các bạn sẽ tự làm bộ đồ chơi ghép hình từ giấy bìa.</a:t>
              </a:r>
              <a:endParaRPr lang="zh-CN" alt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思源黑体 CN Light" panose="020B0300000000000000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374</Words>
  <Application>Microsoft Office PowerPoint</Application>
  <PresentationFormat>Widescreen</PresentationFormat>
  <Paragraphs>77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等线</vt:lpstr>
      <vt:lpstr>宋体</vt:lpstr>
      <vt:lpstr>#9Slide03 AmpleSoft Thin</vt:lpstr>
      <vt:lpstr>#9Slide03 Arima Madurai</vt:lpstr>
      <vt:lpstr>#9Slide03 Encode SeEx Thin</vt:lpstr>
      <vt:lpstr>#9Slide07 HoneyCream</vt:lpstr>
      <vt:lpstr>Arial</vt:lpstr>
      <vt:lpstr>Cambria</vt:lpstr>
      <vt:lpstr>Open Sans Light</vt:lpstr>
      <vt:lpstr>SVN-Newton</vt:lpstr>
      <vt:lpstr>Times New Roman</vt:lpstr>
      <vt:lpstr>Wingdings</vt:lpstr>
      <vt:lpstr>字魂189号-星岩乐黑体</vt:lpstr>
      <vt:lpstr>思源黑体 CN Light</vt:lpstr>
      <vt:lpstr>方正正中黑简体</vt:lpstr>
      <vt:lpstr>杨任东竹石体-Semibold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Măngnon</dc:creator>
  <cp:keywords>MĂNG NON TEAM</cp:keywords>
  <cp:lastModifiedBy>SingPC</cp:lastModifiedBy>
  <cp:revision>11</cp:revision>
  <dcterms:created xsi:type="dcterms:W3CDTF">2021-10-09T06:26:30Z</dcterms:created>
  <dcterms:modified xsi:type="dcterms:W3CDTF">2024-12-12T10:31:12Z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2CBB1D6B750747668D00D161BE7D6652</vt:lpwstr>
  </property>
  <property fmtid="{D5CDD505-2E9C-101B-9397-08002B2CF9AE}" pid="3" name="KSOProductBuildVer">
    <vt:lpwstr>2052-11.1.0.10700</vt:lpwstr>
  </property>
</Properties>
</file>