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Segoe Print" panose="02000600000000000000" pitchFamily="2" charset="0"/>
      <p:regular r:id="rId30"/>
      <p:bold r:id="rId31"/>
    </p:embeddedFont>
    <p:embeddedFont>
      <p:font typeface="#9Slide05 SVNUT Triumph" panose="00000500000000000000" charset="0"/>
      <p:italic r:id="rId32"/>
    </p:embeddedFont>
    <p:embeddedFont>
      <p:font typeface="Microsoft YaHei" panose="020B0503020204020204" pitchFamily="34" charset="-122"/>
      <p:regular r:id="rId33"/>
      <p:bold r:id="rId34"/>
    </p:embeddedFont>
    <p:embeddedFont>
      <p:font typeface="#9Slide04 Goku" panose="020B0604020202020204" charset="0"/>
      <p:regular r:id="rId35"/>
    </p:embeddedFont>
    <p:embeddedFont>
      <p:font typeface="Calibri" panose="020F0502020204030204" pitchFamily="34" charset="0"/>
      <p:regular r:id="rId36"/>
      <p:bold r:id="rId37"/>
      <p:italic r:id="rId38"/>
      <p:boldItalic r:id="rId39"/>
    </p:embeddedFont>
    <p:embeddedFont>
      <p:font typeface="等线" panose="020B0604020202020204" charset="-122"/>
      <p:regular r:id="rId40"/>
      <p:bold r:id="rId41"/>
    </p:embeddedFont>
    <p:embeddedFont>
      <p:font typeface="#9Slide05 VL Fadilla"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1" d="100"/>
          <a:sy n="121" d="100"/>
        </p:scale>
        <p:origin x="1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49902"/>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0"/>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33623" y="4137626"/>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bác</a:t>
              </a:r>
              <a:r>
                <a:rPr lang="en-US" sz="2400" b="1" dirty="0">
                  <a:latin typeface="UTM Aptima" panose="02040603050506020204" pitchFamily="18" charset="0"/>
                </a:rPr>
                <a:t> </a:t>
              </a:r>
              <a:r>
                <a:rPr lang="en-US" sz="2400" b="1" dirty="0" err="1">
                  <a:latin typeface="UTM Aptima" panose="02040603050506020204" pitchFamily="18" charset="0"/>
                </a:rPr>
                <a:t>ong</a:t>
              </a:r>
              <a:r>
                <a:rPr lang="en-US" sz="2400" b="1" dirty="0">
                  <a:latin typeface="UTM Aptima" panose="02040603050506020204" pitchFamily="18" charset="0"/>
                </a:rPr>
                <a:t> </a:t>
              </a:r>
              <a:r>
                <a:rPr lang="en-US" sz="2400" b="1" dirty="0" err="1">
                  <a:latin typeface="UTM Aptima" panose="02040603050506020204" pitchFamily="18" charset="0"/>
                </a:rPr>
                <a:t>vàng</a:t>
              </a:r>
              <a:r>
                <a:rPr lang="en-US" sz="2400" b="1" dirty="0">
                  <a:latin typeface="UTM Aptima" panose="02040603050506020204" pitchFamily="18" charset="0"/>
                </a:rPr>
                <a:t> </a:t>
              </a:r>
              <a:r>
                <a:rPr lang="en-US" sz="2400" b="1" dirty="0" err="1">
                  <a:latin typeface="UTM Aptima" panose="02040603050506020204" pitchFamily="18" charset="0"/>
                </a:rPr>
                <a:t>cần</a:t>
              </a:r>
              <a:r>
                <a:rPr lang="en-US" sz="2400" b="1" dirty="0">
                  <a:latin typeface="UTM Aptima" panose="02040603050506020204" pitchFamily="18" charset="0"/>
                </a:rPr>
                <a:t> </a:t>
              </a:r>
              <a:r>
                <a:rPr lang="en-US" sz="2400" b="1" dirty="0" err="1">
                  <a:latin typeface="UTM Aptima" panose="02040603050506020204" pitchFamily="18" charset="0"/>
                </a:rPr>
                <a:t>cù</a:t>
              </a:r>
              <a:r>
                <a:rPr lang="en-US" sz="2400" b="1" dirty="0">
                  <a:latin typeface="UTM Aptima" panose="02040603050506020204" pitchFamily="18" charset="0"/>
                </a:rPr>
                <a:t> </a:t>
              </a:r>
              <a:r>
                <a:rPr lang="en-US" sz="2400" b="1" dirty="0" err="1">
                  <a:latin typeface="UTM Aptima" panose="02040603050506020204" pitchFamily="18" charset="0"/>
                </a:rPr>
                <a:t>tìm</a:t>
              </a:r>
              <a:r>
                <a:rPr lang="en-US" sz="2400" b="1" dirty="0">
                  <a:latin typeface="UTM Aptima" panose="02040603050506020204" pitchFamily="18" charset="0"/>
                </a:rPr>
                <a:t> </a:t>
              </a:r>
              <a:r>
                <a:rPr lang="en-US" sz="2400" b="1" dirty="0" err="1">
                  <a:latin typeface="UTM Aptima" panose="02040603050506020204" pitchFamily="18" charset="0"/>
                </a:rPr>
                <a:t>bắt</a:t>
              </a:r>
              <a:r>
                <a:rPr lang="en-US" sz="2400" b="1" dirty="0">
                  <a:latin typeface="UTM Aptima" panose="02040603050506020204" pitchFamily="18" charset="0"/>
                </a:rPr>
                <a:t> </a:t>
              </a:r>
              <a:r>
                <a:rPr lang="en-US" sz="2400" b="1" dirty="0" err="1">
                  <a:latin typeface="UTM Aptima" panose="02040603050506020204" pitchFamily="18" charset="0"/>
                </a:rPr>
                <a:t>từng</a:t>
              </a:r>
              <a:r>
                <a:rPr lang="en-US" sz="2400" b="1" dirty="0">
                  <a:latin typeface="UTM Aptima" panose="02040603050506020204" pitchFamily="18" charset="0"/>
                </a:rPr>
                <a:t> con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trong</a:t>
              </a:r>
              <a:r>
                <a:rPr lang="en-US" sz="2400" b="1" dirty="0">
                  <a:latin typeface="UTM Aptima" panose="02040603050506020204" pitchFamily="18" charset="0"/>
                </a:rPr>
                <a:t> </a:t>
              </a:r>
              <a:r>
                <a:rPr lang="en-US" sz="2400" b="1" dirty="0" err="1">
                  <a:latin typeface="UTM Aptima" panose="02040603050506020204" pitchFamily="18" charset="0"/>
                </a:rPr>
                <a:t>ngách</a:t>
              </a:r>
              <a:r>
                <a:rPr lang="en-US" sz="2400" b="1" dirty="0">
                  <a:latin typeface="UTM Aptima" panose="02040603050506020204" pitchFamily="18" charset="0"/>
                </a:rPr>
                <a:t> </a:t>
              </a:r>
              <a:r>
                <a:rPr lang="en-US" sz="2400" b="1" dirty="0" err="1">
                  <a:latin typeface="UTM Aptima" panose="02040603050506020204" pitchFamily="18" charset="0"/>
                </a:rPr>
                <a:t>lá</a:t>
              </a:r>
              <a:r>
                <a:rPr lang="en-US" sz="2400" b="1" dirty="0">
                  <a:latin typeface="UTM Aptima" panose="02040603050506020204" pitchFamily="18" charset="0"/>
                </a:rPr>
                <a:t>. Kia </a:t>
              </a:r>
              <a:r>
                <a:rPr lang="en-US" sz="2400" b="1" dirty="0" err="1">
                  <a:latin typeface="UTM Aptima" panose="02040603050506020204" pitchFamily="18" charset="0"/>
                </a:rPr>
                <a:t>nữa</a:t>
              </a:r>
              <a:r>
                <a:rPr lang="en-US" sz="2400" b="1" dirty="0">
                  <a:latin typeface="UTM Aptima" panose="02040603050506020204" pitchFamily="18" charset="0"/>
                </a:rPr>
                <a:t> </a:t>
              </a:r>
              <a:r>
                <a:rPr lang="en-US" sz="2400" b="1" dirty="0" err="1">
                  <a:latin typeface="UTM Aptima" panose="02040603050506020204" pitchFamily="18" charset="0"/>
                </a:rPr>
                <a:t>là</a:t>
              </a:r>
              <a:r>
                <a:rPr lang="en-US" sz="2400" b="1" dirty="0">
                  <a:latin typeface="UTM Aptima" panose="02040603050506020204" pitchFamily="18" charset="0"/>
                </a:rPr>
                <a:t> </a:t>
              </a:r>
              <a:r>
                <a:rPr lang="en-US" sz="2400" b="1" dirty="0" err="1">
                  <a:latin typeface="UTM Aptima" panose="02040603050506020204" pitchFamily="18" charset="0"/>
                </a:rPr>
                <a:t>họ</a:t>
              </a:r>
              <a:r>
                <a:rPr lang="en-US" sz="2400" b="1" dirty="0">
                  <a:latin typeface="UTM Aptima" panose="02040603050506020204" pitchFamily="18" charset="0"/>
                </a:rPr>
                <a:t> </a:t>
              </a:r>
              <a:r>
                <a:rPr lang="en-US" sz="2400" b="1" dirty="0" err="1">
                  <a:latin typeface="UTM Aptima" panose="02040603050506020204" pitchFamily="18" charset="0"/>
                </a:rPr>
                <a:t>hàng</a:t>
              </a:r>
              <a:r>
                <a:rPr lang="en-US" sz="2400" b="1" dirty="0">
                  <a:latin typeface="UTM Aptima" panose="02040603050506020204" pitchFamily="18" charset="0"/>
                </a:rPr>
                <a:t> </a:t>
              </a:r>
              <a:r>
                <a:rPr lang="en-US" sz="2400" b="1" dirty="0" err="1">
                  <a:latin typeface="UTM Aptima" panose="02040603050506020204" pitchFamily="18" charset="0"/>
                </a:rPr>
                <a:t>nhà</a:t>
              </a:r>
              <a:r>
                <a:rPr lang="en-US" sz="2400" b="1" dirty="0">
                  <a:latin typeface="UTM Aptima" panose="02040603050506020204" pitchFamily="18" charset="0"/>
                </a:rPr>
                <a:t> </a:t>
              </a:r>
              <a:r>
                <a:rPr lang="en-US" sz="2400" b="1" dirty="0" err="1">
                  <a:latin typeface="UTM Aptima" panose="02040603050506020204" pitchFamily="18" charset="0"/>
                </a:rPr>
                <a:t>ruồi</a:t>
              </a:r>
              <a:r>
                <a:rPr lang="en-US" sz="2400" b="1" dirty="0">
                  <a:latin typeface="UTM Aptima" panose="02040603050506020204" pitchFamily="18" charset="0"/>
                </a:rPr>
                <a:t> </a:t>
              </a:r>
              <a:r>
                <a:rPr lang="en-US" sz="2400" b="1" dirty="0" err="1">
                  <a:latin typeface="UTM Aptima" panose="02040603050506020204" pitchFamily="18" charset="0"/>
                </a:rPr>
                <a:t>trâu</a:t>
              </a:r>
              <a:r>
                <a:rPr lang="en-US" sz="2400" b="1" dirty="0">
                  <a:latin typeface="UTM Aptima" panose="02040603050506020204" pitchFamily="18" charset="0"/>
                </a:rPr>
                <a:t> </a:t>
              </a:r>
              <a:r>
                <a:rPr lang="en-US" sz="2400" b="1" dirty="0" err="1">
                  <a:latin typeface="UTM Aptima" panose="02040603050506020204" pitchFamily="18" charset="0"/>
                </a:rPr>
                <a:t>có</a:t>
              </a:r>
              <a:r>
                <a:rPr lang="en-US" sz="2400" b="1" dirty="0">
                  <a:latin typeface="UTM Aptima" panose="02040603050506020204" pitchFamily="18" charset="0"/>
                </a:rPr>
                <a:t> </a:t>
              </a:r>
              <a:r>
                <a:rPr lang="en-US" sz="2400" b="1" dirty="0" err="1">
                  <a:latin typeface="UTM Aptima" panose="02040603050506020204" pitchFamily="18" charset="0"/>
                </a:rPr>
                <a:t>đuôi</a:t>
              </a:r>
              <a:r>
                <a:rPr lang="en-US" sz="2400" b="1" dirty="0">
                  <a:latin typeface="UTM Aptima" panose="02040603050506020204" pitchFamily="18" charset="0"/>
                </a:rPr>
                <a:t> </a:t>
              </a:r>
              <a:r>
                <a:rPr lang="en-US" sz="2400" b="1" dirty="0" err="1">
                  <a:latin typeface="UTM Aptima" panose="02040603050506020204" pitchFamily="18" charset="0"/>
                </a:rPr>
                <a:t>dài</a:t>
              </a:r>
              <a:r>
                <a:rPr lang="en-US" sz="2400" b="1" dirty="0">
                  <a:latin typeface="UTM Aptima" panose="02040603050506020204" pitchFamily="18" charset="0"/>
                </a:rPr>
                <a:t> </a:t>
              </a:r>
              <a:r>
                <a:rPr lang="en-US" sz="2400" b="1" dirty="0" err="1">
                  <a:latin typeface="UTM Aptima" panose="02040603050506020204" pitchFamily="18" charset="0"/>
                </a:rPr>
                <a:t>như</a:t>
              </a:r>
              <a:r>
                <a:rPr lang="en-US" sz="2400" b="1" dirty="0">
                  <a:latin typeface="UTM Aptima" panose="02040603050506020204" pitchFamily="18" charset="0"/>
                </a:rPr>
                <a:t> </a:t>
              </a:r>
              <a:r>
                <a:rPr lang="en-US" sz="2400" b="1" dirty="0" err="1">
                  <a:latin typeface="UTM Aptima" panose="02040603050506020204" pitchFamily="18" charset="0"/>
                </a:rPr>
                <a:t>đuôi</a:t>
              </a:r>
              <a:r>
                <a:rPr lang="en-US" sz="2400" b="1" dirty="0">
                  <a:latin typeface="UTM Aptima" panose="02040603050506020204" pitchFamily="18" charset="0"/>
                </a:rPr>
                <a:t> </a:t>
              </a:r>
              <a:r>
                <a:rPr lang="en-US" sz="2400" b="1" dirty="0" err="1">
                  <a:latin typeface="UTM Aptima" panose="02040603050506020204" pitchFamily="18" charset="0"/>
                </a:rPr>
                <a:t>chuồn</a:t>
              </a:r>
              <a:r>
                <a:rPr lang="en-US" sz="2400" b="1" dirty="0">
                  <a:latin typeface="UTM Aptima" panose="02040603050506020204" pitchFamily="18" charset="0"/>
                </a:rPr>
                <a:t> </a:t>
              </a:r>
              <a:r>
                <a:rPr lang="en-US" sz="2400" b="1" dirty="0" err="1">
                  <a:latin typeface="UTM Aptima" panose="02040603050506020204" pitchFamily="18" charset="0"/>
                </a:rPr>
                <a:t>chuồn</a:t>
              </a:r>
              <a:r>
                <a:rPr lang="en-US" sz="2400" b="1" dirty="0">
                  <a:latin typeface="UTM Aptima" panose="02040603050506020204" pitchFamily="18" charset="0"/>
                </a:rPr>
                <a:t>, </a:t>
              </a:r>
              <a:r>
                <a:rPr lang="en-US" sz="2400" b="1" dirty="0" err="1">
                  <a:latin typeface="UTM Aptima" panose="02040603050506020204" pitchFamily="18" charset="0"/>
                </a:rPr>
                <a:t>đó</a:t>
              </a:r>
              <a:r>
                <a:rPr lang="en-US" sz="2400" b="1" dirty="0">
                  <a:latin typeface="UTM Aptima" panose="02040603050506020204" pitchFamily="18" charset="0"/>
                </a:rPr>
                <a:t> </a:t>
              </a:r>
              <a:r>
                <a:rPr lang="en-US" sz="2400" b="1" dirty="0" err="1">
                  <a:latin typeface="UTM Aptima" panose="02040603050506020204" pitchFamily="18" charset="0"/>
                </a:rPr>
                <a:t>chính</a:t>
              </a:r>
              <a:r>
                <a:rPr lang="en-US" sz="2400" b="1" dirty="0">
                  <a:latin typeface="UTM Aptima" panose="02040603050506020204" pitchFamily="18" charset="0"/>
                </a:rPr>
                <a:t> </a:t>
              </a:r>
              <a:r>
                <a:rPr lang="en-US" sz="2400" b="1" dirty="0" err="1">
                  <a:latin typeface="UTM Aptima" panose="02040603050506020204" pitchFamily="18" charset="0"/>
                </a:rPr>
                <a:t>là</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hiệp</a:t>
              </a:r>
              <a:r>
                <a:rPr lang="en-US" sz="2400" b="1" dirty="0">
                  <a:latin typeface="UTM Aptima" panose="02040603050506020204" pitchFamily="18" charset="0"/>
                </a:rPr>
                <a:t> </a:t>
              </a:r>
              <a:r>
                <a:rPr lang="en-US" sz="2400" b="1" dirty="0" err="1">
                  <a:latin typeface="UTM Aptima" panose="02040603050506020204" pitchFamily="18" charset="0"/>
                </a:rPr>
                <a:t>sĩ</a:t>
              </a:r>
              <a:r>
                <a:rPr lang="en-US" sz="2400" b="1" dirty="0">
                  <a:latin typeface="UTM Aptima" panose="02040603050506020204" pitchFamily="18" charset="0"/>
                </a:rPr>
                <a:t>” </a:t>
              </a:r>
              <a:r>
                <a:rPr lang="en-US" sz="2400" b="1" dirty="0" err="1">
                  <a:latin typeface="UTM Aptima" panose="02040603050506020204" pitchFamily="18" charset="0"/>
                </a:rPr>
                <a:t>diệt</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róm</a:t>
              </a:r>
              <a:r>
                <a:rPr lang="en-US" sz="2400" b="1" dirty="0">
                  <a:latin typeface="UTM Aptima" panose="02040603050506020204" pitchFamily="18" charset="0"/>
                </a:rPr>
                <a:t>. </a:t>
              </a:r>
              <a:r>
                <a:rPr lang="en-US" sz="2400" b="1" dirty="0" err="1">
                  <a:latin typeface="UTM Aptima" panose="02040603050506020204" pitchFamily="18" charset="0"/>
                </a:rPr>
                <a:t>Lại</a:t>
              </a:r>
              <a:r>
                <a:rPr lang="en-US" sz="2400" b="1" dirty="0">
                  <a:latin typeface="UTM Aptima" panose="02040603050506020204" pitchFamily="18" charset="0"/>
                </a:rPr>
                <a:t> </a:t>
              </a:r>
              <a:r>
                <a:rPr lang="en-US" sz="2400" b="1" dirty="0" err="1">
                  <a:latin typeface="UTM Aptima" panose="02040603050506020204" pitchFamily="18" charset="0"/>
                </a:rPr>
                <a:t>còn</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cô</a:t>
              </a:r>
              <a:r>
                <a:rPr lang="en-US" sz="2400" b="1" dirty="0">
                  <a:latin typeface="UTM Aptima" panose="02040603050506020204" pitchFamily="18" charset="0"/>
                </a:rPr>
                <a:t> </a:t>
              </a:r>
              <a:r>
                <a:rPr lang="en-US" sz="2400" b="1" dirty="0" err="1">
                  <a:latin typeface="UTM Aptima" panose="02040603050506020204" pitchFamily="18" charset="0"/>
                </a:rPr>
                <a:t>cậu</a:t>
              </a:r>
              <a:r>
                <a:rPr lang="en-US" sz="2400" b="1" dirty="0">
                  <a:latin typeface="UTM Aptima" panose="02040603050506020204" pitchFamily="18" charset="0"/>
                </a:rPr>
                <a:t> </a:t>
              </a:r>
              <a:r>
                <a:rPr lang="en-US" sz="2400" b="1" dirty="0" err="1">
                  <a:latin typeface="UTM Aptima" panose="02040603050506020204" pitchFamily="18" charset="0"/>
                </a:rPr>
                <a:t>chim</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ít</a:t>
              </a:r>
              <a:r>
                <a:rPr lang="en-US" sz="2400" b="1" dirty="0">
                  <a:latin typeface="UTM Aptima" panose="02040603050506020204" pitchFamily="18" charset="0"/>
                </a:rPr>
                <a:t> </a:t>
              </a:r>
              <a:r>
                <a:rPr lang="en-US" sz="2400" b="1" dirty="0" err="1">
                  <a:latin typeface="UTM Aptima" panose="02040603050506020204" pitchFamily="18" charset="0"/>
                </a:rPr>
                <a:t>nói</a:t>
              </a:r>
              <a:r>
                <a:rPr lang="en-US" sz="2400" b="1" dirty="0">
                  <a:latin typeface="UTM Aptima" panose="02040603050506020204" pitchFamily="18" charset="0"/>
                </a:rPr>
                <a:t>, </a:t>
              </a:r>
              <a:r>
                <a:rPr lang="en-US" sz="2400" b="1" dirty="0" err="1">
                  <a:latin typeface="UTM Aptima" panose="02040603050506020204" pitchFamily="18" charset="0"/>
                </a:rPr>
                <a:t>chăm</a:t>
              </a:r>
              <a:r>
                <a:rPr lang="en-US" sz="2400" b="1" dirty="0">
                  <a:latin typeface="UTM Aptima" panose="02040603050506020204" pitchFamily="18" charset="0"/>
                </a:rPr>
                <a:t> </a:t>
              </a:r>
              <a:r>
                <a:rPr lang="en-US" sz="2400" b="1" dirty="0" err="1">
                  <a:latin typeface="UTM Aptima" panose="02040603050506020204" pitchFamily="18" charset="0"/>
                </a:rPr>
                <a:t>chỉ</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bác</a:t>
              </a:r>
              <a:r>
                <a:rPr lang="en-US" sz="2400" b="1" dirty="0">
                  <a:latin typeface="UTM Aptima" panose="02040603050506020204" pitchFamily="18" charset="0"/>
                </a:rPr>
                <a:t> </a:t>
              </a:r>
              <a:r>
                <a:rPr lang="en-US" sz="2400" b="1" dirty="0" err="1">
                  <a:latin typeface="UTM Aptima" panose="02040603050506020204" pitchFamily="18" charset="0"/>
                </a:rPr>
                <a:t>cóc</a:t>
              </a:r>
              <a:r>
                <a:rPr lang="en-US" sz="2400" b="1" dirty="0">
                  <a:latin typeface="UTM Aptima" panose="02040603050506020204" pitchFamily="18" charset="0"/>
                </a:rPr>
                <a:t> </a:t>
              </a:r>
              <a:r>
                <a:rPr lang="en-US" sz="2400" b="1" dirty="0" err="1">
                  <a:latin typeface="UTM Aptima" panose="02040603050506020204" pitchFamily="18" charset="0"/>
                </a:rPr>
                <a:t>già</a:t>
              </a:r>
              <a:r>
                <a:rPr lang="en-US" sz="2400" b="1" dirty="0">
                  <a:latin typeface="UTM Aptima" panose="02040603050506020204" pitchFamily="18" charset="0"/>
                </a:rPr>
                <a:t> </a:t>
              </a:r>
              <a:r>
                <a:rPr lang="en-US" sz="2400" b="1" dirty="0" err="1">
                  <a:latin typeface="UTM Aptima" panose="02040603050506020204" pitchFamily="18" charset="0"/>
                </a:rPr>
                <a:t>lặng</a:t>
              </a:r>
              <a:r>
                <a:rPr lang="en-US" sz="2400" b="1" dirty="0">
                  <a:latin typeface="UTM Aptima" panose="02040603050506020204" pitchFamily="18" charset="0"/>
                </a:rPr>
                <a:t> </a:t>
              </a:r>
              <a:r>
                <a:rPr lang="en-US" sz="2400" b="1" dirty="0" err="1">
                  <a:latin typeface="UTM Aptima" panose="02040603050506020204" pitchFamily="18" charset="0"/>
                </a:rPr>
                <a:t>lẽ</a:t>
              </a:r>
              <a:r>
                <a:rPr lang="en-US" sz="2400" b="1" dirty="0">
                  <a:latin typeface="UTM Aptima" panose="02040603050506020204" pitchFamily="18" charset="0"/>
                </a:rPr>
                <a:t>, </a:t>
              </a:r>
              <a:r>
                <a:rPr lang="en-US" sz="2400" b="1" dirty="0" err="1">
                  <a:latin typeface="UTM Aptima" panose="02040603050506020204" pitchFamily="18" charset="0"/>
                </a:rPr>
                <a:t>siêng</a:t>
              </a:r>
              <a:r>
                <a:rPr lang="en-US" sz="2400" b="1" dirty="0">
                  <a:latin typeface="UTM Aptima" panose="02040603050506020204" pitchFamily="18" charset="0"/>
                </a:rPr>
                <a:t> </a:t>
              </a:r>
              <a:r>
                <a:rPr lang="en-US" sz="2400" b="1" dirty="0" err="1">
                  <a:latin typeface="UTM Aptima" panose="02040603050506020204" pitchFamily="18" charset="0"/>
                </a:rPr>
                <a:t>năng</a:t>
              </a:r>
              <a:r>
                <a:rPr lang="en-US" sz="2400" b="1" dirty="0">
                  <a:latin typeface="UTM Aptima" panose="02040603050506020204" pitchFamily="18" charset="0"/>
                </a:rPr>
                <a:t>. </a:t>
              </a:r>
              <a:r>
                <a:rPr lang="en-US" sz="2400" b="1" dirty="0" err="1">
                  <a:latin typeface="UTM Aptima" panose="02040603050506020204" pitchFamily="18" charset="0"/>
                </a:rPr>
                <a:t>Tất</a:t>
              </a:r>
              <a:r>
                <a:rPr lang="en-US" sz="2400" b="1" dirty="0">
                  <a:latin typeface="UTM Aptima" panose="02040603050506020204" pitchFamily="18" charset="0"/>
                </a:rPr>
                <a:t> </a:t>
              </a:r>
              <a:r>
                <a:rPr lang="en-US" sz="2400" b="1" dirty="0" err="1">
                  <a:latin typeface="UTM Aptima" panose="02040603050506020204" pitchFamily="18" charset="0"/>
                </a:rPr>
                <a:t>cả</a:t>
              </a:r>
              <a:r>
                <a:rPr lang="en-US" sz="2400" b="1" dirty="0">
                  <a:latin typeface="UTM Aptima" panose="02040603050506020204" pitchFamily="18" charset="0"/>
                </a:rPr>
                <a:t> </a:t>
              </a:r>
              <a:r>
                <a:rPr lang="en-US" sz="2400" b="1" dirty="0" err="1">
                  <a:latin typeface="UTM Aptima" panose="02040603050506020204" pitchFamily="18" charset="0"/>
                </a:rPr>
                <a:t>đều</a:t>
              </a:r>
              <a:r>
                <a:rPr lang="en-US" sz="2400" b="1" dirty="0">
                  <a:latin typeface="UTM Aptima" panose="02040603050506020204" pitchFamily="18" charset="0"/>
                </a:rPr>
                <a:t> lo </a:t>
              </a:r>
              <a:r>
                <a:rPr lang="en-US" sz="2400" b="1" dirty="0" err="1">
                  <a:latin typeface="UTM Aptima" panose="02040603050506020204" pitchFamily="18" charset="0"/>
                </a:rPr>
                <a:t>diệt</a:t>
              </a:r>
              <a:r>
                <a:rPr lang="en-US" sz="2400" b="1" dirty="0">
                  <a:latin typeface="UTM Aptima" panose="02040603050506020204" pitchFamily="18" charset="0"/>
                </a:rPr>
                <a:t> </a:t>
              </a:r>
              <a:r>
                <a:rPr lang="en-US" sz="2400" b="1" dirty="0" err="1">
                  <a:latin typeface="UTM Aptima" panose="02040603050506020204" pitchFamily="18" charset="0"/>
                </a:rPr>
                <a:t>trừ</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bọ</a:t>
              </a:r>
              <a:r>
                <a:rPr lang="en-US" sz="2400" b="1" dirty="0">
                  <a:latin typeface="UTM Aptima" panose="02040603050506020204" pitchFamily="18" charset="0"/>
                </a:rPr>
                <a:t> </a:t>
              </a:r>
              <a:r>
                <a:rPr lang="en-US" sz="2400" b="1" dirty="0" err="1">
                  <a:latin typeface="UTM Aptima" panose="02040603050506020204" pitchFamily="18" charset="0"/>
                </a:rPr>
                <a:t>để</a:t>
              </a:r>
              <a:r>
                <a:rPr lang="en-US" sz="2400" b="1" dirty="0">
                  <a:latin typeface="UTM Aptima" panose="02040603050506020204" pitchFamily="18" charset="0"/>
                </a:rPr>
                <a:t> </a:t>
              </a:r>
              <a:r>
                <a:rPr lang="en-US" sz="2400" b="1" dirty="0" err="1">
                  <a:latin typeface="UTM Aptima" panose="02040603050506020204" pitchFamily="18" charset="0"/>
                </a:rPr>
                <a:t>giữ</a:t>
              </a:r>
              <a:r>
                <a:rPr lang="en-US" sz="2400" b="1" dirty="0">
                  <a:latin typeface="UTM Aptima" panose="02040603050506020204" pitchFamily="18" charset="0"/>
                </a:rPr>
                <a:t> </a:t>
              </a:r>
              <a:r>
                <a:rPr lang="en-US" sz="2400" b="1" dirty="0" err="1">
                  <a:latin typeface="UTM Aptima" panose="02040603050506020204" pitchFamily="18" charset="0"/>
                </a:rPr>
                <a:t>gìn</a:t>
              </a:r>
              <a:r>
                <a:rPr lang="en-US" sz="2400" b="1" dirty="0">
                  <a:latin typeface="UTM Aptima" panose="02040603050506020204" pitchFamily="18" charset="0"/>
                </a:rPr>
                <a:t> </a:t>
              </a:r>
              <a:r>
                <a:rPr lang="en-US" sz="2400" b="1" dirty="0" err="1">
                  <a:latin typeface="UTM Aptima" panose="02040603050506020204" pitchFamily="18" charset="0"/>
                </a:rPr>
                <a:t>hoa</a:t>
              </a:r>
              <a:r>
                <a:rPr lang="en-US" sz="2400" b="1" dirty="0">
                  <a:latin typeface="UTM Aptima" panose="02040603050506020204" pitchFamily="18" charset="0"/>
                </a:rPr>
                <a:t> </a:t>
              </a:r>
              <a:r>
                <a:rPr lang="en-US" sz="2400" b="1" dirty="0" err="1">
                  <a:latin typeface="UTM Aptima" panose="02040603050506020204" pitchFamily="18" charset="0"/>
                </a:rPr>
                <a:t>lá</a:t>
              </a:r>
              <a:r>
                <a:rPr lang="en-US" sz="2400" b="1" dirty="0">
                  <a:latin typeface="UTM Aptima" panose="02040603050506020204" pitchFamily="18" charset="0"/>
                </a:rPr>
                <a:t>.</a:t>
              </a:r>
            </a:p>
            <a:p>
              <a:pPr algn="r"/>
              <a:r>
                <a:rPr lang="en-US" sz="2400" b="1" i="1" dirty="0">
                  <a:latin typeface="UTM Aptima" panose="02040603050506020204" pitchFamily="18" charset="0"/>
                </a:rPr>
                <a:t>( Theo </a:t>
              </a:r>
              <a:r>
                <a:rPr lang="en-US" sz="2400" b="1" i="1" dirty="0" err="1">
                  <a:latin typeface="UTM Aptima" panose="02040603050506020204" pitchFamily="18" charset="0"/>
                </a:rPr>
                <a:t>Vũ</a:t>
              </a:r>
              <a:r>
                <a:rPr lang="en-US" sz="2400" b="1" i="1" dirty="0">
                  <a:latin typeface="UTM Aptima" panose="02040603050506020204" pitchFamily="18" charset="0"/>
                </a:rPr>
                <a:t> </a:t>
              </a:r>
              <a:r>
                <a:rPr lang="en-US" sz="2400" b="1" i="1" dirty="0" err="1">
                  <a:latin typeface="UTM Aptima" panose="02040603050506020204" pitchFamily="18" charset="0"/>
                </a:rPr>
                <a:t>Tú</a:t>
              </a:r>
              <a:r>
                <a:rPr lang="en-US" sz="2400" b="1" i="1" dirty="0">
                  <a:latin typeface="UTM Aptima" panose="02040603050506020204" pitchFamily="18" charset="0"/>
                </a:rPr>
                <a:t>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05581" y="454259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382169" y="268626"/>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
        <p:nvSpPr>
          <p:cNvPr id="9" name="TextBox 8"/>
          <p:cNvSpPr txBox="1"/>
          <p:nvPr/>
        </p:nvSpPr>
        <p:spPr>
          <a:xfrm>
            <a:off x="2608288" y="2528950"/>
            <a:ext cx="7659973" cy="1107996"/>
          </a:xfrm>
          <a:prstGeom prst="rect">
            <a:avLst/>
          </a:prstGeom>
          <a:noFill/>
        </p:spPr>
        <p:txBody>
          <a:bodyPr wrap="square" rtlCol="0">
            <a:spAutoFit/>
          </a:bodyPr>
          <a:lstStyle/>
          <a:p>
            <a:r>
              <a:rPr lang="en-US" sz="6600" dirty="0" smtClean="0">
                <a:solidFill>
                  <a:srgbClr val="FF6699"/>
                </a:solidFill>
                <a:latin typeface="#9Slide05 SVNUT Triumph" panose="00000500000000000000" charset="0"/>
              </a:rPr>
              <a:t>LUYỆN TẬP</a:t>
            </a:r>
            <a:endParaRPr lang="en-US" sz="6600" dirty="0">
              <a:solidFill>
                <a:srgbClr val="FF6699"/>
              </a:solidFill>
              <a:latin typeface="#9Slide05 SVNUT Triumph" panose="00000500000000000000" charset="0"/>
            </a:endParaRPr>
          </a:p>
        </p:txBody>
      </p:sp>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smtClean="0">
                <a:solidFill>
                  <a:srgbClr val="0000CC"/>
                </a:solidFill>
                <a:latin typeface="Arial" panose="020B0604020202020204" pitchFamily="34" charset="0"/>
                <a:cs typeface="Arial" panose="020B0604020202020204" pitchFamily="34" charset="0"/>
              </a:rPr>
              <a:t>Thi</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tìm</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danh</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từ</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chỉ</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hiện</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tượng</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tự</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nhiên</a:t>
            </a:r>
            <a:r>
              <a:rPr lang="en-US" altLang="en-US" sz="3600" dirty="0" smtClean="0">
                <a:solidFill>
                  <a:srgbClr val="0000CC"/>
                </a:solidFill>
                <a:latin typeface="Arial" panose="020B0604020202020204" pitchFamily="34" charset="0"/>
                <a:cs typeface="Arial" panose="020B0604020202020204" pitchFamily="34" charset="0"/>
              </a:rPr>
              <a:t>?</a:t>
            </a:r>
            <a:endParaRPr lang="en-US" altLang="en-US" sz="3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287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a:solidFill>
                    <a:srgbClr val="FF0000"/>
                  </a:solidFill>
                  <a:latin typeface="UTM Aptima" panose="02040603050506020204" pitchFamily="18" charset="0"/>
                </a:rPr>
                <a:t>Mỗi loài chim lại có một cách xây tổ khác nhau thế đấy.</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3206262" cy="748348"/>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929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580775"/>
            <a:ext cx="7799832" cy="784830"/>
          </a:xfrm>
          <a:prstGeom prst="rect">
            <a:avLst/>
          </a:prstGeom>
          <a:noFill/>
        </p:spPr>
        <p:txBody>
          <a:bodyPr wrap="square" rtlCol="0">
            <a:spAutoFit/>
          </a:bodyPr>
          <a:lstStyle/>
          <a:p>
            <a:r>
              <a:rPr lang="en-US" sz="4500" b="1" dirty="0">
                <a:ln w="22225">
                  <a:solidFill>
                    <a:srgbClr val="ED7D31"/>
                  </a:solidFill>
                  <a:prstDash val="solid"/>
                </a:ln>
                <a:solidFill>
                  <a:srgbClr val="FF0000"/>
                </a:solidFill>
                <a:latin typeface="Segoe Print" panose="02000600000000000000" pitchFamily="2" charset="0"/>
              </a:rPr>
              <a:t>ĐỊNH HƯỚNG HỌC TẬP</a:t>
            </a:r>
          </a:p>
        </p:txBody>
      </p:sp>
      <p:sp>
        <p:nvSpPr>
          <p:cNvPr id="4" name="TextBox 3"/>
          <p:cNvSpPr txBox="1"/>
          <p:nvPr/>
        </p:nvSpPr>
        <p:spPr>
          <a:xfrm>
            <a:off x="2050542" y="2369010"/>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6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306" y="12888"/>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908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spTree>
    <p:extLst>
      <p:ext uri="{BB962C8B-B14F-4D97-AF65-F5344CB8AC3E}">
        <p14:creationId xmlns:p14="http://schemas.microsoft.com/office/powerpoint/2010/main" val="323639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84090"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97891"/>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2022</Words>
  <Application>Microsoft Office PowerPoint</Application>
  <PresentationFormat>Widescreen</PresentationFormat>
  <Paragraphs>98</Paragraphs>
  <Slides>27</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Segoe Print</vt:lpstr>
      <vt:lpstr>UTM Arruba KT</vt:lpstr>
      <vt:lpstr>#9Slide05 SVNUT Triumph</vt:lpstr>
      <vt:lpstr>UTM Flamenco</vt:lpstr>
      <vt:lpstr>UTM Showcard</vt:lpstr>
      <vt:lpstr>Times New Roman</vt:lpstr>
      <vt:lpstr>Microsoft YaHei</vt:lpstr>
      <vt:lpstr>#9Slide04 Goku</vt:lpstr>
      <vt:lpstr>UTM Avo</vt:lpstr>
      <vt:lpstr>Calibri</vt:lpstr>
      <vt:lpstr>等线</vt:lpstr>
      <vt:lpstr>#9Slide05 VL Fadilla</vt:lpstr>
      <vt:lpstr>Arial</vt:lpstr>
      <vt:lpstr>字魂131号-酷乐潮玩体</vt:lpstr>
      <vt:lpstr>小单纯体</vt:lpstr>
      <vt:lpstr>UTM Aptima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SingPC</cp:lastModifiedBy>
  <cp:revision>16</cp:revision>
  <dcterms:created xsi:type="dcterms:W3CDTF">2023-06-18T15:28:22Z</dcterms:created>
  <dcterms:modified xsi:type="dcterms:W3CDTF">2024-10-22T08:51:07Z</dcterms:modified>
  <cp:category>MT50</cp:category>
  <cp:version>MT50</cp:version>
</cp:coreProperties>
</file>